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All Medical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37765"/>
              </p:ext>
            </p:extLst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com.jardogs.fmhmobile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com.goodrx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com.microphone.earspy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com.hp.pregnancy.lite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com.carezone.caredroid.careapp.medications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com.smsrobot.period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epic.mychart.android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esults for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Health &amp; Fitness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3187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com.period.tracker.lite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com.popularapp.periodcalendar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com.cvs.launchers.cvs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com.babycenter.pregnancytracker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com.fitbit.FitbitMobile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com.myfitnesspal.android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com.tayu.tau.pedometer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6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Apps seem like the best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58784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861"/>
                <a:gridCol w="1977651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com.aviary.android.feather.plugins.borders.free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com.aviary.android.feather.plugins.filters.original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com.aviary.android.feather.plugins.stickers.free_stickers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com.estrongs.chromecast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com.foxfi.addon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com.mxtech.ffmpeg.v7_neon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com.mxtech.ffmpeg.v7_vfpv3d16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com.google.samples.apps.cardboarddemo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com.google.vr.cardboard.apps.designlab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com.ivona.tts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8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apps seem to pretty uniform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2256"/>
                <a:gridCol w="3752256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com.google.android.apps.walletnfcrel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com.infonow.bofa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com.paypal.android.p2pmobile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com.geico.mobile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com.creditkarma.mobile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com.acorns.android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com.chase.sig.android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com.venmo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com.wf.wellsfargomobile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0" y="1965034"/>
            <a:ext cx="7872590" cy="411469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Score: </a:t>
            </a:r>
            <a:r>
              <a:rPr lang="en-US" dirty="0"/>
              <a:t>A clustering result satisfies homogeneity if all of its clusters contain only data points which are members of a single class.</a:t>
            </a:r>
            <a:endParaRPr lang="en-US" dirty="0" smtClean="0"/>
          </a:p>
          <a:p>
            <a:r>
              <a:rPr lang="en-US" dirty="0" smtClean="0"/>
              <a:t>Completeness Score: </a:t>
            </a:r>
            <a:r>
              <a:rPr lang="en-US" dirty="0"/>
              <a:t>A clustering result satisfies completeness if all the data points that are members of a given class are elements of the same cluster.</a:t>
            </a:r>
          </a:p>
        </p:txBody>
      </p:sp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4981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esults for Medical &amp; Healthcare </a:t>
            </a:r>
            <a:r>
              <a:rPr lang="en-US" dirty="0" smtClean="0"/>
              <a:t>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47440"/>
              </p:ext>
            </p:extLst>
          </p:nvPr>
        </p:nvGraphicFramePr>
        <p:xfrm>
          <a:off x="1213804" y="1737360"/>
          <a:ext cx="9941875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470"/>
                <a:gridCol w="3013470"/>
                <a:gridCol w="3914935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air.com.peppapig.paintbox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com.t11.skyviewfree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gov.nasa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com.google.android.stardroid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 &amp; Reference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com.turner.cnvideoapp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&amp; Video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com.nextradioapp.nextradio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&amp; Audio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com.camerasideas.instashot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com.foxsports.videogo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com.theopen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com.tregware.radar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55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672</Words>
  <Application>Microsoft Office PowerPoint</Application>
  <PresentationFormat>Widescreen</PresentationFormat>
  <Paragraphs>340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  <vt:lpstr>Cluster evaluation</vt:lpstr>
      <vt:lpstr>Cluster evaluation</vt:lpstr>
      <vt:lpstr>Results for Medical &amp; Healthcare Apps</vt:lpstr>
      <vt:lpstr>Results for All Medical Apps</vt:lpstr>
      <vt:lpstr>Results for All Health &amp; Fitness Apps</vt:lpstr>
      <vt:lpstr>Library Apps seem like the best</vt:lpstr>
      <vt:lpstr>Finance apps seem to pretty uniform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18</cp:revision>
  <dcterms:created xsi:type="dcterms:W3CDTF">2015-07-06T12:55:11Z</dcterms:created>
  <dcterms:modified xsi:type="dcterms:W3CDTF">2015-07-31T15:23:32Z</dcterms:modified>
</cp:coreProperties>
</file>