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50" d="100"/>
          <a:sy n="50" d="100"/>
        </p:scale>
        <p:origin x="48" y="36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R. Robucci, T. Zhu, A. Joshi,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users and admins 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53407" y="31538632"/>
            <a:ext cx="148708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NSF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272" y="31251472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1195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12579"/>
            </a:avLst>
          </a:prstGeom>
          <a:solidFill>
            <a:srgbClr val="BAD0F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90839" y="19548514"/>
            <a:ext cx="21535306" cy="11631168"/>
          </a:xfrm>
          <a:prstGeom prst="roundRect">
            <a:avLst>
              <a:gd name="adj" fmla="val 13837"/>
            </a:avLst>
          </a:prstGeom>
          <a:solidFill>
            <a:srgbClr val="BAD0F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2109572" y="19548514"/>
            <a:ext cx="21535306" cy="11631168"/>
          </a:xfrm>
          <a:prstGeom prst="roundRect">
            <a:avLst>
              <a:gd name="adj" fmla="val 12893"/>
            </a:avLst>
          </a:prstGeom>
          <a:solidFill>
            <a:srgbClr val="BAD0F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5925312" y="1792165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46263" y="6347964"/>
            <a:ext cx="10080855" cy="4886342"/>
            <a:chOff x="1883177" y="6217335"/>
            <a:chExt cx="10080855" cy="488634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177" y="7580835"/>
              <a:ext cx="2761975" cy="276197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2057" y="7504110"/>
              <a:ext cx="2761975" cy="276197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327" y="8657122"/>
              <a:ext cx="2446555" cy="2446555"/>
            </a:xfrm>
            <a:prstGeom prst="rect">
              <a:avLst/>
            </a:prstGeom>
          </p:spPr>
        </p:pic>
        <p:sp>
          <p:nvSpPr>
            <p:cNvPr id="39" name="Curved Down Arrow 38"/>
            <p:cNvSpPr/>
            <p:nvPr/>
          </p:nvSpPr>
          <p:spPr>
            <a:xfrm>
              <a:off x="3038168" y="6217335"/>
              <a:ext cx="7875638" cy="1363500"/>
            </a:xfrm>
            <a:prstGeom prst="curvedDownArrow">
              <a:avLst>
                <a:gd name="adj1" fmla="val 25000"/>
                <a:gd name="adj2" fmla="val 94561"/>
                <a:gd name="adj3" fmla="val 43114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Callout 40"/>
            <p:cNvSpPr/>
            <p:nvPr/>
          </p:nvSpPr>
          <p:spPr>
            <a:xfrm>
              <a:off x="5753030" y="6773816"/>
              <a:ext cx="3590822" cy="1528151"/>
            </a:xfrm>
            <a:prstGeom prst="wedgeEllipseCallout">
              <a:avLst>
                <a:gd name="adj1" fmla="val -28735"/>
                <a:gd name="adj2" fmla="val 737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am here to protect you!</a:t>
              </a:r>
              <a:endPara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74" y="13046017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07" y="12669279"/>
            <a:ext cx="3202555" cy="354853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790" y="13759251"/>
            <a:ext cx="5196851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74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38</cp:revision>
  <cp:lastPrinted>2014-12-19T16:20:50Z</cp:lastPrinted>
  <dcterms:created xsi:type="dcterms:W3CDTF">2014-12-18T18:43:36Z</dcterms:created>
  <dcterms:modified xsi:type="dcterms:W3CDTF">2015-08-28T21:58:31Z</dcterms:modified>
</cp:coreProperties>
</file>