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 varScale="1">
        <p:scale>
          <a:sx n="24" d="100"/>
          <a:sy n="24" d="100"/>
        </p:scale>
        <p:origin x="1980" y="60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3375" y="10776856"/>
            <a:ext cx="6571114" cy="6691994"/>
          </a:xfrm>
          <a:prstGeom prst="roundRect">
            <a:avLst>
              <a:gd name="adj" fmla="val 73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T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20335" y="31825793"/>
            <a:ext cx="148708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NSF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36" y="31270142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63991" y="18762852"/>
            <a:ext cx="21535306" cy="11631168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2182724" y="18762852"/>
            <a:ext cx="21535306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6139102" y="1765663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14" y="7711464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94" y="8133753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371335" y="6860641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5" y="13159902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9" y="11400028"/>
            <a:ext cx="2903350" cy="32170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15450080"/>
            <a:ext cx="4253835" cy="15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32" y="14332050"/>
            <a:ext cx="2639060" cy="299634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1181099" y="11925410"/>
            <a:ext cx="2820039" cy="10851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5549287" y="14488186"/>
            <a:ext cx="1371600" cy="2218663"/>
          </a:xfrm>
          <a:prstGeom prst="bentArrow">
            <a:avLst>
              <a:gd name="adj1" fmla="val 21081"/>
              <a:gd name="adj2" fmla="val 21021"/>
              <a:gd name="adj3" fmla="val 25000"/>
              <a:gd name="adj4" fmla="val 214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 flipH="1">
            <a:off x="10528777" y="14685393"/>
            <a:ext cx="1371600" cy="3078935"/>
          </a:xfrm>
          <a:prstGeom prst="bentArrow">
            <a:avLst>
              <a:gd name="adj1" fmla="val 21408"/>
              <a:gd name="adj2" fmla="val 21021"/>
              <a:gd name="adj3" fmla="val 25000"/>
              <a:gd name="adj4" fmla="val 317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9" y="11925410"/>
            <a:ext cx="4134591" cy="370205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 rot="5400000">
            <a:off x="15159869" y="12696023"/>
            <a:ext cx="1371600" cy="2830808"/>
          </a:xfrm>
          <a:prstGeom prst="bentArrow">
            <a:avLst>
              <a:gd name="adj1" fmla="val 25000"/>
              <a:gd name="adj2" fmla="val 24725"/>
              <a:gd name="adj3" fmla="val 25000"/>
              <a:gd name="adj4" fmla="val 298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478" y="14948935"/>
            <a:ext cx="3708471" cy="2006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29" y="11837117"/>
            <a:ext cx="2162629" cy="1800755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5400000" flipH="1">
            <a:off x="19324798" y="13137184"/>
            <a:ext cx="1371600" cy="2603367"/>
          </a:xfrm>
          <a:prstGeom prst="bentArrow">
            <a:avLst>
              <a:gd name="adj1" fmla="val 24054"/>
              <a:gd name="adj2" fmla="val 26397"/>
              <a:gd name="adj3" fmla="val 24440"/>
              <a:gd name="adj4" fmla="val 21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36368" y="10776856"/>
            <a:ext cx="7330012" cy="6691994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4331255" y="10776856"/>
            <a:ext cx="7261919" cy="6691994"/>
          </a:xfrm>
          <a:prstGeom prst="roundRect">
            <a:avLst>
              <a:gd name="adj" fmla="val 6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0350" y="10804223"/>
            <a:ext cx="42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1: Data Collection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8131" y="10815253"/>
            <a:ext cx="55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2: Unsupervised Learning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55911" y="10863949"/>
            <a:ext cx="652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3: Code Analytics and Prediction</a:t>
            </a:r>
            <a:endParaRPr lang="en-US" sz="3200" dirty="0"/>
          </a:p>
        </p:txBody>
      </p:sp>
      <p:sp>
        <p:nvSpPr>
          <p:cNvPr id="48" name="8 CuadroTexto"/>
          <p:cNvSpPr txBox="1"/>
          <p:nvPr/>
        </p:nvSpPr>
        <p:spPr>
          <a:xfrm>
            <a:off x="26595206" y="17582994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9" name="8 CuadroTexto"/>
          <p:cNvSpPr txBox="1"/>
          <p:nvPr/>
        </p:nvSpPr>
        <p:spPr>
          <a:xfrm>
            <a:off x="6139102" y="30548091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548090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622" y="19050014"/>
            <a:ext cx="20876591" cy="11112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" y="19248729"/>
            <a:ext cx="11386488" cy="10509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6" y="19248729"/>
            <a:ext cx="9373223" cy="49816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95" y="24316412"/>
            <a:ext cx="9384794" cy="5486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2" y="7683296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1601254" y="6347963"/>
            <a:ext cx="19226746" cy="1497593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999" y="7609680"/>
            <a:ext cx="5536703" cy="75072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396" y="7623514"/>
            <a:ext cx="5536703" cy="75072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607" y="7620641"/>
            <a:ext cx="5536703" cy="75072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83" y="7620641"/>
            <a:ext cx="5536703" cy="750723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31482" y="15366059"/>
            <a:ext cx="394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List of installed apps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8012166" y="15366059"/>
            <a:ext cx="394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notification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34206700" y="15304294"/>
            <a:ext cx="394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details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9287879" y="15387377"/>
            <a:ext cx="394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privacy and security details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125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58</cp:revision>
  <cp:lastPrinted>2014-12-19T16:20:50Z</cp:lastPrinted>
  <dcterms:created xsi:type="dcterms:W3CDTF">2014-12-18T18:43:36Z</dcterms:created>
  <dcterms:modified xsi:type="dcterms:W3CDTF">2015-08-30T18:51:48Z</dcterms:modified>
</cp:coreProperties>
</file>