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0"/>
  </p:normalViewPr>
  <p:slideViewPr>
    <p:cSldViewPr snapToGrid="0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13E8-D613-5361-C938-9B002481A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FB99-F99C-394B-2B41-807A55583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CAF3-2FD5-36DC-41FE-05EFB6D5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1CAA-F64A-CF3C-C074-B40D44A0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43DD-D1C0-C935-CCB6-7B55B6A9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B202-1690-9E81-3119-B01401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92C67-39C9-C7FA-D9F6-233A7079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8F64-4F49-7C1E-07EA-D841FAF6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64E89-64C0-B4B8-DACA-7583E41B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143F-5FF5-ED54-D512-460A020C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805C7-D42D-D4B7-C0BE-0909F0C0F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1BB2-68A3-E0B5-DABB-CBC384D2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3D07-54A1-42B1-9164-0425BDD0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5EE8-B8D9-B871-8B44-C247FF0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C0B78-CABF-253D-5A1C-13D258F4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02F-4685-47D9-CA8A-0115F8FA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FEE6-DB2E-2C44-C6FE-5192406C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ECB2-AF87-6EAA-285B-C0FFB3FE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8B111-8173-9309-901E-FDA231EE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7757E-5B93-5E2F-87CB-B9ECC3C6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FBC-E20E-0876-CAA6-D79D10D7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A520-36C5-3B5C-2F30-3EEF0A31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E23A-9A52-48C1-CFA1-7BF33A69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1E2FC-6B77-8122-DF7A-C25AC2AC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4713-A192-832C-560C-6BE75C88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91FD-279E-73D0-D40A-0797AD59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8A4C-DCEA-CF87-250A-553825237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12F04-1494-6A60-C70F-A26B5998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3F5B-E4C3-340B-838D-649BDEDE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94A1F-DD52-9659-A146-6D7104D6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149CF-4F05-29F7-4CFB-ACD76BC2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02B-1596-E870-7C8E-C23FC0BF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6E106-BC11-6EBA-4D17-404B440E2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09FA-C044-A9B2-6660-67A716355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E31A6-AC78-6714-B1FE-B54020257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FBD04-907D-F133-D9E1-1E22AFF2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BA353-B37C-0DA9-56FA-258A78AD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96A85-B1A6-CD6F-AC24-6541C771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9BF38-3E4B-9C78-05C0-9623CE3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4683-E459-AD28-CA96-CFBE1216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CAD8D-3969-164F-A7B5-5FF30FFC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F1929-5AD2-8833-507E-3D72A6DC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9BFF-F4EC-DACF-D847-30BDC4A9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8B478-2D16-2934-3E68-FDDCC0CC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F29EF-C81A-63C7-528C-A83CEF6C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FAAA-A0C7-67BC-EF9B-53621FB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0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2B9C-A101-14D7-4765-2EF509F8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01B1-625B-A914-B85B-62C84520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A4E48-2743-B78F-19F8-BA3C09EA1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7153D-7098-AC29-6DDF-DE706E7C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4894E-5D95-D029-D471-BB0B839E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319F-627C-7E3A-9458-E4E9E459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6916-C277-B4ED-CC3C-EC420F1D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780F6-2276-A146-176A-05B3C5AA1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9EAC5-1DDB-0B14-DA87-429259FF4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13168-CF90-02C8-5F64-33D18EA9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291E5-0E9E-7748-04A6-C65ED71C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5FA1-3051-C588-8E74-32D8A36B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783C8-538A-BDBD-F65F-D7CB8A73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340E0-4C32-FBA6-4E0E-6C323312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073A-EC2D-775C-02F8-B1EBD3C11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35F0-777B-FF4C-9A48-D6CFD8D1D44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4E12-C3CC-682D-ED62-B54B4B601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C06E-B5C4-A506-ADFD-E658E118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9469-9286-C546-900D-F2E23D26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7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3.219.52.34/" TargetMode="External"/><Relationship Id="rId2" Type="http://schemas.openxmlformats.org/officeDocument/2006/relationships/hyperlink" Target="https://www.whatismyip.com/52.207.61.11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hatismyip.com/3.211.79.229/" TargetMode="External"/><Relationship Id="rId4" Type="http://schemas.openxmlformats.org/officeDocument/2006/relationships/hyperlink" Target="https://www.whatismyip.com/54.164.231.17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5362-C2C6-C8A1-1279-B4FBD5DD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CE4EE-9AC6-7F51-CB67-72D84EA52F92}"/>
              </a:ext>
            </a:extLst>
          </p:cNvPr>
          <p:cNvSpPr/>
          <p:nvPr/>
        </p:nvSpPr>
        <p:spPr>
          <a:xfrm>
            <a:off x="1004236" y="2462734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C3AC041-1F8C-DFC5-06A5-305D33EE54B5}"/>
              </a:ext>
            </a:extLst>
          </p:cNvPr>
          <p:cNvCxnSpPr>
            <a:stCxn id="4" idx="2"/>
            <a:endCxn id="4" idx="0"/>
          </p:cNvCxnSpPr>
          <p:nvPr/>
        </p:nvCxnSpPr>
        <p:spPr>
          <a:xfrm rot="5400000" flipH="1">
            <a:off x="1854343" y="2741340"/>
            <a:ext cx="557212" cy="12700"/>
          </a:xfrm>
          <a:prstGeom prst="curvedConnector5">
            <a:avLst>
              <a:gd name="adj1" fmla="val -41026"/>
              <a:gd name="adj2" fmla="val 12857362"/>
              <a:gd name="adj3" fmla="val 14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14A2D3-B944-39B6-A161-643AC90734EE}"/>
              </a:ext>
            </a:extLst>
          </p:cNvPr>
          <p:cNvSpPr txBox="1"/>
          <p:nvPr/>
        </p:nvSpPr>
        <p:spPr>
          <a:xfrm>
            <a:off x="330237" y="1892045"/>
            <a:ext cx="134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Preceded By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9780D68-1AC2-6E9F-ED19-DFB6E522C478}"/>
              </a:ext>
            </a:extLst>
          </p:cNvPr>
          <p:cNvCxnSpPr/>
          <p:nvPr/>
        </p:nvCxnSpPr>
        <p:spPr>
          <a:xfrm rot="5400000" flipH="1">
            <a:off x="1854343" y="2705702"/>
            <a:ext cx="557212" cy="12700"/>
          </a:xfrm>
          <a:prstGeom prst="curvedConnector5">
            <a:avLst>
              <a:gd name="adj1" fmla="val -41026"/>
              <a:gd name="adj2" fmla="val -14265929"/>
              <a:gd name="adj3" fmla="val 14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2F1A3-89FC-C4FB-C4DC-023A0764A47E}"/>
              </a:ext>
            </a:extLst>
          </p:cNvPr>
          <p:cNvSpPr txBox="1"/>
          <p:nvPr/>
        </p:nvSpPr>
        <p:spPr>
          <a:xfrm>
            <a:off x="2868461" y="1892045"/>
            <a:ext cx="131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Followed by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05CE80-13D7-B7FA-9C2B-5B8A1407CD0E}"/>
              </a:ext>
            </a:extLst>
          </p:cNvPr>
          <p:cNvSpPr/>
          <p:nvPr/>
        </p:nvSpPr>
        <p:spPr>
          <a:xfrm>
            <a:off x="5590850" y="2333471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16FE5-BF13-592D-CEFB-19693E9EFE56}"/>
              </a:ext>
            </a:extLst>
          </p:cNvPr>
          <p:cNvSpPr/>
          <p:nvPr/>
        </p:nvSpPr>
        <p:spPr>
          <a:xfrm>
            <a:off x="7056459" y="3219689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F4146-F3D3-0861-E256-3FF4F27D45D0}"/>
              </a:ext>
            </a:extLst>
          </p:cNvPr>
          <p:cNvSpPr/>
          <p:nvPr/>
        </p:nvSpPr>
        <p:spPr>
          <a:xfrm>
            <a:off x="7140292" y="3967318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E17B327-513C-82D8-4582-3C09A85CFA30}"/>
              </a:ext>
            </a:extLst>
          </p:cNvPr>
          <p:cNvCxnSpPr>
            <a:stCxn id="15" idx="1"/>
            <a:endCxn id="17" idx="1"/>
          </p:cNvCxnSpPr>
          <p:nvPr/>
        </p:nvCxnSpPr>
        <p:spPr>
          <a:xfrm rot="10800000" flipH="1" flipV="1">
            <a:off x="5590849" y="2612077"/>
            <a:ext cx="1465609" cy="886218"/>
          </a:xfrm>
          <a:prstGeom prst="bentConnector3">
            <a:avLst>
              <a:gd name="adj1" fmla="val -15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E69D4BF-AED5-D163-1D6B-B9CB4C3EB17B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 flipV="1">
            <a:off x="5590850" y="2612076"/>
            <a:ext cx="1549442" cy="1633847"/>
          </a:xfrm>
          <a:prstGeom prst="bentConnector3">
            <a:avLst>
              <a:gd name="adj1" fmla="val -14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E02D2E-C88F-E1D5-6277-0DA5499EB94F}"/>
              </a:ext>
            </a:extLst>
          </p:cNvPr>
          <p:cNvSpPr txBox="1"/>
          <p:nvPr/>
        </p:nvSpPr>
        <p:spPr>
          <a:xfrm>
            <a:off x="5798737" y="3164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hasURL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CA548A-9709-F8D6-2DA8-A5291BFF0E44}"/>
              </a:ext>
            </a:extLst>
          </p:cNvPr>
          <p:cNvSpPr txBox="1"/>
          <p:nvPr/>
        </p:nvSpPr>
        <p:spPr>
          <a:xfrm>
            <a:off x="5895718" y="387659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hasIP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8E0597-AD0B-5820-CAAA-F250A5C13803}"/>
              </a:ext>
            </a:extLst>
          </p:cNvPr>
          <p:cNvSpPr/>
          <p:nvPr/>
        </p:nvSpPr>
        <p:spPr>
          <a:xfrm>
            <a:off x="9062780" y="5499093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633E92-2D72-56A7-9F28-164DC418669A}"/>
              </a:ext>
            </a:extLst>
          </p:cNvPr>
          <p:cNvSpPr/>
          <p:nvPr/>
        </p:nvSpPr>
        <p:spPr>
          <a:xfrm>
            <a:off x="838200" y="4318018"/>
            <a:ext cx="2257425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A1C9C5-7BF9-3A51-26EE-EAEDE9067A5A}"/>
              </a:ext>
            </a:extLst>
          </p:cNvPr>
          <p:cNvSpPr/>
          <p:nvPr/>
        </p:nvSpPr>
        <p:spPr>
          <a:xfrm>
            <a:off x="1678235" y="5200650"/>
            <a:ext cx="1847200" cy="442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0C21DF-109B-0730-E40D-92540FC9C566}"/>
              </a:ext>
            </a:extLst>
          </p:cNvPr>
          <p:cNvSpPr/>
          <p:nvPr/>
        </p:nvSpPr>
        <p:spPr>
          <a:xfrm>
            <a:off x="1678235" y="5827705"/>
            <a:ext cx="1847200" cy="442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IP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BBB11A5-77C3-4AFA-2912-D82D4650A1BA}"/>
              </a:ext>
            </a:extLst>
          </p:cNvPr>
          <p:cNvCxnSpPr>
            <a:stCxn id="34" idx="1"/>
            <a:endCxn id="35" idx="1"/>
          </p:cNvCxnSpPr>
          <p:nvPr/>
        </p:nvCxnSpPr>
        <p:spPr>
          <a:xfrm rot="10800000" flipH="1" flipV="1">
            <a:off x="838199" y="4596623"/>
            <a:ext cx="840035" cy="825483"/>
          </a:xfrm>
          <a:prstGeom prst="bentConnector3">
            <a:avLst>
              <a:gd name="adj1" fmla="val -272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5DC7863-CB13-B0C5-24AA-66441284E78B}"/>
              </a:ext>
            </a:extLst>
          </p:cNvPr>
          <p:cNvCxnSpPr>
            <a:cxnSpLocks/>
            <a:stCxn id="34" idx="1"/>
            <a:endCxn id="36" idx="1"/>
          </p:cNvCxnSpPr>
          <p:nvPr/>
        </p:nvCxnSpPr>
        <p:spPr>
          <a:xfrm rot="10800000" flipH="1" flipV="1">
            <a:off x="838199" y="4596624"/>
            <a:ext cx="840035" cy="1452538"/>
          </a:xfrm>
          <a:prstGeom prst="bentConnector3">
            <a:avLst>
              <a:gd name="adj1" fmla="val -272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AC0532-9219-73BA-AD66-1DF0176E8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33192"/>
              </p:ext>
            </p:extLst>
          </p:nvPr>
        </p:nvGraphicFramePr>
        <p:xfrm>
          <a:off x="974725" y="91440"/>
          <a:ext cx="8127999" cy="670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35071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95889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690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Followed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Preceded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7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DNS Query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DNS Response,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ICMP Redirect, ICMP 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DNS Response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TCP SYN,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ICMP Redirect, ICMP TTL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DNS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5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ICMP Redirect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ICMP 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DNS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6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ICMP TTL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ICMP Redirect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1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CAM 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CAM Duplicate ACK, TLS Client 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SYN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CAM Duplicate 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Retransmission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 CAM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5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CAM PSH 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PSH Retransmission, TCP PSH Window Full Retransmission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 CAM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DOM 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DOM Duplicate 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 SYN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0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DOM Duplicate 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 DOM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1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DOM PSH 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PSH Retransmission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 SYN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3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FIN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TLS Encrypted Alert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0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Out-Of-Order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 CAM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1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PSH Retransmission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 DOM PSH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7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PSH Window Full Retransmission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 DOM PSH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8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Retransmission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CAM Duplicate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0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RST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 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0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SYN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TCP SYN 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DNS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41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AC0532-9219-73BA-AD66-1DF0176E8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8176"/>
              </p:ext>
            </p:extLst>
          </p:nvPr>
        </p:nvGraphicFramePr>
        <p:xfrm>
          <a:off x="557214" y="242887"/>
          <a:ext cx="11415711" cy="659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5237">
                  <a:extLst>
                    <a:ext uri="{9D8B030D-6E8A-4147-A177-3AD203B41FA5}">
                      <a16:colId xmlns:a16="http://schemas.microsoft.com/office/drawing/2014/main" val="2423507138"/>
                    </a:ext>
                  </a:extLst>
                </a:gridCol>
                <a:gridCol w="3805237">
                  <a:extLst>
                    <a:ext uri="{9D8B030D-6E8A-4147-A177-3AD203B41FA5}">
                      <a16:colId xmlns:a16="http://schemas.microsoft.com/office/drawing/2014/main" val="2599588905"/>
                    </a:ext>
                  </a:extLst>
                </a:gridCol>
                <a:gridCol w="3805237">
                  <a:extLst>
                    <a:ext uri="{9D8B030D-6E8A-4147-A177-3AD203B41FA5}">
                      <a16:colId xmlns:a16="http://schemas.microsoft.com/office/drawing/2014/main" val="3106908564"/>
                    </a:ext>
                  </a:extLst>
                </a:gridCol>
              </a:tblGrid>
              <a:tr h="35893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Followed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Preceded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76570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SYN 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TCP CAM ACK,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DOM ACK, TCP DOM PSH 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 SYN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474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Uncaptured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TCP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49328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unseen segment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TCP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13732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Window Update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TCP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46320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Application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Encrypted Alert, TLS Uncaptured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Window_full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TLS Retransmit, TLS Application Data, TCP CAM ACK, TCP DOM 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Encrypted Handshake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7582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Certificate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Server Key Exchange, TLS 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Server 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58827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Change Cipher Spec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Encrypted Handshake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Client Key Exchange, TLS Encrypted Handshake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32964"/>
                  </a:ext>
                </a:extLst>
              </a:tr>
              <a:tr h="3400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Client Hello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Server Hello, TLS 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TCP CAM 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608295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Client Key Exchange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Change Cipher 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Server Hello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11584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Encrypted Alert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TCP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Application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78946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Encrypted Handshake Message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Application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Change Cipher Spec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13498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Retransmit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Client Hello, TLS SERVER Hello, TLS Application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6046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Server Hello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Certificate, TLS 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Client 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69134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Server Hello Done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Client Key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Server Key 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64448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Server Key Exchange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Server Hello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Certificate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51982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Uncaptured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Application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7553"/>
                  </a:ext>
                </a:extLst>
              </a:tr>
              <a:tr h="3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Window_full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TLS Application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19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76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C4517B-0B46-BA01-38B7-02AF12B1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2207"/>
              </p:ext>
            </p:extLst>
          </p:nvPr>
        </p:nvGraphicFramePr>
        <p:xfrm>
          <a:off x="2032000" y="719666"/>
          <a:ext cx="8127999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840516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30488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2077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89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VS-cam.u038.immedia-semi.com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https://VS-cam.u038.immedia-semi.com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Detailed information about 52.207.61.118"/>
                        </a:rPr>
                        <a:t>52.207.61.118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7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Detailed information about 3.219.52.34"/>
                        </a:rPr>
                        <a:t>3.219.52.34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06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Detailed information about 54.164.231.176"/>
                        </a:rPr>
                        <a:t>54.164.231.176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8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Detailed information about 3.211.79.229"/>
                        </a:rPr>
                        <a:t>3.211.79.229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34125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C4C070-2790-F0BF-C8ED-2D6C25C6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53411"/>
              </p:ext>
            </p:extLst>
          </p:nvPr>
        </p:nvGraphicFramePr>
        <p:xfrm>
          <a:off x="560387" y="4225278"/>
          <a:ext cx="30543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1">
                  <a:extLst>
                    <a:ext uri="{9D8B030D-6E8A-4147-A177-3AD203B41FA5}">
                      <a16:colId xmlns:a16="http://schemas.microsoft.com/office/drawing/2014/main" val="345314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9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192.168.1.122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192.168.1.156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4362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0016D99-0EFE-5579-C475-829D2D49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626"/>
              </p:ext>
            </p:extLst>
          </p:nvPr>
        </p:nvGraphicFramePr>
        <p:xfrm>
          <a:off x="3932237" y="4225278"/>
          <a:ext cx="36687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713">
                  <a:extLst>
                    <a:ext uri="{9D8B030D-6E8A-4147-A177-3AD203B41FA5}">
                      <a16:colId xmlns:a16="http://schemas.microsoft.com/office/drawing/2014/main" val="3201239810"/>
                    </a:ext>
                  </a:extLst>
                </a:gridCol>
              </a:tblGrid>
              <a:tr h="296672">
                <a:tc>
                  <a:txBody>
                    <a:bodyPr/>
                    <a:lstStyle/>
                    <a:p>
                      <a:r>
                        <a:rPr lang="en-US" dirty="0" err="1"/>
                        <a:t>DomainIP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43378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Detailed information about 52.207.61.118"/>
                        </a:rPr>
                        <a:t>52.207.61.118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0983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Detailed information about 3.219.52.34"/>
                        </a:rPr>
                        <a:t>3.219.52.34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2968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Detailed information about 54.164.231.176"/>
                        </a:rPr>
                        <a:t>54.164.231.176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69657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Detailed information about 3.211.79.229"/>
                        </a:rPr>
                        <a:t>3.211.79.229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49256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E74DF7B2-ED41-F5FC-3FCC-0315F395F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23554"/>
              </p:ext>
            </p:extLst>
          </p:nvPr>
        </p:nvGraphicFramePr>
        <p:xfrm>
          <a:off x="8313737" y="4225278"/>
          <a:ext cx="15655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93">
                  <a:extLst>
                    <a:ext uri="{9D8B030D-6E8A-4147-A177-3AD203B41FA5}">
                      <a16:colId xmlns:a16="http://schemas.microsoft.com/office/drawing/2014/main" val="345314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9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63542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2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77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402</Words>
  <Application>Microsoft Macintosh PowerPoint</Application>
  <PresentationFormat>Widescreen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Ontology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</dc:title>
  <dc:creator>Anantaa Kotal</dc:creator>
  <cp:lastModifiedBy>Anantaa Kotal</cp:lastModifiedBy>
  <cp:revision>3</cp:revision>
  <dcterms:created xsi:type="dcterms:W3CDTF">2023-02-19T23:56:36Z</dcterms:created>
  <dcterms:modified xsi:type="dcterms:W3CDTF">2023-02-20T16:36:34Z</dcterms:modified>
</cp:coreProperties>
</file>