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sldIdLst>
    <p:sldId id="256" r:id="rId2"/>
    <p:sldId id="257" r:id="rId3"/>
    <p:sldId id="258" r:id="rId4"/>
    <p:sldId id="264" r:id="rId5"/>
    <p:sldId id="261" r:id="rId6"/>
    <p:sldId id="265" r:id="rId7"/>
    <p:sldId id="266" r:id="rId8"/>
    <p:sldId id="267" r:id="rId9"/>
    <p:sldId id="259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2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101161F7-56F7-4D04-8EA1-2B860D9E88BB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23189CF0-5E7B-4EA8-B75B-FB864FE2451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52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61F7-56F7-4D04-8EA1-2B860D9E88BB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CF0-5E7B-4EA8-B75B-FB864FE245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1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61F7-56F7-4D04-8EA1-2B860D9E88BB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CF0-5E7B-4EA8-B75B-FB864FE2451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771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61F7-56F7-4D04-8EA1-2B860D9E88BB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CF0-5E7B-4EA8-B75B-FB864FE245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015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61F7-56F7-4D04-8EA1-2B860D9E88BB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CF0-5E7B-4EA8-B75B-FB864FE245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63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61F7-56F7-4D04-8EA1-2B860D9E88BB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CF0-5E7B-4EA8-B75B-FB864FE245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834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61F7-56F7-4D04-8EA1-2B860D9E88BB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CF0-5E7B-4EA8-B75B-FB864FE2451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017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61F7-56F7-4D04-8EA1-2B860D9E88BB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CF0-5E7B-4EA8-B75B-FB864FE2451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467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61F7-56F7-4D04-8EA1-2B860D9E88BB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CF0-5E7B-4EA8-B75B-FB864FE2451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05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61F7-56F7-4D04-8EA1-2B860D9E88BB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CF0-5E7B-4EA8-B75B-FB864FE245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1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61F7-56F7-4D04-8EA1-2B860D9E88BB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CF0-5E7B-4EA8-B75B-FB864FE2451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21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61F7-56F7-4D04-8EA1-2B860D9E88BB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CF0-5E7B-4EA8-B75B-FB864FE245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1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61F7-56F7-4D04-8EA1-2B860D9E88BB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CF0-5E7B-4EA8-B75B-FB864FE2451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44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61F7-56F7-4D04-8EA1-2B860D9E88BB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CF0-5E7B-4EA8-B75B-FB864FE2451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32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61F7-56F7-4D04-8EA1-2B860D9E88BB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CF0-5E7B-4EA8-B75B-FB864FE245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5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61F7-56F7-4D04-8EA1-2B860D9E88BB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CF0-5E7B-4EA8-B75B-FB864FE2451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65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61F7-56F7-4D04-8EA1-2B860D9E88BB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CF0-5E7B-4EA8-B75B-FB864FE245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9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1161F7-56F7-4D04-8EA1-2B860D9E88BB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189CF0-5E7B-4EA8-B75B-FB864FE245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7567" y="1524000"/>
            <a:ext cx="5308866" cy="1515533"/>
          </a:xfrm>
        </p:spPr>
        <p:txBody>
          <a:bodyPr/>
          <a:lstStyle/>
          <a:p>
            <a:pPr algn="ctr"/>
            <a:r>
              <a:rPr lang="en-US" i="1" dirty="0" smtClean="0"/>
              <a:t>Blood Donation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5200"/>
            <a:ext cx="6096000" cy="18288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</a:p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Mirza Ebnul Mahmood Shovan(011 162 058)</a:t>
            </a: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Samir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Hossain(011 162 075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2895600"/>
            <a:ext cx="670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1" dirty="0" smtClean="0"/>
              <a:t>THANK YOU</a:t>
            </a:r>
            <a:endParaRPr lang="en-US" sz="6000" b="1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2" y="0"/>
            <a:ext cx="9006896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295400"/>
            <a:ext cx="7772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Introduction: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dirty="0" smtClean="0"/>
              <a:t>Blood Donation is an information system where anyone who in need of blood will be able to search and contact with donor, </a:t>
            </a:r>
            <a:r>
              <a:rPr lang="en-US" sz="2800" dirty="0"/>
              <a:t>a</a:t>
            </a:r>
            <a:r>
              <a:rPr lang="en-US" sz="2800" dirty="0" smtClean="0"/>
              <a:t>dd donor information and delete donor information from list.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447800"/>
            <a:ext cx="7696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Description</a:t>
            </a:r>
            <a:r>
              <a:rPr lang="en-US" dirty="0" smtClean="0"/>
              <a:t>:</a:t>
            </a:r>
          </a:p>
          <a:p>
            <a:endParaRPr lang="en-US" sz="2800" dirty="0"/>
          </a:p>
          <a:p>
            <a:r>
              <a:rPr lang="en-US" sz="2800" dirty="0" smtClean="0"/>
              <a:t>In this project we used database to store information.</a:t>
            </a:r>
          </a:p>
          <a:p>
            <a:r>
              <a:rPr lang="en-US" sz="2800" dirty="0" smtClean="0"/>
              <a:t>There </a:t>
            </a:r>
            <a:r>
              <a:rPr lang="en-US" sz="2800" dirty="0"/>
              <a:t>is a login page for </a:t>
            </a:r>
            <a:r>
              <a:rPr lang="en-US" sz="2800" dirty="0" smtClean="0"/>
              <a:t>security, an Add donor page where we can add donor information, a Search page where anyone can search donor, a Update page where we can edit or delete donor.</a:t>
            </a:r>
            <a:endParaRPr lang="en-US" sz="2800" dirty="0" smtClean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Screenshot: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95400"/>
            <a:ext cx="7001859" cy="514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484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Screenshot: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95" y="1066801"/>
            <a:ext cx="8640705" cy="579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Screenshot: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8001111" cy="533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57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Screenshot: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43000"/>
            <a:ext cx="8079114" cy="538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07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Screenshot: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43000"/>
            <a:ext cx="7976926" cy="532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260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Challenges:</a:t>
            </a:r>
          </a:p>
          <a:p>
            <a:endParaRPr lang="en-US" sz="2800" b="1" dirty="0"/>
          </a:p>
          <a:p>
            <a:r>
              <a:rPr lang="en-US" sz="2800" dirty="0" smtClean="0"/>
              <a:t>The most challenging part was, </a:t>
            </a:r>
            <a:r>
              <a:rPr lang="en-US" sz="2800" dirty="0" smtClean="0"/>
              <a:t>java database connection while </a:t>
            </a:r>
            <a:r>
              <a:rPr lang="en-US" sz="2800" dirty="0" smtClean="0"/>
              <a:t>working on the project, we faced various difficulties but we didn’t lose hope and tried our best and finally we have completed our project.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246</TotalTime>
  <Words>152</Words>
  <Application>Microsoft Office PowerPoint</Application>
  <PresentationFormat>On-screen Show (4:3)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Blood Donation</vt:lpstr>
      <vt:lpstr>PowerPoint Presentation</vt:lpstr>
      <vt:lpstr>PowerPoint Presentation</vt:lpstr>
      <vt:lpstr>Screenshot:</vt:lpstr>
      <vt:lpstr>Screenshot:</vt:lpstr>
      <vt:lpstr>Screenshot:</vt:lpstr>
      <vt:lpstr>Screenshot:</vt:lpstr>
      <vt:lpstr>Screenshot: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Fighter(plane game)</dc:title>
  <dc:creator>common</dc:creator>
  <cp:lastModifiedBy>User</cp:lastModifiedBy>
  <cp:revision>39</cp:revision>
  <dcterms:created xsi:type="dcterms:W3CDTF">2016-04-27T06:54:11Z</dcterms:created>
  <dcterms:modified xsi:type="dcterms:W3CDTF">2018-05-16T15:28:22Z</dcterms:modified>
</cp:coreProperties>
</file>