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79" r:id="rId4"/>
    <p:sldId id="283" r:id="rId5"/>
    <p:sldId id="284" r:id="rId6"/>
    <p:sldId id="285" r:id="rId7"/>
    <p:sldId id="286" r:id="rId8"/>
    <p:sldId id="288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DB5B-9D3A-405A-950E-0EFBBA71481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DACA-6682-457C-8710-E7D27436C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69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DB5B-9D3A-405A-950E-0EFBBA71481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DACA-6682-457C-8710-E7D27436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5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DB5B-9D3A-405A-950E-0EFBBA71481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DACA-6682-457C-8710-E7D27436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DB5B-9D3A-405A-950E-0EFBBA71481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DACA-6682-457C-8710-E7D27436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7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DB5B-9D3A-405A-950E-0EFBBA71481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DACA-6682-457C-8710-E7D27436C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05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DB5B-9D3A-405A-950E-0EFBBA71481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DACA-6682-457C-8710-E7D27436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8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DB5B-9D3A-405A-950E-0EFBBA71481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DACA-6682-457C-8710-E7D27436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DB5B-9D3A-405A-950E-0EFBBA71481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DACA-6682-457C-8710-E7D27436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DB5B-9D3A-405A-950E-0EFBBA71481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DACA-6682-457C-8710-E7D27436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1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91DDB5B-9D3A-405A-950E-0EFBBA71481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EDACA-6682-457C-8710-E7D27436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2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DB5B-9D3A-405A-950E-0EFBBA71481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DACA-6682-457C-8710-E7D27436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9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1DDB5B-9D3A-405A-950E-0EFBBA71481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8EDACA-6682-457C-8710-E7D27436C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2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3461" y="3890833"/>
            <a:ext cx="398692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Group Members:</a:t>
            </a:r>
          </a:p>
          <a:p>
            <a:endParaRPr lang="en-US" dirty="0"/>
          </a:p>
          <a:p>
            <a:r>
              <a:rPr lang="en-US" dirty="0" err="1"/>
              <a:t>Nishat</a:t>
            </a:r>
            <a:r>
              <a:rPr lang="en-US" dirty="0"/>
              <a:t> Zaman                     (011 151 264)</a:t>
            </a:r>
          </a:p>
          <a:p>
            <a:r>
              <a:rPr lang="en-US" dirty="0" err="1"/>
              <a:t>Nawshiba</a:t>
            </a:r>
            <a:r>
              <a:rPr lang="en-US" dirty="0"/>
              <a:t> </a:t>
            </a:r>
            <a:r>
              <a:rPr lang="en-US" dirty="0" err="1"/>
              <a:t>Tasnim</a:t>
            </a:r>
            <a:r>
              <a:rPr lang="en-US" dirty="0"/>
              <a:t> Ahmed (011 161 145)</a:t>
            </a:r>
          </a:p>
          <a:p>
            <a:r>
              <a:rPr lang="en-US" dirty="0" err="1"/>
              <a:t>Ferdous</a:t>
            </a:r>
            <a:r>
              <a:rPr lang="en-US" dirty="0"/>
              <a:t> Zaman                  (011 162 125)</a:t>
            </a:r>
          </a:p>
          <a:p>
            <a:r>
              <a:rPr lang="en-US" dirty="0" err="1"/>
              <a:t>Ebnul</a:t>
            </a:r>
            <a:r>
              <a:rPr lang="en-US" dirty="0"/>
              <a:t> Mahmood </a:t>
            </a:r>
            <a:r>
              <a:rPr lang="en-US" dirty="0" err="1"/>
              <a:t>Shovan</a:t>
            </a:r>
            <a:r>
              <a:rPr lang="en-US" dirty="0"/>
              <a:t>  (011 162 058)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630261" y="1164371"/>
            <a:ext cx="82727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BD582C"/>
                </a:solidFill>
                <a:latin typeface="Lucida Grande"/>
              </a:rPr>
              <a:t>DEEP LEARNING FOR PATIENT-SPECIFIC KIDNEY GRAFT SURVIVAL ANALYSIS</a:t>
            </a:r>
          </a:p>
        </p:txBody>
      </p:sp>
    </p:spTree>
    <p:extLst>
      <p:ext uri="{BB962C8B-B14F-4D97-AF65-F5344CB8AC3E}">
        <p14:creationId xmlns:p14="http://schemas.microsoft.com/office/powerpoint/2010/main" val="299651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388" y="1268082"/>
            <a:ext cx="234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D582C"/>
                </a:solidFill>
              </a:rPr>
              <a:t>INTRODUCTIONS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45388" y="2026579"/>
            <a:ext cx="75851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0000"/>
                </a:solidFill>
                <a:latin typeface="Lucida Grande"/>
              </a:rPr>
              <a:t>In previous presentation we didn't understood deep learning, survival function, hazard function, cox proportional hazard model etc. in this presentation 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we will discuss details about those topics.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79571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232" y="96586"/>
            <a:ext cx="432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D582C"/>
                </a:solidFill>
              </a:rPr>
              <a:t>Dataset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5" y="2171524"/>
            <a:ext cx="874517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5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232" y="96586"/>
            <a:ext cx="432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D582C"/>
                </a:solidFill>
              </a:rPr>
              <a:t>Dataset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131"/>
            <a:ext cx="9144000" cy="22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7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232" y="96586"/>
            <a:ext cx="432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D582C"/>
                </a:solidFill>
              </a:rPr>
              <a:t>Dataset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0766"/>
            <a:ext cx="9144000" cy="40310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577" y="978794"/>
            <a:ext cx="31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 (7874, 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232" y="96586"/>
            <a:ext cx="432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D582C"/>
                </a:solidFill>
              </a:rPr>
              <a:t>Dataset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1717916"/>
            <a:ext cx="7190293" cy="25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232" y="96586"/>
            <a:ext cx="432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D582C"/>
                </a:solidFill>
              </a:rPr>
              <a:t>Dataset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32" y="1599943"/>
            <a:ext cx="752126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6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232" y="96586"/>
            <a:ext cx="432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D582C"/>
                </a:solidFill>
              </a:rPr>
              <a:t>Dataset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101"/>
            <a:ext cx="9144000" cy="31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1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232" y="96586"/>
            <a:ext cx="432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D582C"/>
                </a:solidFill>
              </a:rPr>
              <a:t>Dataset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6" y="1495155"/>
            <a:ext cx="789732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170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445</TotalTime>
  <Words>87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desk</dc:creator>
  <cp:lastModifiedBy>student</cp:lastModifiedBy>
  <cp:revision>47</cp:revision>
  <dcterms:created xsi:type="dcterms:W3CDTF">2019-10-04T09:57:38Z</dcterms:created>
  <dcterms:modified xsi:type="dcterms:W3CDTF">2019-11-11T06:44:18Z</dcterms:modified>
</cp:coreProperties>
</file>