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1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864629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RED BLACK TREE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5000496"/>
            <a:ext cx="12760962" cy="4440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dirty="0" err="1"/>
              <a:t>Equipe</a:t>
            </a:r>
            <a:r>
              <a:rPr lang="pt-BR" dirty="0"/>
              <a:t>: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dirty="0">
                <a:sym typeface="Arial Narrow"/>
              </a:rPr>
              <a:t>Ebert Henrique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dirty="0">
                <a:sym typeface="Arial Narrow"/>
              </a:rPr>
              <a:t>Rafael Anacleto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dirty="0">
                <a:sym typeface="Arial Narrow"/>
              </a:rPr>
              <a:t>Tiago Santa Rita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dirty="0">
                <a:sym typeface="Arial Narrow"/>
              </a:rPr>
              <a:t>Ronaldo Cândido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https://github.com/EboThecoder/huffman_algorithm</a:t>
            </a:r>
            <a:endParaRPr sz="3600"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Resolveu pois a RED BLACK TREE é uma arvore binaria </a:t>
            </a:r>
            <a:r>
              <a:rPr lang="pt-BR"/>
              <a:t>auto balanceada.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Motivação</a:t>
            </a:r>
            <a:endParaRPr dirty="0"/>
          </a:p>
        </p:txBody>
      </p:sp>
      <p:sp>
        <p:nvSpPr>
          <p:cNvPr id="4" name="Shape 66">
            <a:extLst>
              <a:ext uri="{FF2B5EF4-FFF2-40B4-BE49-F238E27FC236}">
                <a16:creationId xmlns:a16="http://schemas.microsoft.com/office/drawing/2014/main" id="{4F0DA3D5-DC88-4FDC-9359-DE2BDD4A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4C95D154-EFC5-44D4-A32F-22981DEBAA64}"/>
              </a:ext>
            </a:extLst>
          </p:cNvPr>
          <p:cNvSpPr txBox="1">
            <a:spLocks/>
          </p:cNvSpPr>
          <p:nvPr/>
        </p:nvSpPr>
        <p:spPr>
          <a:xfrm>
            <a:off x="888191" y="19910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42900" marR="0" indent="-3429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3429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028700" marR="0" indent="-3429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-3429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714500" marR="0" indent="-3429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155371" marR="0" indent="-440871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498271" marR="0" indent="-440871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2841171" marR="0" indent="-440871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184071" marR="0" indent="-440871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pt-BR" dirty="0"/>
          </a:p>
          <a:p>
            <a:pPr hangingPunct="1"/>
            <a:endParaRPr lang="pt-BR" dirty="0"/>
          </a:p>
          <a:p>
            <a:pPr hangingPunct="1"/>
            <a:endParaRPr lang="pt-BR" dirty="0"/>
          </a:p>
          <a:p>
            <a:pPr hangingPunct="1"/>
            <a:endParaRPr lang="pt-BR" dirty="0"/>
          </a:p>
          <a:p>
            <a:pPr hangingPunct="1"/>
            <a:r>
              <a:rPr lang="pt-BR" dirty="0"/>
              <a:t>Criada </a:t>
            </a:r>
            <a:r>
              <a:rPr lang="pt-BR" dirty="0" err="1"/>
              <a:t>apartir</a:t>
            </a:r>
            <a:r>
              <a:rPr lang="pt-BR" dirty="0"/>
              <a:t> da B-</a:t>
            </a:r>
            <a:r>
              <a:rPr lang="pt-BR" dirty="0" err="1"/>
              <a:t>tree</a:t>
            </a:r>
            <a:r>
              <a:rPr lang="pt-BR" dirty="0"/>
              <a:t> que não e uma arvore binaria e por isso n podemos usar os </a:t>
            </a:r>
            <a:r>
              <a:rPr lang="pt-BR" dirty="0" err="1"/>
              <a:t>algoritimos</a:t>
            </a:r>
            <a:r>
              <a:rPr lang="pt-BR" dirty="0"/>
              <a:t> de bus binaria </a:t>
            </a:r>
          </a:p>
          <a:p>
            <a:pPr marL="0" indent="0" hangingPunct="1">
              <a:buNone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RED BLACK TREE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/>
          </a:p>
          <a:p>
            <a:r>
              <a:rPr dirty="0"/>
              <a:t>Para que serve</a:t>
            </a:r>
          </a:p>
          <a:p>
            <a:endParaRPr dirty="0"/>
          </a:p>
          <a:p>
            <a:r>
              <a:rPr dirty="0" err="1"/>
              <a:t>Figura</a:t>
            </a:r>
            <a:r>
              <a:rPr dirty="0"/>
              <a:t> que </a:t>
            </a:r>
            <a:r>
              <a:rPr dirty="0" err="1"/>
              <a:t>facilite</a:t>
            </a:r>
            <a:r>
              <a:rPr dirty="0"/>
              <a:t> a </a:t>
            </a:r>
            <a:r>
              <a:rPr dirty="0" err="1"/>
              <a:t>explicação</a:t>
            </a:r>
            <a:r>
              <a:rPr dirty="0"/>
              <a:t> da </a:t>
            </a:r>
            <a:r>
              <a:rPr dirty="0" err="1"/>
              <a:t>estrutura</a:t>
            </a:r>
            <a:r>
              <a:rPr dirty="0"/>
              <a:t> / </a:t>
            </a:r>
            <a:r>
              <a:rPr dirty="0" err="1"/>
              <a:t>algoritmo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C2B9AC-26F8-4956-B243-7354DC5F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20" y="2895600"/>
            <a:ext cx="13054420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Todo no será preto ou vermelho</a:t>
            </a:r>
          </a:p>
          <a:p>
            <a:r>
              <a:rPr lang="pt-BR" dirty="0"/>
              <a:t>A raiz sempre será preta</a:t>
            </a:r>
          </a:p>
          <a:p>
            <a:r>
              <a:rPr lang="pt-BR" dirty="0"/>
              <a:t>Toda folha NULL é preta</a:t>
            </a:r>
          </a:p>
          <a:p>
            <a:r>
              <a:rPr lang="pt-BR" dirty="0"/>
              <a:t>Se o NODE é vermelho seus filhos serão pretos</a:t>
            </a:r>
          </a:p>
          <a:p>
            <a:r>
              <a:rPr lang="pt-BR" dirty="0"/>
              <a:t>Para cada NODE todos os caminhos simples para suas folhas descendentes contem o mesmo numero de NODES pretos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2BA02-DEFB-465C-BE5B-079241EC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5" y="6163734"/>
            <a:ext cx="4152642" cy="3135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Código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EEF089-C109-4CF3-80E4-0F2A1DCA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32" y="15353"/>
            <a:ext cx="6993467" cy="9746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Código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980593-E840-4EBD-8F5F-E1FF968F4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04" y="0"/>
            <a:ext cx="950771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Código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6A0D36-148B-4AFB-85D1-E5D4D2C8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49" y="0"/>
            <a:ext cx="9523451" cy="97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4ADB41-1996-46EE-BF26-9043466D0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333"/>
            <a:ext cx="13004800" cy="55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https://www.cs.usfca.edu/~galles/visualization/RedBlack.html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146</Words>
  <Application>Microsoft Office PowerPoint</Application>
  <PresentationFormat>Personalizar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RED BLACK TREE</vt:lpstr>
      <vt:lpstr>Definições</vt:lpstr>
      <vt:lpstr>Código</vt:lpstr>
      <vt:lpstr>Código</vt:lpstr>
      <vt:lpstr>Código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Usuário</cp:lastModifiedBy>
  <cp:revision>11</cp:revision>
  <dcterms:modified xsi:type="dcterms:W3CDTF">2020-02-03T13:53:59Z</dcterms:modified>
</cp:coreProperties>
</file>