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D5111-E61A-4F6D-B46F-563964E88D99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6DD4-C79B-4AF3-B6FB-1A3E2DC83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6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96DD4-C79B-4AF3-B6FB-1A3E2DC83EF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2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96DD4-C79B-4AF3-B6FB-1A3E2DC83EF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11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96DD4-C79B-4AF3-B6FB-1A3E2DC83EF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34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96DD4-C79B-4AF3-B6FB-1A3E2DC83EF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24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96DD4-C79B-4AF3-B6FB-1A3E2DC83EF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982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96DD4-C79B-4AF3-B6FB-1A3E2DC83EF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41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8199-391B-BEB6-32EA-D470226E3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02EFE-7C31-D3C9-79FC-190DE17FE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F682-790F-0D7B-8A19-50DACE54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8A59-4DC8-15B8-DCFA-10B18B28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22D5-A521-C4DC-573D-3306481C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6B2D-D41B-4FD3-921A-34E1A9D4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AAA97-3EA7-F78C-1B01-B7A18BC70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E095-2CA8-3D41-E919-2BFD0BA6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E39D-DEA8-7742-F71D-185FE4C4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4F4C-16DA-8B44-4D5D-CD48357B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3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532B-B16A-DC5C-DA4C-9661FED96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A16FE-FAC2-CBB8-D530-DD78154D3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3261-F498-DC4E-3599-C54B9B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9AC15-365B-6FCE-829B-A8686EB2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610A6-FA3A-90E4-2299-2762D721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8F67-3DF7-0CB5-B047-EC475531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07AE-AC0D-2456-34BD-6AC7B857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30E9-10AB-570B-81CD-B0EF24A5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4542-BBA1-F82E-6E6D-1D495C44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6508-EAE1-0A1B-C591-CC23ACB4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7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0E3C-308E-006F-BA09-ED278BB2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6603-F6DF-6FC6-2C3A-6E604B6E4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7443-61C9-700A-6BCA-A785ED3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EF19-2659-7489-EDD8-21E2E82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9555-7960-67F3-2E9D-F325D30E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47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B805-3B16-CC02-269E-F7AB24AC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A72D-39F9-35F6-5802-0989BA05B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80A4-0EBD-F4B4-DECC-3079E5213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8D8A-31C9-D22F-D192-AD50A820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E1FEB-F7D6-F472-1E96-863D1703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F03AC-004D-C138-832C-FB853064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895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5FB5-3321-6229-3103-5F6E1810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3403-EE10-5190-71EA-F3A1CC83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DB603-2961-2D36-C50D-57357113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50043-E133-DD64-F38A-BE5A90618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E8D3-3275-B7FB-17A8-296682FF5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619BD-FA84-769B-A9B3-2A8268FE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B41DB-20FB-4EB9-B3F2-3D24750F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0DAE-B4BE-8995-7D54-C9C66743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0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501A-2951-21FD-8C2F-FDE813DD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E6B39-5A3E-8954-9605-6BB8B3BE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4A40E-B848-B9C2-A9E1-D2A81A3C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C16F2-A58F-9630-31EF-DB31D7C2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F8CE2-1E3B-E6F4-2A11-09B1BBB5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F4893-7E85-C0A0-3E9C-62C87E82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DE274-1B92-ED13-5FBE-915C0377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9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1C4F-AFF3-E8AE-27B8-05285C5C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BA02-9987-2081-2BD4-3DB73348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CF1AD-B633-2C3F-A8AF-46B48EB3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715D5-2BCB-9570-48B0-C38FB22B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3A63-FE24-1BC7-7321-E46C6228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158D4-74EA-55DE-FB31-62DF1A4C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7F62-9EFD-97C9-D9FE-ED137324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6A312-21DF-F917-B082-461462A64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D7824-A1DE-E7A1-565A-C114EC70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A6EF0-437D-39D7-E6F5-4A0155F2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D3046-4841-41B0-0977-F6E6FE17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F7F2-EC91-0CF2-9F4A-B6B31C60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53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B4F72-C3BE-27FE-21A9-285DF0AB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AA75-1291-E8B9-55ED-40567C3D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23CB-7ABE-80EF-A982-EDC35F9A6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ECEB-6654-4DA9-A628-278DDF80175D}" type="datetimeFigureOut">
              <a:rPr lang="en-CA" smtClean="0"/>
              <a:t>2023-11-28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EA33-9C56-E1D1-A9A8-A68C13D9E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B273-6F8C-6CC5-971C-6264C758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02727-9BE7-4BC4-8D6B-BE0DAB9BBB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7E98-9C63-FA1E-1636-A4C991475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Push-Relabel Algorithm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815F5-DBE0-705B-45E6-723A51310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1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3A7D-5BFD-6E3B-CDCD-D1B26245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23690-F89A-AC24-AED9-E0BD5FFDC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Solves maximum flow problem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Why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So Ford Fulkerson: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CA" dirty="0"/>
                  <a:t>And Push-Relabel: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23690-F89A-AC24-AED9-E0BD5FFDC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2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BC4B-5405-777D-06C7-762C14C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(1)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414F-37C5-9727-3D60-9FAB966F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(G):</a:t>
            </a:r>
          </a:p>
          <a:p>
            <a:pPr marL="0" indent="0">
              <a:buNone/>
            </a:pPr>
            <a:r>
              <a:rPr lang="en-US" dirty="0"/>
              <a:t>	G = (V, 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flow network (F):</a:t>
            </a:r>
          </a:p>
          <a:p>
            <a:pPr marL="0" indent="0">
              <a:buNone/>
            </a:pPr>
            <a:r>
              <a:rPr lang="en-US" dirty="0"/>
              <a:t>	F = (G, s, 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D94C4-5CE2-8E09-41C5-0B58CF38A503}"/>
              </a:ext>
            </a:extLst>
          </p:cNvPr>
          <p:cNvSpPr txBox="1"/>
          <p:nvPr/>
        </p:nvSpPr>
        <p:spPr>
          <a:xfrm>
            <a:off x="6096000" y="1824316"/>
            <a:ext cx="5257800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vertex excess (x): </a:t>
            </a:r>
          </a:p>
          <a:p>
            <a:pPr marL="0" indent="0">
              <a:buNone/>
            </a:pPr>
            <a:r>
              <a:rPr lang="en-US" sz="2800" dirty="0"/>
              <a:t>	x</a:t>
            </a:r>
            <a:r>
              <a:rPr lang="en-US" sz="2800" baseline="-25000" dirty="0"/>
              <a:t>u</a:t>
            </a:r>
            <a:r>
              <a:rPr lang="en-US" sz="2800" dirty="0"/>
              <a:t> = </a:t>
            </a:r>
            <a:r>
              <a:rPr lang="en-US" sz="2800" dirty="0" err="1"/>
              <a:t>flow</a:t>
            </a:r>
            <a:r>
              <a:rPr lang="en-US" sz="2800" baseline="-25000" dirty="0" err="1"/>
              <a:t>in</a:t>
            </a:r>
            <a:r>
              <a:rPr lang="en-US" sz="2800" dirty="0"/>
              <a:t> - </a:t>
            </a:r>
            <a:r>
              <a:rPr lang="en-US" sz="2800" dirty="0" err="1"/>
              <a:t>flow</a:t>
            </a:r>
            <a:r>
              <a:rPr lang="en-US" sz="2800" baseline="-25000" dirty="0" err="1"/>
              <a:t>out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residual edge (c):	</a:t>
            </a:r>
          </a:p>
          <a:p>
            <a:pPr marL="0" indent="0">
              <a:buNone/>
            </a:pPr>
            <a:r>
              <a:rPr lang="en-US" sz="2800" baseline="-25000" dirty="0"/>
              <a:t>	</a:t>
            </a:r>
            <a:r>
              <a:rPr lang="en-US" sz="2800" dirty="0"/>
              <a:t>c</a:t>
            </a:r>
            <a:r>
              <a:rPr lang="en-US" sz="2800" baseline="-25000" dirty="0"/>
              <a:t>u</a:t>
            </a:r>
            <a:r>
              <a:rPr lang="en-CA" sz="2800" baseline="-25000" dirty="0"/>
              <a:t>,</a:t>
            </a:r>
            <a:r>
              <a:rPr lang="en-US" sz="2800" baseline="-25000" dirty="0">
                <a:sym typeface="Wingdings" panose="05000000000000000000" pitchFamily="2" charset="2"/>
              </a:rPr>
              <a:t>v</a:t>
            </a:r>
            <a:r>
              <a:rPr lang="en-US" sz="2800" dirty="0">
                <a:sym typeface="Wingdings" panose="05000000000000000000" pitchFamily="2" charset="2"/>
              </a:rPr>
              <a:t> = </a:t>
            </a:r>
            <a:r>
              <a:rPr lang="en-US" sz="2800" dirty="0" err="1">
                <a:sym typeface="Wingdings" panose="05000000000000000000" pitchFamily="2" charset="2"/>
              </a:rPr>
              <a:t>E</a:t>
            </a:r>
            <a:r>
              <a:rPr lang="en-US" sz="2800" baseline="-25000" dirty="0" err="1">
                <a:sym typeface="Wingdings" panose="05000000000000000000" pitchFamily="2" charset="2"/>
              </a:rPr>
              <a:t>u,v</a:t>
            </a:r>
            <a:r>
              <a:rPr lang="en-US" sz="2800" dirty="0">
                <a:sym typeface="Wingdings" panose="05000000000000000000" pitchFamily="2" charset="2"/>
              </a:rPr>
              <a:t> - </a:t>
            </a:r>
            <a:r>
              <a:rPr lang="en-US" sz="2800" dirty="0" err="1">
                <a:sym typeface="Wingdings" panose="05000000000000000000" pitchFamily="2" charset="2"/>
              </a:rPr>
              <a:t>F</a:t>
            </a:r>
            <a:r>
              <a:rPr lang="en-US" sz="2800" baseline="-25000" dirty="0" err="1">
                <a:sym typeface="Wingdings" panose="05000000000000000000" pitchFamily="2" charset="2"/>
              </a:rPr>
              <a:t>u,v</a:t>
            </a:r>
            <a:endParaRPr lang="en-US" sz="2800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baseline="-25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/>
              <a:t>vertex label (l):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l</a:t>
            </a:r>
            <a:r>
              <a:rPr lang="en-US" sz="2800" baseline="-25000" dirty="0" err="1"/>
              <a:t>u</a:t>
            </a:r>
            <a:r>
              <a:rPr lang="en-US" sz="2800" dirty="0"/>
              <a:t> = 0</a:t>
            </a:r>
          </a:p>
          <a:p>
            <a:pPr marL="0" indent="0">
              <a:buNone/>
            </a:pPr>
            <a:r>
              <a:rPr lang="en-US" sz="2800" dirty="0"/>
              <a:t>	l</a:t>
            </a:r>
            <a:r>
              <a:rPr lang="en-US" sz="2800" baseline="-25000" dirty="0"/>
              <a:t>s</a:t>
            </a:r>
            <a:r>
              <a:rPr lang="en-US" sz="2800" dirty="0"/>
              <a:t> = V</a:t>
            </a:r>
          </a:p>
        </p:txBody>
      </p:sp>
    </p:spTree>
    <p:extLst>
      <p:ext uri="{BB962C8B-B14F-4D97-AF65-F5344CB8AC3E}">
        <p14:creationId xmlns:p14="http://schemas.microsoft.com/office/powerpoint/2010/main" val="148424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89F1-D4FF-87D1-0637-369A77AF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F3B6-E866-5C8D-024D-AE5BF946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Push (u):</a:t>
            </a:r>
          </a:p>
          <a:p>
            <a:pPr marL="0" indent="0">
              <a:buNone/>
            </a:pPr>
            <a:r>
              <a:rPr lang="en-US" sz="2000" dirty="0"/>
              <a:t>	foreach residual edge:</a:t>
            </a:r>
          </a:p>
          <a:p>
            <a:pPr marL="0" indent="0">
              <a:buNone/>
            </a:pPr>
            <a:r>
              <a:rPr lang="en-US" sz="2000" dirty="0"/>
              <a:t>		if label(u) == label(v) + 1:</a:t>
            </a:r>
          </a:p>
          <a:p>
            <a:pPr marL="0" indent="0">
              <a:buNone/>
            </a:pPr>
            <a:r>
              <a:rPr lang="en-US" sz="2000" dirty="0"/>
              <a:t>			push excess through edge</a:t>
            </a:r>
          </a:p>
          <a:p>
            <a:pPr marL="0" indent="0">
              <a:buNone/>
            </a:pPr>
            <a:r>
              <a:rPr lang="en-US" sz="2000" dirty="0"/>
              <a:t>			make residual edge</a:t>
            </a:r>
          </a:p>
          <a:p>
            <a:pPr marL="0" indent="0">
              <a:buNone/>
            </a:pPr>
            <a:r>
              <a:rPr lang="en-US" dirty="0"/>
              <a:t>Relabel (u):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foreach residual edge:</a:t>
            </a:r>
          </a:p>
          <a:p>
            <a:pPr marL="0" indent="0">
              <a:buNone/>
            </a:pPr>
            <a:r>
              <a:rPr lang="en-US" sz="2000" dirty="0"/>
              <a:t>		if label(u) &gt;= label(v) + 1</a:t>
            </a:r>
          </a:p>
          <a:p>
            <a:pPr marL="0" indent="0">
              <a:buNone/>
            </a:pPr>
            <a:r>
              <a:rPr lang="en-US" sz="2000" dirty="0"/>
              <a:t>			return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label(u) = label(</a:t>
            </a:r>
            <a:r>
              <a:rPr lang="en-US" sz="2000" dirty="0" err="1"/>
              <a:t>min</a:t>
            </a:r>
            <a:r>
              <a:rPr lang="en-US" sz="2000" baseline="-25000" dirty="0" err="1"/>
              <a:t>v</a:t>
            </a:r>
            <a:r>
              <a:rPr lang="en-US" sz="2000" dirty="0"/>
              <a:t>) + 1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755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9699-971E-079F-84B8-70E17105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8722-9676-111C-2E35-655164D5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Searches for augmenting paths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dirty="0"/>
              <a:t>Flow saturates from the source to the sink. Once no edges are found that can be pushed and relabel reaches |v| it is forced to push back towards the source which has label = |v|.</a:t>
            </a:r>
          </a:p>
        </p:txBody>
      </p:sp>
    </p:spTree>
    <p:extLst>
      <p:ext uri="{BB962C8B-B14F-4D97-AF65-F5344CB8AC3E}">
        <p14:creationId xmlns:p14="http://schemas.microsoft.com/office/powerpoint/2010/main" val="308720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62F2-C646-D7AE-D7EF-6ED22F1A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971A-27D9-485F-EF01-F2C0A292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Loop: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Pick an active vertex and do a push/relabel at most V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Push: O(E)</a:t>
            </a:r>
          </a:p>
          <a:p>
            <a:pPr marL="0" indent="0">
              <a:buNone/>
            </a:pPr>
            <a:r>
              <a:rPr lang="en-US" dirty="0"/>
              <a:t>	Push any excess through each residual edge.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Relabel: O(E)</a:t>
            </a:r>
          </a:p>
          <a:p>
            <a:pPr marL="0" indent="0">
              <a:buNone/>
            </a:pPr>
            <a:r>
              <a:rPr lang="en-US" dirty="0"/>
              <a:t>	Check each residual edge to get the min label and add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O(V*V(E+E)) = O(V</a:t>
            </a:r>
            <a:r>
              <a:rPr lang="en-US" baseline="30000" dirty="0"/>
              <a:t>2</a:t>
            </a:r>
            <a:r>
              <a:rPr lang="en-US" dirty="0"/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31289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326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Push-Relabel Algorithm</vt:lpstr>
      <vt:lpstr>What it does</vt:lpstr>
      <vt:lpstr>How it works (1)</vt:lpstr>
      <vt:lpstr>How it works (2)</vt:lpstr>
      <vt:lpstr>Correctness</vt:lpstr>
      <vt:lpstr>Run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Push-Relabel Algorithm</dc:title>
  <dc:creator>Ethan Bryson</dc:creator>
  <cp:lastModifiedBy>Ethan Bryson</cp:lastModifiedBy>
  <cp:revision>107</cp:revision>
  <cp:lastPrinted>2023-11-29T04:30:16Z</cp:lastPrinted>
  <dcterms:created xsi:type="dcterms:W3CDTF">2023-11-15T22:20:19Z</dcterms:created>
  <dcterms:modified xsi:type="dcterms:W3CDTF">2023-11-29T04:54:57Z</dcterms:modified>
</cp:coreProperties>
</file>