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F11-4F4E-ACC9-F055-112946D13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583A0-BAFE-3BBB-98AC-89767F4E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18FC-D703-D8E2-F3B5-F79DBCBF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704-B355-7747-12A1-423508FE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AD0F-1525-565C-AD97-42706777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00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9D9-ACDA-C18A-355B-414D99B3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EF1A8-1EB4-4850-5192-E45FD0C00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1FA00-A1AB-5D5A-17FB-A09BAC78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5BBD-DF11-AEB1-4E5E-54AD14F6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DF04-49F2-A116-104F-CA7DC539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3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93D8C-B359-957F-0476-FC33151A9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03F2C-B54C-0E5C-4543-1CFA9C4E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88DF-4C1E-FBCE-4002-E28F1536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6C14-7DC0-00F9-D855-448606D8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93CB-BF49-975B-1810-3FE57F4F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1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DCBF-56CC-A175-BF7C-4A81DA97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9AD1-129B-0979-E131-A7BB6F0B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2E8E-75D8-9CE7-61A3-49AF3B79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DFF9-2DD0-18E0-38F5-8E9F8F40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A0B1-C512-AE18-200C-CFD42452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40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A2A5-0CF9-3773-96CC-D65D490B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2E9E-7FFA-B01C-B370-4D9C3F185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F628-C543-E479-57D4-848814EC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5D401-4481-3856-3176-045189C2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1EC8-3B29-33A3-9264-99D55CCA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61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9D31-F66F-5FA7-109B-1833B053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8AFB-4063-4509-9813-2EEE3CCF4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EC98F-B952-6FCB-56F0-98AB5359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1B8CC-6CF4-5165-94AD-4E947084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CE435-8429-824E-2F43-73D6C1FD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8FA2-8E3B-F66D-8762-D19BA18A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9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8D56-5BB1-5798-2812-266E6D5B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B111F-38DB-852E-75FC-053EA162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ADA31-C606-D601-5A69-27822D511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8168E-10B1-BD75-4F90-30391B30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055-4A83-3CC0-B880-C111F0256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01199-5A67-99FD-039B-1BB03856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19DCF-34D6-AE96-82D5-37A296F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FF20-3546-F959-6C8F-4B75470D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2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DA8D-78E7-70CB-D5D5-0A8B0C70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1F009-E1D9-0323-C2FA-74B8019F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5B867-006C-6CF2-12C1-DC64AE4A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9A35-A479-746C-B264-79A626A9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9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703C8-A670-9B68-D7E0-AF3F349C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9057B-0BF4-DEB4-FB06-79B602BB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E04F-5ACE-CAE6-1239-0E811569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83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D7D9-04C8-21DE-2C0F-813A4136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F0A5-B538-69A7-DC3E-CB01E593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E4F16-8619-3055-FA71-AE10D40CC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1A06-6B4D-74CA-A45D-0D7F132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731EC-A84E-6BC5-9572-D2B0288F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5F77C-E113-12C6-0138-C7C6E9EF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61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6FA4-3EA9-9BFF-887D-321CECD6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203F2-2C7D-24B3-9F33-46C44F8D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ED88-28B8-B163-91B1-185B1088A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2A155-CB84-C6A3-FA94-16D9A776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6767F-7DB6-EEC2-DAD3-5ED5F706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050FB-F3BC-532D-2335-7BE3C192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66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3748A-9A4B-A9F2-49F7-0EC48D50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568F1-7137-F71C-599E-F754A511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7F65-15C3-33B2-5C5C-D249BA28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A08E-B951-4430-967C-F115B06BBF72}" type="datetimeFigureOut">
              <a:rPr lang="en-AU" smtClean="0"/>
              <a:t>25/05/2022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C561-5B1C-8B7F-B719-BB195A5D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C796-15E8-F3FE-7CE2-B0ECA959A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A72E-00A6-4386-9407-D600AF85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7077-6439-D49C-144F-781820E71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E23C3-6381-10C7-60F8-FC98F2FDC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77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8967-6672-89C9-318A-46441D8B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Aim: better understand carbon flux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05E2-61D4-C57F-5539-F68C426C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it is currently showing…</a:t>
            </a:r>
          </a:p>
          <a:p>
            <a:r>
              <a:rPr lang="en-AU" dirty="0"/>
              <a:t>CO2 only </a:t>
            </a:r>
          </a:p>
          <a:p>
            <a:r>
              <a:rPr lang="en-AU" dirty="0"/>
              <a:t>Need to look at methane emissions as well </a:t>
            </a:r>
          </a:p>
        </p:txBody>
      </p:sp>
    </p:spTree>
    <p:extLst>
      <p:ext uri="{BB962C8B-B14F-4D97-AF65-F5344CB8AC3E}">
        <p14:creationId xmlns:p14="http://schemas.microsoft.com/office/powerpoint/2010/main" val="1828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674F-A644-67E8-8B1A-AC116D4B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Method: Carbon flux on French Island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163A-0711-B549-9214-84048BC5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2019/2020 data</a:t>
            </a:r>
          </a:p>
          <a:p>
            <a:r>
              <a:rPr lang="en-AU" dirty="0"/>
              <a:t>Measurement tools</a:t>
            </a:r>
          </a:p>
          <a:p>
            <a:r>
              <a:rPr lang="en-AU" dirty="0"/>
              <a:t>Area that we are looking at </a:t>
            </a:r>
          </a:p>
          <a:p>
            <a:r>
              <a:rPr lang="en-AU" dirty="0"/>
              <a:t>Chambers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9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CE9A-2F10-4EB2-4B72-DD1DDC12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Results: Methane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8487-C300-2589-7B4C-B43A65D0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we have seen in the past :</a:t>
            </a:r>
          </a:p>
          <a:p>
            <a:pPr lvl="1"/>
            <a:r>
              <a:rPr lang="en-AU" dirty="0"/>
              <a:t>What methane is doing </a:t>
            </a:r>
          </a:p>
          <a:p>
            <a:pPr lvl="1"/>
            <a:r>
              <a:rPr lang="en-AU" dirty="0"/>
              <a:t>Creating a net positive carbon flux</a:t>
            </a:r>
          </a:p>
          <a:p>
            <a:r>
              <a:rPr lang="en-AU" dirty="0"/>
              <a:t>What my results show: </a:t>
            </a:r>
          </a:p>
          <a:p>
            <a:pPr lvl="1"/>
            <a:r>
              <a:rPr lang="en-AU" dirty="0"/>
              <a:t>Temp, ET and CO2 are all correct</a:t>
            </a:r>
          </a:p>
          <a:p>
            <a:pPr lvl="1"/>
            <a:r>
              <a:rPr lang="en-AU" dirty="0"/>
              <a:t>Methane needs to be fixed </a:t>
            </a:r>
          </a:p>
        </p:txBody>
      </p:sp>
    </p:spTree>
    <p:extLst>
      <p:ext uri="{BB962C8B-B14F-4D97-AF65-F5344CB8AC3E}">
        <p14:creationId xmlns:p14="http://schemas.microsoft.com/office/powerpoint/2010/main" val="101368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45DA-6893-FDF2-688E-048A9008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this mean??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2D2E-E9FA-3EF1-048D-2B68DD0E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Need to look more into methane either way </a:t>
            </a:r>
          </a:p>
          <a:p>
            <a:r>
              <a:rPr lang="en-AU" dirty="0"/>
              <a:t>Chambers to be sampled </a:t>
            </a:r>
          </a:p>
          <a:p>
            <a:r>
              <a:rPr lang="en-AU" dirty="0"/>
              <a:t>Hopefully show that methane is being released at a higher rate by certain plants </a:t>
            </a:r>
          </a:p>
        </p:txBody>
      </p:sp>
    </p:spTree>
    <p:extLst>
      <p:ext uri="{BB962C8B-B14F-4D97-AF65-F5344CB8AC3E}">
        <p14:creationId xmlns:p14="http://schemas.microsoft.com/office/powerpoint/2010/main" val="125624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Aim: better understand carbon flux </vt:lpstr>
      <vt:lpstr>Method: Carbon flux on French Island </vt:lpstr>
      <vt:lpstr>Results: Methane flux</vt:lpstr>
      <vt:lpstr>What does this mean??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Eboni-Jane Vienna-Hallam</dc:creator>
  <cp:lastModifiedBy>Eboni-Jane Vienna-Hallam</cp:lastModifiedBy>
  <cp:revision>1</cp:revision>
  <dcterms:created xsi:type="dcterms:W3CDTF">2022-05-25T02:36:50Z</dcterms:created>
  <dcterms:modified xsi:type="dcterms:W3CDTF">2022-05-25T02:46:06Z</dcterms:modified>
</cp:coreProperties>
</file>