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1E1F-B2C5-A9FA-4C39-66DF4E8B1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4BD28-9036-A827-88B1-C354DD293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B551-247B-339C-AAEC-45C462FC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D89B-DDAF-0EA8-C260-328FDB1E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F340-0501-EBAB-03E7-25220FA5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EEE-C0FF-BB24-6B2A-F29E40D8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AB1E5-318B-27E7-6826-AD7E5E2F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9B98-CB33-35E0-7BEE-DA130B4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1C74-CADF-67E8-F122-137C6D3B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9CA2-F661-0C50-0D0A-39A8DFD2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7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989E-B297-60EC-3E90-0ACEBCAF9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AF6A-5A8D-838B-BAF2-512600D61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0D96-A7E8-BC57-A879-A1C2E8B4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78C52-4F54-C41C-95C7-F0A00FAC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4FC9-951F-63D3-8C99-5BF55018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5DEC-2CB5-5D15-93BF-D797A951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F109-BAD1-5C1B-CADA-5CA41BA42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876D-6EBE-D902-F100-6587AA6D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E33C-891F-6236-5B2B-B4A420FE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0479-B82E-1E2C-106C-916CE00D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72A0-CC3E-FEDB-B58E-67C9BD26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272C2-AA49-D1F9-A47B-18797E2A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F9D8-717C-3D05-9CC1-FA9F2DC5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54FA-C81C-6DB9-019A-2746BBBB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5EB3-B547-046D-ED90-42D20B1A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A728-FBCB-F97A-6261-03DF3CE2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7EDE-99E4-D085-307D-3695F6572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F4409-57D8-02B7-33DB-F8E95311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C383C-46AB-2A7A-E243-F4739D90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EDEA7-4D87-60FF-3DE4-AAEA716F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6FA7-44C7-095C-0515-06B45C0E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3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9783-F08E-5D6A-38B1-E22B53AF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3FD3-261F-D53C-115D-B99EDD121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4D59-0EB1-A63E-2FAC-9524F3195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67A29-D06D-029B-8EAB-0D06A7FB1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5DC66-9EEB-1AB1-C3BF-B3CB08E60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50963-E1B3-8558-A96C-1C80931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A26A5-FF5B-6332-6E5D-F2B94819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C0E2A-C372-5A53-BAF8-1423C653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DE50-6C6B-7637-72C6-C7A98AA8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173F6-40FD-4F11-AFAB-BFFD0D32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93747-0667-9BF7-5767-3C8B5ECE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54C17-1958-11E8-BBFE-98BB306E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935A0-FE48-44A5-E38E-CB5DC966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DCECD-00C9-C25D-1A2C-10048464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74693-88AB-AE4F-D431-6D6C151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936C-8BB6-9852-8CD9-F359647A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26CF-1B55-BCD2-F3A1-401F08C9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7B07-DE41-A9D5-3C13-5018C29F9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775F-53E9-A680-D18C-F20E906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5AF4-8582-CF39-66D0-F90AEE00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031B-EAC8-537F-8BB9-19C3459F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B23-C0F1-9F7B-B6CE-4B1151F93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22D7D-424A-8A2E-1A01-AD1722D3D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C9ADD-6D56-424F-DDE0-F2B501CE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BE061-4FD8-A454-E0EF-AC250797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49F81-2059-0D8D-3219-BC7A3F5A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11BE0-7F47-23F8-6003-25B49F13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2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BA370-AEF7-9921-3A85-2A738D63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CEAD-C326-EEAF-3BD5-F1861AE8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AFAA-31B1-4247-2F6E-8641E0BD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7653-FDA6-41C5-9105-6C012C26780B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85AC-249F-FF57-240D-BCB50A4F4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88B7-B8AE-20B3-A722-8FBCBA3BE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180B-87FA-4A0C-8B9C-E41CD773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A814-1B6F-1CD6-85F6-36340ED4B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Foundation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77E4-1CA3-71E5-E9DF-43487A300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Monks</a:t>
            </a:r>
          </a:p>
        </p:txBody>
      </p:sp>
    </p:spTree>
    <p:extLst>
      <p:ext uri="{BB962C8B-B14F-4D97-AF65-F5344CB8AC3E}">
        <p14:creationId xmlns:p14="http://schemas.microsoft.com/office/powerpoint/2010/main" val="145226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CC8-01B4-EC9D-697A-2EC951DA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920F-3D38-BF7F-A434-F6E412B1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project in broad terms</a:t>
            </a:r>
          </a:p>
          <a:p>
            <a:pPr lvl="1"/>
            <a:r>
              <a:rPr lang="en-US" dirty="0"/>
              <a:t>What does it do?</a:t>
            </a:r>
          </a:p>
          <a:p>
            <a:pPr lvl="1"/>
            <a:r>
              <a:rPr lang="en-US" dirty="0"/>
              <a:t>What kind of data is being used?</a:t>
            </a:r>
          </a:p>
          <a:p>
            <a:pPr lvl="1"/>
            <a:r>
              <a:rPr lang="en-US" dirty="0"/>
              <a:t>How would this project be useful?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8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D228-6D56-10B9-F923-77075AEC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31B6-4E26-7752-5351-9B47034E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97" y="1690688"/>
            <a:ext cx="10515600" cy="4351338"/>
          </a:xfrm>
        </p:spPr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/>
              <a:t>Python3</a:t>
            </a:r>
          </a:p>
          <a:p>
            <a:pPr lvl="1"/>
            <a:r>
              <a:rPr lang="en-US" dirty="0" err="1"/>
              <a:t>Pymongo</a:t>
            </a:r>
            <a:r>
              <a:rPr lang="en-US" dirty="0"/>
              <a:t>, re, </a:t>
            </a:r>
          </a:p>
          <a:p>
            <a:r>
              <a:rPr lang="en-US" dirty="0"/>
              <a:t>Git / GitHub</a:t>
            </a:r>
          </a:p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7631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C98D-CA24-3096-D914-FCE810B8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B276-C5BB-6304-E786-2D434BDD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Foundation Project</vt:lpstr>
      <vt:lpstr>Title</vt:lpstr>
      <vt:lpstr>Tech Stack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Project</dc:title>
  <dc:creator>Jacob Monks</dc:creator>
  <cp:lastModifiedBy>Jacob Monks</cp:lastModifiedBy>
  <cp:revision>3</cp:revision>
  <dcterms:created xsi:type="dcterms:W3CDTF">2022-06-20T11:50:40Z</dcterms:created>
  <dcterms:modified xsi:type="dcterms:W3CDTF">2022-06-20T14:58:35Z</dcterms:modified>
</cp:coreProperties>
</file>