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66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9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3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96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6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7/5/2022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9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5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7/5/2022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6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3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7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7/5/2022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7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8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9" name="Rectangle 1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0" name="Right Triangle 12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: Shape 14">
            <a:extLst>
              <a:ext uri="{FF2B5EF4-FFF2-40B4-BE49-F238E27FC236}">
                <a16:creationId xmlns:a16="http://schemas.microsoft.com/office/drawing/2014/main" id="{5D3D6E1F-9FE0-47E6-B008-9634F0D0B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5" y="4724290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9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20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21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22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23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24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25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26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27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28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29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30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31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32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33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34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35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36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37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38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39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40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41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42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43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44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45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D848315-48AE-4169-AD7C-32859CA9A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2954226"/>
            <a:ext cx="5555624" cy="2232199"/>
          </a:xfrm>
        </p:spPr>
        <p:txBody>
          <a:bodyPr anchor="t">
            <a:normAutofit/>
          </a:bodyPr>
          <a:lstStyle/>
          <a:p>
            <a:pPr algn="l"/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AA993-01CD-45CA-B878-E60785446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725465"/>
            <a:ext cx="5555624" cy="2063925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Map Reduce</a:t>
            </a:r>
            <a:endParaRPr lang="en-IN" sz="4000" dirty="0"/>
          </a:p>
        </p:txBody>
      </p:sp>
      <p:pic>
        <p:nvPicPr>
          <p:cNvPr id="129" name="Picture 3" descr="Orange arrow exiting grid maze">
            <a:extLst>
              <a:ext uri="{FF2B5EF4-FFF2-40B4-BE49-F238E27FC236}">
                <a16:creationId xmlns:a16="http://schemas.microsoft.com/office/drawing/2014/main" id="{337811D4-1866-4368-BC29-305BBE97B7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44" r="22466" b="-1"/>
          <a:stretch/>
        </p:blipFill>
        <p:spPr>
          <a:xfrm>
            <a:off x="6189156" y="-3439"/>
            <a:ext cx="6015813" cy="686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53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26AD51D-D59E-4689-A5DF-6A9857053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5578CCE-1E06-4634-B7D3-B75915B79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58694FA-DDF2-4463-8E27-E40C7B705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66F117C-BB6F-4A4D-B9E6-7352647BF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FDD06D7-A858-4BE9-B269-786451727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B9716CE-4E07-44BE-9271-E478BBE78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4E8B64A-EF2F-47BF-AF60-22693FBD5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9EBB16F-B1A9-45AE-9C7A-503A402F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F44818A-E73A-4763-8B27-B5244AD16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43A7F77-4F07-4CD4-B62F-B3AF76ADF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C64748D-7F97-429F-8A7B-8D7EEB1E2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BB97A24-973F-442A-99BA-8AC5FB1D1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9732AE5-4438-4E42-834A-653713C0B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3E2B6CE-9310-4CD9-B1C7-2DBFB5613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959B4D1-86FF-4165-945E-3265E3F00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8B56538-E579-4678-B2C4-190218F65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C898F5F-7AAE-453A-82FE-F4247F2F4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7D95DBF-0AAC-4741-91B1-649F6FE7D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B3F59BE-64EE-4780-9361-E231148A4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BE6D2F5-CA3E-4BC3-B8FE-49E3FAC00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EF74E0F-547D-4E30-B042-E040A1639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948BBB3-C56E-4DCA-B93A-71D475476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6449CBA-E814-4F9C-9FC8-0B2E05BFB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5F9BC37-BDF5-45BE-B728-B10A9565A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14572B9-7D58-48F6-A290-9EF097595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2C4CAC2-0AC5-408F-92EA-7FB0F63A5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504E629-A4AD-411E-B4C0-B205748A1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9BA5C51-7F10-4E99-BF13-383E0B5DE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7F8EAE2-B22F-48D7-875C-C68B07B5C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7E1B9FF-384B-455E-88A2-93A4CC791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9A8FF40-B2F4-4522-9598-E0F0279151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7A6DA27B-24A2-4FAF-9CB9-A814BF835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D48258A-6826-4A24-97F8-B65FE4D99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43F6B7F-6CF7-4212-8A4C-0AF81FCC7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CD379A7-2614-4A67-8607-5A9FF0118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972002F-2AF6-4170-83C8-3AC461AEA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F1082F6-3D56-4AD7-A271-A7CDEE46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CCEA333-BCA4-414F-8235-43D426595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87971C1-BBD6-4201-A93D-DF09B2B4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28F0E17-F524-4028-ABA2-99D293B7F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9CA3BF8-B976-46BC-9FD8-0BBFED3A5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30B60B9-F7F0-4B6E-848E-94EB0E9D1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F33B57A-CBB1-4201-BB5A-75E5AB6F8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16721E5-E31C-4F26-9D10-29EDA029E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DADFEDD-1B94-4EA7-B826-5E342BD4B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F0AE683-15D4-4904-BB82-96ADABE67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EF4A50C-5A07-4204-8915-10F2B32D6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E84E616-3881-4F89-8F3A-EC4C9F3EB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ACE3E7B-5CF6-4605-8EA9-F03A222AA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77AE8FF-E1E0-49F8-972B-3BCAD57D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8F76A8B-AC15-4215-884C-57C94FE7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29813CA-E925-41BB-A818-AEEBD58D7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ED9DD07-B629-4508-99B3-666544E5D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859C10A-6DEF-4B98-9208-9681745D09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8F930A6-B089-462C-8699-E7DEC651D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9FCA652-5425-4350-80D2-DF3A72932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14C2703-817B-4E61-B0C1-B8A18B7B7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9756F19-602C-437D-89D3-AA582DE6E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D912F9B-FBEE-468E-9E40-4A911738B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3008689-B0A9-46C9-888F-042737287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AA2E07E-83FC-4A07-A945-64C914BB2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BC3CD54-7A49-4290-9D69-AC69160EE7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7" name="Flowchart: Document 8">
            <a:extLst>
              <a:ext uri="{FF2B5EF4-FFF2-40B4-BE49-F238E27FC236}">
                <a16:creationId xmlns:a16="http://schemas.microsoft.com/office/drawing/2014/main" id="{4BE5C09D-B3C1-42F3-B945-39AEDFD19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646597" y="287679"/>
            <a:ext cx="6867330" cy="6273311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28E122F-BCB2-43BD-850B-48491CEEF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14FAAF8-31CB-4B07-B529-5A88EFF68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46BA361-B0A5-4ABB-A288-CFDE7BAEF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53021D8-E018-4408-8CCA-024F3FC31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B92D8BD-E859-46F2-89FC-FC259125D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731C846-C584-4E9F-872D-500B07D10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FD6636C-54CD-4310-9F2B-9A9CF3EC9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88113FA-166F-40E3-991C-33200E387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85DD2EA6-4E91-475D-B141-030955A02E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77A4A45-7AB6-4608-9030-A70A5E3B3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8252ABC-9FDF-43E9-A030-94081E583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D5000E7-8B90-4C3E-9DA8-8A7DF0152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2DD251B8-330C-4939-93B6-C4FEDF6AC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763F2D5-1D97-451F-9EE1-C959342FC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9B81618-BDA5-46C2-A54E-4448465A5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F15D9E70-4AC3-46E9-93DB-07CB2B41E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15B884CB-61A3-4841-A661-215EE93E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1808844-2CD5-4FB3-B3F6-CE5B82F89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FFDFB79-ADB0-49E8-919B-A0BB9190F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3AABDCA-76BB-4D33-8117-D688C0BF9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C3DC4D8-930D-4D21-A1D0-45FF81BA15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FC86F57-A8B2-4BA9-8751-CF0F43F25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6A34578-DE1C-4566-8856-1430B428B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DEE8827-9D87-4C09-9A85-FB043BFB0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FE11D9A-8DF5-4CD5-9B3C-4BBE69908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150C108-376E-4B3A-84BE-5288AC2D5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AFBF9B4D-FC7D-4A99-9AD8-90C125364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747BAB4-EE42-4FB9-ABB4-6ABF823F6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F56D09A2-DE8A-4396-A490-AC84A387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37F35D0F-3113-4375-9BA7-093C9BC71A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5B33F7-0209-4B36-87C2-B64335BCE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804"/>
          <a:stretch/>
        </p:blipFill>
        <p:spPr>
          <a:xfrm>
            <a:off x="175917" y="168275"/>
            <a:ext cx="11863679" cy="653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93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26AD51D-D59E-4689-A5DF-6A9857053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5578CCE-1E06-4634-B7D3-B75915B79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58694FA-DDF2-4463-8E27-E40C7B705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66F117C-BB6F-4A4D-B9E6-7352647BF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FDD06D7-A858-4BE9-B269-786451727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B9716CE-4E07-44BE-9271-E478BBE78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4E8B64A-EF2F-47BF-AF60-22693FBD5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9EBB16F-B1A9-45AE-9C7A-503A402F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F44818A-E73A-4763-8B27-B5244AD16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43A7F77-4F07-4CD4-B62F-B3AF76ADF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C64748D-7F97-429F-8A7B-8D7EEB1E2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BB97A24-973F-442A-99BA-8AC5FB1D1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9732AE5-4438-4E42-834A-653713C0B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3E2B6CE-9310-4CD9-B1C7-2DBFB5613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959B4D1-86FF-4165-945E-3265E3F00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8B56538-E579-4678-B2C4-190218F65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C898F5F-7AAE-453A-82FE-F4247F2F4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7D95DBF-0AAC-4741-91B1-649F6FE7D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B3F59BE-64EE-4780-9361-E231148A4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BE6D2F5-CA3E-4BC3-B8FE-49E3FAC00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EF74E0F-547D-4E30-B042-E040A1639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948BBB3-C56E-4DCA-B93A-71D475476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6449CBA-E814-4F9C-9FC8-0B2E05BFB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5F9BC37-BDF5-45BE-B728-B10A9565A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14572B9-7D58-48F6-A290-9EF097595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2C4CAC2-0AC5-408F-92EA-7FB0F63A5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504E629-A4AD-411E-B4C0-B205748A1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9BA5C51-7F10-4E99-BF13-383E0B5DE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7F8EAE2-B22F-48D7-875C-C68B07B5C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7E1B9FF-384B-455E-88A2-93A4CC791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9A8FF40-B2F4-4522-9598-E0F0279151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7A6DA27B-24A2-4FAF-9CB9-A814BF835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D48258A-6826-4A24-97F8-B65FE4D99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43F6B7F-6CF7-4212-8A4C-0AF81FCC7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CD379A7-2614-4A67-8607-5A9FF0118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972002F-2AF6-4170-83C8-3AC461AEA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F1082F6-3D56-4AD7-A271-A7CDEE46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CCEA333-BCA4-414F-8235-43D426595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87971C1-BBD6-4201-A93D-DF09B2B4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28F0E17-F524-4028-ABA2-99D293B7F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9CA3BF8-B976-46BC-9FD8-0BBFED3A5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30B60B9-F7F0-4B6E-848E-94EB0E9D1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F33B57A-CBB1-4201-BB5A-75E5AB6F8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16721E5-E31C-4F26-9D10-29EDA029E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DADFEDD-1B94-4EA7-B826-5E342BD4B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F0AE683-15D4-4904-BB82-96ADABE67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EF4A50C-5A07-4204-8915-10F2B32D6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E84E616-3881-4F89-8F3A-EC4C9F3EB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ACE3E7B-5CF6-4605-8EA9-F03A222AA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77AE8FF-E1E0-49F8-972B-3BCAD57D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8F76A8B-AC15-4215-884C-57C94FE7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29813CA-E925-41BB-A818-AEEBD58D7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ED9DD07-B629-4508-99B3-666544E5D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859C10A-6DEF-4B98-9208-9681745D09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8F930A6-B089-462C-8699-E7DEC651D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9FCA652-5425-4350-80D2-DF3A72932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14C2703-817B-4E61-B0C1-B8A18B7B7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9756F19-602C-437D-89D3-AA582DE6E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D912F9B-FBEE-468E-9E40-4A911738B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3008689-B0A9-46C9-888F-042737287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AA2E07E-83FC-4A07-A945-64C914BB2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BC3CD54-7A49-4290-9D69-AC69160EE7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7" name="Flowchart: Document 8">
            <a:extLst>
              <a:ext uri="{FF2B5EF4-FFF2-40B4-BE49-F238E27FC236}">
                <a16:creationId xmlns:a16="http://schemas.microsoft.com/office/drawing/2014/main" id="{4BE5C09D-B3C1-42F3-B945-39AEDFD19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56098" y="97180"/>
            <a:ext cx="6867330" cy="665430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533399"/>
            <a:ext cx="12214827" cy="6858000"/>
            <a:chOff x="-6214" y="-1"/>
            <a:chExt cx="12214827" cy="6858000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7EE9AD-A98F-4E86-B5C0-30F1240AA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91" r="592" b="-1"/>
          <a:stretch/>
        </p:blipFill>
        <p:spPr>
          <a:xfrm>
            <a:off x="175917" y="168275"/>
            <a:ext cx="11863679" cy="653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57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DE0A55-4738-464C-A9A4-55F2A8FA3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53F99AE-CDDD-4AA6-B570-8A6E693F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214" y="-6055"/>
            <a:ext cx="12197916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B2B76EF6-C0E7-4526-9E75-91C7C020C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59437" y="490236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85E17E8-B0A4-44D1-B34C-B832A2765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78104"/>
            <a:ext cx="5552414" cy="2170296"/>
          </a:xfrm>
        </p:spPr>
        <p:txBody>
          <a:bodyPr anchor="ctr">
            <a:normAutofit/>
          </a:bodyPr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12C6CD-7B2A-4093-BB5D-DEFFDB8BC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98" y="650191"/>
            <a:ext cx="10663257" cy="559820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71ABB9-2EFA-4865-8AF3-A0D88A7B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250" y="4065992"/>
            <a:ext cx="5810221" cy="2182408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13663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3F145-EE64-405E-B99E-50C78501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22879-0499-4F18-8C63-355E4E767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i="0" dirty="0">
                <a:solidFill>
                  <a:srgbClr val="4A4A4A"/>
                </a:solidFill>
                <a:effectLst/>
                <a:latin typeface="Open Sans" panose="020B0604020202020204" pitchFamily="34" charset="0"/>
              </a:rPr>
              <a:t>MapReduce Tutorial: Explanation of MapReduce Program</a:t>
            </a:r>
            <a:endParaRPr lang="en-US" b="0" i="0" dirty="0">
              <a:solidFill>
                <a:srgbClr val="4A4A4A"/>
              </a:solidFill>
              <a:effectLst/>
              <a:latin typeface="Open Sans" panose="020B0604020202020204" pitchFamily="34" charset="0"/>
            </a:endParaRPr>
          </a:p>
          <a:p>
            <a:pPr algn="just"/>
            <a:r>
              <a:rPr lang="en-US" b="0" i="0" dirty="0">
                <a:solidFill>
                  <a:srgbClr val="4A4A4A"/>
                </a:solidFill>
                <a:effectLst/>
                <a:latin typeface="Open Sans" panose="020B0604020202020204" pitchFamily="34" charset="0"/>
              </a:rPr>
              <a:t>The entire MapReduce program can be fundamentally divided into three parts: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A4A"/>
                </a:solidFill>
                <a:effectLst/>
                <a:latin typeface="Open Sans" panose="020B0604020202020204" pitchFamily="34" charset="0"/>
              </a:rPr>
              <a:t>Mapper Phase Code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A4A"/>
                </a:solidFill>
                <a:effectLst/>
                <a:latin typeface="Open Sans" panose="020B0604020202020204" pitchFamily="34" charset="0"/>
              </a:rPr>
              <a:t>Reducer Phase Code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A4A"/>
                </a:solidFill>
                <a:effectLst/>
                <a:latin typeface="Open Sans" panose="020B0604020202020204" pitchFamily="34" charset="0"/>
              </a:rPr>
              <a:t>Driver Code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4343054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LightSeedLeftStep">
      <a:dk1>
        <a:srgbClr val="000000"/>
      </a:dk1>
      <a:lt1>
        <a:srgbClr val="FFFFFF"/>
      </a:lt1>
      <a:dk2>
        <a:srgbClr val="2F281B"/>
      </a:dk2>
      <a:lt2>
        <a:srgbClr val="F0F0F3"/>
      </a:lt2>
      <a:accent1>
        <a:srgbClr val="A2A54C"/>
      </a:accent1>
      <a:accent2>
        <a:srgbClr val="D59228"/>
      </a:accent2>
      <a:accent3>
        <a:srgbClr val="EE846A"/>
      </a:accent3>
      <a:accent4>
        <a:srgbClr val="EB4E70"/>
      </a:accent4>
      <a:accent5>
        <a:srgbClr val="EE6EC0"/>
      </a:accent5>
      <a:accent6>
        <a:srgbClr val="E34EEB"/>
      </a:accent6>
      <a:hlink>
        <a:srgbClr val="6F6DB0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30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Open Sans</vt:lpstr>
      <vt:lpstr>Posterama</vt:lpstr>
      <vt:lpstr>SineVTI</vt:lpstr>
      <vt:lpstr>PowerPoint Presentation</vt:lpstr>
      <vt:lpstr>PowerPoint Presentation</vt:lpstr>
      <vt:lpstr>PowerPoint Presentation</vt:lpstr>
      <vt:lpstr>PowerPoint Presentation</vt:lpstr>
      <vt:lpstr>Explanation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Jismi Mary</dc:creator>
  <cp:lastModifiedBy>Jacob Monks</cp:lastModifiedBy>
  <cp:revision>3</cp:revision>
  <dcterms:created xsi:type="dcterms:W3CDTF">2021-04-29T17:29:16Z</dcterms:created>
  <dcterms:modified xsi:type="dcterms:W3CDTF">2022-07-05T12:22:06Z</dcterms:modified>
</cp:coreProperties>
</file>