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02A5CC-D9CC-41AF-9E1B-339057400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24D6E58-B489-4D03-9ACC-41343E2D709B}" type="datetimeFigureOut">
              <a:rPr lang="en-US" smtClean="0"/>
              <a:t>10/9/2023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 and Key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BY: 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EBONICA SALETH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WEB DEVELOPMENT INTERN @VAULTOFCODES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9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Frameworks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Web </a:t>
            </a:r>
            <a:r>
              <a:rPr lang="en-US" sz="2800" dirty="0"/>
              <a:t>development tools and frameworks enhance development efficiency.</a:t>
            </a:r>
          </a:p>
          <a:p>
            <a:r>
              <a:rPr lang="en-US" sz="2800" dirty="0"/>
              <a:t>Popular frameworks like React, Angular, and Vue.js simplify front-end development.</a:t>
            </a:r>
          </a:p>
          <a:p>
            <a:r>
              <a:rPr lang="en-US" sz="2800" dirty="0"/>
              <a:t>These tools provide pre-built components, libraries, and development environments.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83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conclusion, web development is a multifaceted field that encompasses various technologies and skills.</a:t>
            </a:r>
          </a:p>
          <a:p>
            <a:r>
              <a:rPr lang="en-US" sz="2800" dirty="0"/>
              <a:t>HTML, CSS, and JavaScript are fundamental to creating web content and interactivity.</a:t>
            </a:r>
          </a:p>
          <a:p>
            <a:r>
              <a:rPr lang="en-US" sz="2800" dirty="0"/>
              <a:t>Backend languages like Python, Ruby, and PHP power the server-side functionality of web applications.</a:t>
            </a:r>
          </a:p>
          <a:p>
            <a:r>
              <a:rPr lang="en-US" sz="2800" dirty="0"/>
              <a:t>Web development is a dynamic and ever-evolving field that offers endless opportunities for learning and creativity.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ANY QUERIES CONTACT: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E-MAIL ID: ebonicasalethvincent@gmail.com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Web development refers to the process of creating, building, and maintaining websites and web applications that are accessible via the internet. It encompasses a wide range of tasks, from designing the user interface to implementing server-side logic.</a:t>
            </a:r>
          </a:p>
          <a:p>
            <a:r>
              <a:rPr lang="en-US" sz="2800" dirty="0"/>
              <a:t>In today's digital age, web development plays a critical role in our daily lives, powering websites, e-commerce platforms, social networks,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 development can be categorized into two primary types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Front-end </a:t>
            </a:r>
            <a:r>
              <a:rPr lang="en-US" sz="2400" dirty="0"/>
              <a:t>development: Focuses on the user interface, user experience, and visual aspects of a website or web application. Front-end developers work with HTML, CSS, and JavaScript to create the look and feel of web pages.</a:t>
            </a:r>
          </a:p>
          <a:p>
            <a:r>
              <a:rPr lang="en-US" sz="2400" dirty="0"/>
              <a:t>Back-end development: Involves server-side programming and database management. Back-end developers work on the server-side logic and data processing required to make web applications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Essential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Three essential technologies are the foundation of web development</a:t>
            </a:r>
            <a:r>
              <a:rPr lang="en-US" sz="2400" dirty="0" smtClean="0"/>
              <a:t>: HTML </a:t>
            </a:r>
            <a:r>
              <a:rPr lang="en-US" sz="2400" dirty="0"/>
              <a:t>(Hypertext Markup Language): HTML provides the structure and content of web pages. It uses tags to define elements such as headings, paragraphs, links, and images.</a:t>
            </a:r>
          </a:p>
          <a:p>
            <a:r>
              <a:rPr lang="en-US" sz="2400" b="1" dirty="0"/>
              <a:t>CSS (Cascading Style Sheets): </a:t>
            </a:r>
            <a:r>
              <a:rPr lang="en-US" sz="2400" dirty="0"/>
              <a:t>CSS is used for styling and layout. It controls how HTML elements are presented, including colors, fonts, and positioning.</a:t>
            </a:r>
          </a:p>
          <a:p>
            <a:r>
              <a:rPr lang="en-US" sz="2400" b="1" dirty="0"/>
              <a:t>JavaScript: </a:t>
            </a:r>
            <a:r>
              <a:rPr lang="en-US" sz="2400" dirty="0"/>
              <a:t>JavaScript is a scripting language that adds interactivity and dynamic behavior to web pages. It enables features like form validation, animations, and responsive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- The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HTML (Hypertext Markup Language) is the backbone of web content. It is used to structure the elements on a web page.</a:t>
            </a:r>
          </a:p>
          <a:p>
            <a:r>
              <a:rPr lang="en-US" sz="2800" dirty="0"/>
              <a:t>HTML uses tags, elements, and attributes to define the content's structure. For example, &lt;h1&gt; tags define headings, &lt;p&gt; tags define paragraphs, and &lt;a&gt; tags define links.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- The </a:t>
            </a:r>
            <a:r>
              <a:rPr lang="en-US" b="1" dirty="0" smtClean="0"/>
              <a:t>Styling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CSS (Cascading Style Sheets) is responsible for the visual presentation and styling of web pages.</a:t>
            </a:r>
          </a:p>
          <a:p>
            <a:r>
              <a:rPr lang="en-US" sz="2800" dirty="0"/>
              <a:t>It allows developers to control aspects like colors, fonts, spacing, and layout.</a:t>
            </a:r>
          </a:p>
          <a:p>
            <a:r>
              <a:rPr lang="en-US" sz="2800" dirty="0"/>
              <a:t>CSS can be applied externally, internally (within HTML), or inline, giving developers flexibility in styling.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The Behavior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JavaScript is a versatile scripting language that adds interactivity and behavior to web pages.</a:t>
            </a:r>
          </a:p>
          <a:p>
            <a:r>
              <a:rPr lang="en-US" sz="2800" dirty="0"/>
              <a:t>It can respond to user actions, manipulate the DOM (Document Object Model), and make asynchronous requests to servers.</a:t>
            </a:r>
          </a:p>
          <a:p>
            <a:r>
              <a:rPr lang="en-US" sz="2800" dirty="0"/>
              <a:t>JavaScript is essential for creating features like form validation, sliders, and dynamic content updates.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436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Backend development focuses on server-side programming and database management.</a:t>
            </a:r>
          </a:p>
          <a:p>
            <a:r>
              <a:rPr lang="en-US" sz="2800" dirty="0"/>
              <a:t>Several popular backend languages include Python, Ruby, and PHP.</a:t>
            </a:r>
          </a:p>
          <a:p>
            <a:r>
              <a:rPr lang="en-US" sz="2800" dirty="0"/>
              <a:t>Each language has its strengths and is chosen based on project requirements. For example, Python is known for its simplicity, Ruby for its readability, and PHP for its web-centric features.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525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Full-stack development involves proficiency in both front-end and back-end development.</a:t>
            </a:r>
          </a:p>
          <a:p>
            <a:r>
              <a:rPr lang="en-US" sz="2800" dirty="0"/>
              <a:t>Full-stack developers can work on the entire web development stack, from designing user interfaces to implementing server-side logic.</a:t>
            </a:r>
          </a:p>
          <a:p>
            <a:r>
              <a:rPr lang="en-US" sz="2800" dirty="0"/>
              <a:t>Being a full-stack developer offers a holistic understanding of web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2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</TotalTime>
  <Words>688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Introduction to Web Development and Key Technologies</vt:lpstr>
      <vt:lpstr>Introduction to Web Development</vt:lpstr>
      <vt:lpstr>Types of Web Development</vt:lpstr>
      <vt:lpstr>Essential Technologies</vt:lpstr>
      <vt:lpstr>HTML - The Structure</vt:lpstr>
      <vt:lpstr>CSS - The Styling of the Web</vt:lpstr>
      <vt:lpstr>JavaScript - The Behavior of the Web</vt:lpstr>
      <vt:lpstr>Backend Languages</vt:lpstr>
      <vt:lpstr>Full-Stack Development</vt:lpstr>
      <vt:lpstr>Tools and Frameworks in Web Development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</dc:creator>
  <cp:lastModifiedBy>Admi</cp:lastModifiedBy>
  <cp:revision>3</cp:revision>
  <dcterms:created xsi:type="dcterms:W3CDTF">2023-10-09T14:47:42Z</dcterms:created>
  <dcterms:modified xsi:type="dcterms:W3CDTF">2023-10-09T16:40:42Z</dcterms:modified>
</cp:coreProperties>
</file>