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3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7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994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0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02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21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72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1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99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4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B00A-D8D0-4DD8-BBB0-75838B8BCBCD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89C308-2FCE-4CC3-B4BE-98B545221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7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bonicasalethvincent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5D70-9B48-8C5A-7906-E6966F83A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DO LIST WEB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EF80-FBC9-8602-020D-F4E54AECB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EBONICA SALETH</a:t>
            </a:r>
          </a:p>
          <a:p>
            <a:r>
              <a:rPr lang="en-US" dirty="0"/>
              <a:t>E-MAIL ID: </a:t>
            </a:r>
            <a:r>
              <a:rPr lang="en-US" dirty="0">
                <a:hlinkClick r:id="rId2"/>
              </a:rPr>
              <a:t>ebonicasalethvincent@gmail.com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3614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FB72-1A60-DD68-5F68-E2FC633F2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06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DD9F-4188-17B3-11DE-AD228BF2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B01E-5BDC-E70D-CCC5-0E06B80C6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795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In today's fast-paced world, staying organized and managing tasks efficiently is a constant challenge. The To-Do List web application is your digital companion, designed to simplify your life and help you achieve your goals. Whether it's juggling work responsibilities, personal errands, or long-term aspirations, this application offers a versatile solution to keep you on the path to success.</a:t>
            </a:r>
          </a:p>
          <a:p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FEATURES :</a:t>
            </a:r>
          </a:p>
          <a:p>
            <a:pPr lvl="1"/>
            <a:r>
              <a:rPr lang="en-US" sz="2200" dirty="0">
                <a:solidFill>
                  <a:srgbClr val="374151"/>
                </a:solidFill>
                <a:latin typeface="Söhne"/>
              </a:rPr>
              <a:t>My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To-Do List web application provides you with an elegant and intuitive user interface. You'll find a dose of motivation through inspirational quotes, keeping you focused and determined. </a:t>
            </a:r>
          </a:p>
          <a:p>
            <a:pPr lvl="1"/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Easily add and delete tasks, making task management a breeze. With accessibility from any device with an internet connection, you can ensure your to-do list is always at your fingertips.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49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610-9B90-3D0D-A46F-689F6803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AF73-E6F2-59C4-0ED9-6C2CC2DD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54" y="1488613"/>
            <a:ext cx="8596668" cy="3880773"/>
          </a:xfrm>
        </p:spPr>
        <p:txBody>
          <a:bodyPr/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How To-Do List Web App Works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51414-CD77-234F-D4A7-E74E561F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" y="2076270"/>
            <a:ext cx="7539135" cy="42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90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E4EB-4B3E-3A86-617C-39218DA5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28A7-D7FB-08C8-44EC-2013DEB9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Creating a Task: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Enter your task in the input field.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Click the "ADD" button to add the task to the list.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Managing Tasks: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Check off completed tasks.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Easily add and remove tasks as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48331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8608-2708-761A-42C2-1072AF5C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PRACTICAL USES OF TO-DO-LIST WEB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D901-3C7F-D193-6D65-3FDDB66D7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Personal Organization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Keep track of daily tasks.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Set reminders for important events.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Work Efficiency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Manage projects and deadlines.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Collaborate with colleagues by sharing lists.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Goal Setting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Plan long-term goals and monitor progress.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Stay motivated with daily quotes.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92BA8-1853-4B36-BE8D-C26AD9BD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83" y="2369198"/>
            <a:ext cx="3901750" cy="1950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823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9FF2-F221-A79C-A8F2-8A307E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8558-EE54-8DC3-E24A-105147EC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Productivity Boost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Efficiently manage tasks.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Reduce procrastination.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Motivation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Stay motivated with inspiring quotes.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Achieve more with a positive mindset.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Accessibility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Access your to-do list from anywhere with an internet connection.</a:t>
            </a: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Cross-device synchronization.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42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6394-522D-7D5A-8DB1-86334B7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A802-2CE5-88D7-32F2-4E5096A4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Digital Overload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Overreliance on digital tools.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May lead to screen time concerns.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Learning Curve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Some users may find it challenging to adapt.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Initial setup and learning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20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1116-CD7E-B3C7-5EE4-1CF51E0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C6B8-AA6A-D820-C2F1-F20F5669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Integration with Smart Assistants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Compatibility with voice assistants for hands-free task management.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AI-Powered Recommendations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Predictive task suggestions based on user habits and goals.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Enhanced Collaboration</a:t>
            </a:r>
          </a:p>
          <a:p>
            <a:pPr lvl="1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Real-time collaboration and chat features for group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3563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5169-E6EA-ED2F-5757-1CB33EF7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9632-F26A-1B53-45E0-2780E5D1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Recap of key points:</a:t>
            </a:r>
          </a:p>
          <a:p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To-Do List Web App helps users stay organized and motivated.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It has various practical uses and advantages.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Consider potential disadvantages and future advancements.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31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393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Facet</vt:lpstr>
      <vt:lpstr>TO DO LIST WEB APPLICATION</vt:lpstr>
      <vt:lpstr>INTRODUCTION</vt:lpstr>
      <vt:lpstr>WORKING</vt:lpstr>
      <vt:lpstr>WORKING</vt:lpstr>
      <vt:lpstr>PRACTICAL USES OF TO-DO-LIST WEB APPLICATION</vt:lpstr>
      <vt:lpstr>ADVANTAGES</vt:lpstr>
      <vt:lpstr>DISADVANTAGES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WEB APPLICATION</dc:title>
  <dc:creator>DELL7JQDJY3@outlook.com</dc:creator>
  <cp:lastModifiedBy>DELL7JQDJY3@outlook.com</cp:lastModifiedBy>
  <cp:revision>1</cp:revision>
  <dcterms:created xsi:type="dcterms:W3CDTF">2023-10-28T06:57:12Z</dcterms:created>
  <dcterms:modified xsi:type="dcterms:W3CDTF">2023-10-28T12:41:29Z</dcterms:modified>
</cp:coreProperties>
</file>