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31" y="26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B54D1-9A7A-66F3-4710-43C0836D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DD174-82F8-F88A-F391-ECC9A74F0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0260E-C627-1487-10B9-A1B7A3933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A643-7AC5-43F9-87E8-7DE05A620021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582B3-C343-6FB4-F704-BCE56A579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18651-87D7-A308-DA27-49BC797D4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7AF9-7DA5-4A73-8304-62DAEF184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97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FCA8-BCD3-B703-3B16-A2FB88B79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03C37-77D5-F5AC-3BF1-C9C750823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B3065-DE1B-E159-1471-F02D8B76F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A643-7AC5-43F9-87E8-7DE05A620021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374FA-70B0-C444-42B8-45C24A171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C5EC2-6862-473F-6EBD-66AFF8A0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7AF9-7DA5-4A73-8304-62DAEF184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705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6C91A1-21B1-D8B0-0DB9-8733DE581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AD561-0B2E-49BD-343E-5B8457B16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A88E4-C58B-E924-7D27-12EFF0277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A643-7AC5-43F9-87E8-7DE05A620021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89D3E-2012-9CE8-B207-59FC9995D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E1391-983D-368E-A48D-97E8C1B1B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7AF9-7DA5-4A73-8304-62DAEF184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17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F38E-20E1-A3EB-B1F4-AD3A18840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B9047-F999-A4D6-7012-AD0433D2C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44CF0-76BA-D64E-FCD4-BCFFA2A53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A643-7AC5-43F9-87E8-7DE05A620021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41DD1-AD34-3B14-388E-521990DB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620C6-C65B-0498-CBF4-2ACFD409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7AF9-7DA5-4A73-8304-62DAEF184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93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AEDC-B801-E10B-4819-1DB206660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F5CA1-1EB1-7D9C-B1F1-E3EBC4AF7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A2CC2-167F-F184-E869-AF1B5241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A643-7AC5-43F9-87E8-7DE05A620021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55D95-6ABB-35A9-6B3F-637D11728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84787-33D7-9355-36EA-C9A7274B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7AF9-7DA5-4A73-8304-62DAEF184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11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8030-D789-C7A1-3286-8DFEFA14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BA0B6-83E9-1759-3A02-0FD407934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56DA4-A8E1-F3AC-A8A5-30EBC6E4F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71B55-4D31-63C5-C30C-788034B1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A643-7AC5-43F9-87E8-7DE05A620021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758DA-551E-AD77-3976-F3B88E3C9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7875F-04E4-C9E1-E16B-1A625C210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7AF9-7DA5-4A73-8304-62DAEF184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2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69FF-46DD-FD7D-0923-351AF7FA7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D545C-F327-28BB-EFC6-BB49DA35C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09D92-24B1-F51A-2ED7-219E14F4A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2A5B9B-C96F-8A52-21C4-87C67D7C9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0E3240-B21E-6118-DEE5-FAF3B6D9A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F5E7A0-AC97-4C49-617F-3FD9563B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A643-7AC5-43F9-87E8-7DE05A620021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9320D3-7655-7178-0C63-5F440008E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2F4D59-6E69-B416-F11F-98E4B3DA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7AF9-7DA5-4A73-8304-62DAEF184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61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F698D-1539-3E28-E47E-B872E949F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AA7CEF-A441-8ACF-EBE5-CF15216F3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A643-7AC5-43F9-87E8-7DE05A620021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2F912-2426-1658-FE7A-EE08F6371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3F13C-5F0C-A4EA-4BA6-71809DC0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7AF9-7DA5-4A73-8304-62DAEF184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36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C3EDF7-7C49-505F-E237-19E991AE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A643-7AC5-43F9-87E8-7DE05A620021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B0B94-8F8F-5A1B-3717-ECC5BC009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66B16-1751-75E1-453E-B143E9896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7AF9-7DA5-4A73-8304-62DAEF184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05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7E4EA-C437-37A5-C013-6E3CB80E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C8CE1-44EC-469A-3344-216D80070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C8AFF-F387-D69A-4145-DFB7B3653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9DD38-F238-A47E-C0A8-0DF2E8312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A643-7AC5-43F9-87E8-7DE05A620021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95ED6-A44D-ACD7-22B0-9FC35565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BFE3E-80CE-5288-7A67-C019141B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7AF9-7DA5-4A73-8304-62DAEF184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29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4F66C-ADFC-0553-412E-11911D269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F8E751-BEBB-841A-AF1D-E56407942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FD006-C750-83E7-0396-55E8A4A85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64B3E-B336-CD84-6FF0-2F406F784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A643-7AC5-43F9-87E8-7DE05A620021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586D1-8A4F-0DF6-1CD7-61EDA073A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8718D-9419-8682-6F70-75243EB5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7AF9-7DA5-4A73-8304-62DAEF184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00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38B2DA-BD55-4AC1-6465-170000B13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10469-AB1B-5448-4E90-15F0B56F4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5C2BC-10CF-C37E-D5F3-18A65217A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BA643-7AC5-43F9-87E8-7DE05A620021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07424-7C5F-DD93-9A09-9AAD0EDD0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8E934-D119-8B87-8A3C-271498F88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F7AF9-7DA5-4A73-8304-62DAEF184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66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877B88E-A1BC-AF4D-F339-05C5D6229201}"/>
              </a:ext>
            </a:extLst>
          </p:cNvPr>
          <p:cNvSpPr/>
          <p:nvPr/>
        </p:nvSpPr>
        <p:spPr>
          <a:xfrm>
            <a:off x="2410233" y="81651"/>
            <a:ext cx="3864072" cy="2849097"/>
          </a:xfrm>
          <a:prstGeom prst="roundRect">
            <a:avLst>
              <a:gd name="adj" fmla="val 317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5A899C4-F51A-95E4-D9C8-91FF6E3BB2E2}"/>
              </a:ext>
            </a:extLst>
          </p:cNvPr>
          <p:cNvSpPr/>
          <p:nvPr/>
        </p:nvSpPr>
        <p:spPr>
          <a:xfrm>
            <a:off x="4717296" y="3137001"/>
            <a:ext cx="7371290" cy="2659641"/>
          </a:xfrm>
          <a:prstGeom prst="roundRect">
            <a:avLst>
              <a:gd name="adj" fmla="val 317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94E18F-F348-A09A-65BC-6A6806496FB8}"/>
              </a:ext>
            </a:extLst>
          </p:cNvPr>
          <p:cNvSpPr/>
          <p:nvPr/>
        </p:nvSpPr>
        <p:spPr>
          <a:xfrm>
            <a:off x="7156403" y="277505"/>
            <a:ext cx="2625365" cy="8342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Register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731DFF-A396-84B2-D868-74E05A817CBB}"/>
              </a:ext>
            </a:extLst>
          </p:cNvPr>
          <p:cNvSpPr/>
          <p:nvPr/>
        </p:nvSpPr>
        <p:spPr>
          <a:xfrm>
            <a:off x="7156402" y="1858066"/>
            <a:ext cx="2625365" cy="8342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Manager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1EBE14-7A6B-ACDB-6D8D-61E3FAEC59F0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8469085" y="1111777"/>
            <a:ext cx="1" cy="7462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404BA9-3160-BE92-ABBB-493D858CDCCE}"/>
              </a:ext>
            </a:extLst>
          </p:cNvPr>
          <p:cNvSpPr/>
          <p:nvPr/>
        </p:nvSpPr>
        <p:spPr>
          <a:xfrm>
            <a:off x="388069" y="1830539"/>
            <a:ext cx="1671688" cy="8342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File system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AB333D-2CF6-803E-9032-0E869701625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638799" y="2275202"/>
            <a:ext cx="151760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42787EC-AE9A-BA4D-0BF1-45640EE0B74A}"/>
              </a:ext>
            </a:extLst>
          </p:cNvPr>
          <p:cNvSpPr/>
          <p:nvPr/>
        </p:nvSpPr>
        <p:spPr>
          <a:xfrm>
            <a:off x="3013434" y="1830539"/>
            <a:ext cx="2625365" cy="8342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ysClr val="windowText" lastClr="000000"/>
                </a:solidFill>
              </a:rPr>
              <a:t>dbdicom</a:t>
            </a:r>
            <a:endParaRPr lang="en-GB" dirty="0">
              <a:solidFill>
                <a:sysClr val="windowText" lastClr="000000"/>
              </a:solidFill>
            </a:endParaRPr>
          </a:p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Dataset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98503A4-88B2-B8EF-3CF8-0822550FF044}"/>
              </a:ext>
            </a:extLst>
          </p:cNvPr>
          <p:cNvSpPr/>
          <p:nvPr/>
        </p:nvSpPr>
        <p:spPr>
          <a:xfrm>
            <a:off x="7156402" y="3358917"/>
            <a:ext cx="2625365" cy="8342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Record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2370A2-3441-267F-F163-C9362C6BD19D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>
            <a:off x="8469085" y="2692338"/>
            <a:ext cx="0" cy="6665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D361AAF-26B7-B596-127C-5D4F4E404A07}"/>
              </a:ext>
            </a:extLst>
          </p:cNvPr>
          <p:cNvSpPr/>
          <p:nvPr/>
        </p:nvSpPr>
        <p:spPr>
          <a:xfrm>
            <a:off x="4889693" y="4778744"/>
            <a:ext cx="1412998" cy="8342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Series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A998DBC-7D92-FA82-2A0E-7F63F4738FF9}"/>
              </a:ext>
            </a:extLst>
          </p:cNvPr>
          <p:cNvSpPr/>
          <p:nvPr/>
        </p:nvSpPr>
        <p:spPr>
          <a:xfrm>
            <a:off x="6772507" y="4778744"/>
            <a:ext cx="1412998" cy="8342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Study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19D5840-A95F-197F-067E-7AB4D7ED8E7D}"/>
              </a:ext>
            </a:extLst>
          </p:cNvPr>
          <p:cNvSpPr/>
          <p:nvPr/>
        </p:nvSpPr>
        <p:spPr>
          <a:xfrm>
            <a:off x="8655321" y="4778744"/>
            <a:ext cx="1412998" cy="8342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Patient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5A5F011-045F-D3A4-BD4B-53113AE85028}"/>
              </a:ext>
            </a:extLst>
          </p:cNvPr>
          <p:cNvSpPr/>
          <p:nvPr/>
        </p:nvSpPr>
        <p:spPr>
          <a:xfrm>
            <a:off x="10486050" y="4778744"/>
            <a:ext cx="1412998" cy="8342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Database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FF79139-2E9D-C689-9A91-8B62D17F97A1}"/>
              </a:ext>
            </a:extLst>
          </p:cNvPr>
          <p:cNvSpPr/>
          <p:nvPr/>
        </p:nvSpPr>
        <p:spPr>
          <a:xfrm>
            <a:off x="2914580" y="4778743"/>
            <a:ext cx="1412998" cy="8342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Instance</a:t>
            </a:r>
          </a:p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(deprecate)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CE2C4AA-867C-F68D-6E57-01B268F19191}"/>
              </a:ext>
            </a:extLst>
          </p:cNvPr>
          <p:cNvSpPr/>
          <p:nvPr/>
        </p:nvSpPr>
        <p:spPr>
          <a:xfrm>
            <a:off x="4924417" y="6111345"/>
            <a:ext cx="7009355" cy="5903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User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8279E4-27F7-7265-6602-DB19B282344C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 flipH="1">
            <a:off x="5596192" y="4193189"/>
            <a:ext cx="2872893" cy="5855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D8A590-AC81-7078-3EDA-096C6FC1E1B0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 flipH="1">
            <a:off x="7479006" y="4193189"/>
            <a:ext cx="990079" cy="5855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766C34-8F5F-1A69-B73C-8341BE039860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8469085" y="4193189"/>
            <a:ext cx="892735" cy="5855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A26D31E-8F73-A597-D5FF-02F0B69C92B7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8469085" y="4193189"/>
            <a:ext cx="2723464" cy="5855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C3DD85-9CFA-EFB2-A521-56BACE7673BC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5596192" y="5613016"/>
            <a:ext cx="0" cy="4983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97C54D-64E2-EC7E-DAF0-B5AF90F45464}"/>
              </a:ext>
            </a:extLst>
          </p:cNvPr>
          <p:cNvCxnSpPr>
            <a:cxnSpLocks/>
          </p:cNvCxnSpPr>
          <p:nvPr/>
        </p:nvCxnSpPr>
        <p:spPr>
          <a:xfrm>
            <a:off x="7474705" y="5613015"/>
            <a:ext cx="0" cy="4983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7B4FBD3-A2F2-9E19-63CA-BC8A73156B0A}"/>
              </a:ext>
            </a:extLst>
          </p:cNvPr>
          <p:cNvCxnSpPr>
            <a:cxnSpLocks/>
          </p:cNvCxnSpPr>
          <p:nvPr/>
        </p:nvCxnSpPr>
        <p:spPr>
          <a:xfrm>
            <a:off x="9361820" y="5613015"/>
            <a:ext cx="0" cy="4983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9DA2E83-1B83-8658-3C8E-00D378877E82}"/>
              </a:ext>
            </a:extLst>
          </p:cNvPr>
          <p:cNvCxnSpPr>
            <a:cxnSpLocks/>
          </p:cNvCxnSpPr>
          <p:nvPr/>
        </p:nvCxnSpPr>
        <p:spPr>
          <a:xfrm>
            <a:off x="11192549" y="5613015"/>
            <a:ext cx="0" cy="4983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CA8D308-9B8C-88B3-B04B-99E3B8E476A6}"/>
              </a:ext>
            </a:extLst>
          </p:cNvPr>
          <p:cNvSpPr/>
          <p:nvPr/>
        </p:nvSpPr>
        <p:spPr>
          <a:xfrm>
            <a:off x="2608826" y="499263"/>
            <a:ext cx="1425922" cy="8342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ysClr val="windowText" lastClr="000000"/>
                </a:solidFill>
              </a:rPr>
              <a:t>Pydicom</a:t>
            </a:r>
            <a:endParaRPr lang="en-GB" dirty="0">
              <a:solidFill>
                <a:sysClr val="windowText" lastClr="000000"/>
              </a:solidFill>
            </a:endParaRPr>
          </a:p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dataset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5E55551-981A-B107-17C4-1340E383E712}"/>
              </a:ext>
            </a:extLst>
          </p:cNvPr>
          <p:cNvSpPr/>
          <p:nvPr/>
        </p:nvSpPr>
        <p:spPr>
          <a:xfrm>
            <a:off x="4495253" y="499263"/>
            <a:ext cx="1425922" cy="8342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ysClr val="windowText" lastClr="000000"/>
                </a:solidFill>
              </a:rPr>
              <a:t>Highdicom</a:t>
            </a:r>
            <a:endParaRPr lang="en-GB" dirty="0">
              <a:solidFill>
                <a:sysClr val="windowText" lastClr="000000"/>
              </a:solidFill>
            </a:endParaRPr>
          </a:p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dataset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4B04A64-7E6C-708F-7774-773446569945}"/>
              </a:ext>
            </a:extLst>
          </p:cNvPr>
          <p:cNvCxnSpPr>
            <a:cxnSpLocks/>
            <a:stCxn id="47" idx="2"/>
            <a:endCxn id="12" idx="0"/>
          </p:cNvCxnSpPr>
          <p:nvPr/>
        </p:nvCxnSpPr>
        <p:spPr>
          <a:xfrm>
            <a:off x="3321787" y="1333535"/>
            <a:ext cx="1004330" cy="497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9178495-BFE1-A597-1DB0-BCF978421787}"/>
              </a:ext>
            </a:extLst>
          </p:cNvPr>
          <p:cNvCxnSpPr>
            <a:cxnSpLocks/>
            <a:stCxn id="48" idx="2"/>
            <a:endCxn id="12" idx="0"/>
          </p:cNvCxnSpPr>
          <p:nvPr/>
        </p:nvCxnSpPr>
        <p:spPr>
          <a:xfrm flipH="1">
            <a:off x="4326117" y="1333535"/>
            <a:ext cx="882097" cy="497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6FE066B-9446-B8CE-1208-44C46ACB5DC4}"/>
              </a:ext>
            </a:extLst>
          </p:cNvPr>
          <p:cNvCxnSpPr>
            <a:cxnSpLocks/>
            <a:stCxn id="16" idx="2"/>
            <a:endCxn id="24" idx="0"/>
          </p:cNvCxnSpPr>
          <p:nvPr/>
        </p:nvCxnSpPr>
        <p:spPr>
          <a:xfrm flipH="1">
            <a:off x="3621079" y="4193189"/>
            <a:ext cx="4848006" cy="5855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1AFB231-DA73-E5EA-3094-003DD2C1E557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059757" y="2247675"/>
            <a:ext cx="95367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CF81A74-9776-B9ED-E1A8-C87751B95407}"/>
              </a:ext>
            </a:extLst>
          </p:cNvPr>
          <p:cNvSpPr txBox="1"/>
          <p:nvPr/>
        </p:nvSpPr>
        <p:spPr>
          <a:xfrm>
            <a:off x="2472823" y="65857"/>
            <a:ext cx="21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Read/write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753C09-DD7C-1C2E-6CF4-458A14DBDB86}"/>
              </a:ext>
            </a:extLst>
          </p:cNvPr>
          <p:cNvSpPr txBox="1"/>
          <p:nvPr/>
        </p:nvSpPr>
        <p:spPr>
          <a:xfrm>
            <a:off x="4821715" y="3190745"/>
            <a:ext cx="21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 interface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8DC7A1-D884-D2D2-D690-46521A3D8EC6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4034748" y="916399"/>
            <a:ext cx="460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794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25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sourbron</dc:creator>
  <cp:lastModifiedBy>steven sourbron</cp:lastModifiedBy>
  <cp:revision>7</cp:revision>
  <dcterms:created xsi:type="dcterms:W3CDTF">2023-01-31T09:35:55Z</dcterms:created>
  <dcterms:modified xsi:type="dcterms:W3CDTF">2023-03-09T23:07:41Z</dcterms:modified>
</cp:coreProperties>
</file>