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86" userDrawn="1">
          <p15:clr>
            <a:srgbClr val="A4A3A4"/>
          </p15:clr>
        </p15:guide>
        <p15:guide id="2" pos="17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818" y="29"/>
      </p:cViewPr>
      <p:guideLst>
        <p:guide orient="horz" pos="4286"/>
        <p:guide pos="17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93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70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76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13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62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49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0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39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34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35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8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483EE-6330-45F5-89B7-D6BA7E3B4FCB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73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C61604-A6E2-EA04-A112-E235610DE1FD}"/>
              </a:ext>
            </a:extLst>
          </p:cNvPr>
          <p:cNvSpPr/>
          <p:nvPr/>
        </p:nvSpPr>
        <p:spPr>
          <a:xfrm>
            <a:off x="3889948" y="1491521"/>
            <a:ext cx="2840636" cy="8769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Heart and lungs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C93C79-6F11-90C3-9EDF-C9AEAD39B5D4}"/>
              </a:ext>
            </a:extLst>
          </p:cNvPr>
          <p:cNvSpPr/>
          <p:nvPr/>
        </p:nvSpPr>
        <p:spPr>
          <a:xfrm>
            <a:off x="3889948" y="3800005"/>
            <a:ext cx="2840636" cy="8769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Kidneys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C25DD6-3DD6-A014-4BA8-D103D57EDBF6}"/>
              </a:ext>
            </a:extLst>
          </p:cNvPr>
          <p:cNvSpPr/>
          <p:nvPr/>
        </p:nvSpPr>
        <p:spPr>
          <a:xfrm>
            <a:off x="2232103" y="5912754"/>
            <a:ext cx="1833198" cy="8769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Liver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70AA04-862C-82FC-3168-1BDE5C064DA8}"/>
              </a:ext>
            </a:extLst>
          </p:cNvPr>
          <p:cNvSpPr/>
          <p:nvPr/>
        </p:nvSpPr>
        <p:spPr>
          <a:xfrm>
            <a:off x="5826685" y="6804025"/>
            <a:ext cx="1833198" cy="8769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Gut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26BBE9-4A6B-64B4-76A0-E0FE00A5EEE7}"/>
              </a:ext>
            </a:extLst>
          </p:cNvPr>
          <p:cNvSpPr/>
          <p:nvPr/>
        </p:nvSpPr>
        <p:spPr>
          <a:xfrm>
            <a:off x="3889948" y="8584365"/>
            <a:ext cx="2840636" cy="8769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Other organs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01E67F-3331-DB4B-9031-3B215058E076}"/>
              </a:ext>
            </a:extLst>
          </p:cNvPr>
          <p:cNvCxnSpPr>
            <a:endCxn id="8" idx="3"/>
          </p:cNvCxnSpPr>
          <p:nvPr/>
        </p:nvCxnSpPr>
        <p:spPr>
          <a:xfrm flipH="1">
            <a:off x="6730584" y="4238467"/>
            <a:ext cx="2151088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E95076-09F1-3BEA-07B2-C206C4AC6EBF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065301" y="6351217"/>
            <a:ext cx="4816371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529A4A-47C5-D108-AB16-5F50ED5E6851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7659883" y="7242488"/>
            <a:ext cx="1221789" cy="93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2C88955-2EF6-E0C0-F6F6-1A3DD8393DC5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5086571" y="6328710"/>
            <a:ext cx="740114" cy="913778"/>
          </a:xfrm>
          <a:prstGeom prst="bentConnector2">
            <a:avLst/>
          </a:prstGeom>
          <a:ln w="412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038D17D-4266-4E73-AC45-C53D918869BC}"/>
              </a:ext>
            </a:extLst>
          </p:cNvPr>
          <p:cNvCxnSpPr>
            <a:cxnSpLocks/>
            <a:stCxn id="12" idx="1"/>
            <a:endCxn id="4" idx="1"/>
          </p:cNvCxnSpPr>
          <p:nvPr/>
        </p:nvCxnSpPr>
        <p:spPr>
          <a:xfrm rot="10800000">
            <a:off x="3889948" y="1929984"/>
            <a:ext cx="12700" cy="7092844"/>
          </a:xfrm>
          <a:prstGeom prst="bentConnector3">
            <a:avLst>
              <a:gd name="adj1" fmla="val 18501646"/>
            </a:avLst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DFE9EA-3DCD-76A9-8FF1-14FAA43F7218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528997" y="6351216"/>
            <a:ext cx="703106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47A8E6-B517-200F-F9F6-FE4649F0EE48}"/>
              </a:ext>
            </a:extLst>
          </p:cNvPr>
          <p:cNvCxnSpPr>
            <a:cxnSpLocks/>
          </p:cNvCxnSpPr>
          <p:nvPr/>
        </p:nvCxnSpPr>
        <p:spPr>
          <a:xfrm flipH="1">
            <a:off x="1528997" y="4238466"/>
            <a:ext cx="2360951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500A2B4-CE3A-4091-3314-5150971223C2}"/>
              </a:ext>
            </a:extLst>
          </p:cNvPr>
          <p:cNvCxnSpPr>
            <a:cxnSpLocks/>
            <a:stCxn id="4" idx="3"/>
            <a:endCxn id="12" idx="3"/>
          </p:cNvCxnSpPr>
          <p:nvPr/>
        </p:nvCxnSpPr>
        <p:spPr>
          <a:xfrm>
            <a:off x="6730584" y="1929984"/>
            <a:ext cx="12700" cy="7092844"/>
          </a:xfrm>
          <a:prstGeom prst="bentConnector3">
            <a:avLst>
              <a:gd name="adj1" fmla="val 16849181"/>
            </a:avLst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9D4397F-9728-59EF-6F15-F14D3E0B9244}"/>
              </a:ext>
            </a:extLst>
          </p:cNvPr>
          <p:cNvCxnSpPr>
            <a:cxnSpLocks/>
          </p:cNvCxnSpPr>
          <p:nvPr/>
        </p:nvCxnSpPr>
        <p:spPr>
          <a:xfrm>
            <a:off x="5400675" y="4676930"/>
            <a:ext cx="0" cy="77949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3CE0DA5-016B-FB84-2509-B4BDB26C3198}"/>
              </a:ext>
            </a:extLst>
          </p:cNvPr>
          <p:cNvCxnSpPr>
            <a:cxnSpLocks/>
          </p:cNvCxnSpPr>
          <p:nvPr/>
        </p:nvCxnSpPr>
        <p:spPr>
          <a:xfrm>
            <a:off x="3094688" y="6789679"/>
            <a:ext cx="0" cy="77949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Flowchart: Summing Junction 62">
            <a:extLst>
              <a:ext uri="{FF2B5EF4-FFF2-40B4-BE49-F238E27FC236}">
                <a16:creationId xmlns:a16="http://schemas.microsoft.com/office/drawing/2014/main" id="{2F3A9871-E75B-7A81-45A2-E398672DA2CD}"/>
              </a:ext>
            </a:extLst>
          </p:cNvPr>
          <p:cNvSpPr/>
          <p:nvPr/>
        </p:nvSpPr>
        <p:spPr>
          <a:xfrm>
            <a:off x="8672434" y="2821253"/>
            <a:ext cx="396615" cy="369865"/>
          </a:xfrm>
          <a:prstGeom prst="flowChartSummingJunction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CFC7BD9-81EB-36CA-F8B0-7211A1BC0B49}"/>
              </a:ext>
            </a:extLst>
          </p:cNvPr>
          <p:cNvSpPr txBox="1"/>
          <p:nvPr/>
        </p:nvSpPr>
        <p:spPr>
          <a:xfrm>
            <a:off x="7605218" y="2744575"/>
            <a:ext cx="1276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Aorta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79D1F6-6D8D-0FC8-E775-DA660DD67D25}"/>
              </a:ext>
            </a:extLst>
          </p:cNvPr>
          <p:cNvSpPr txBox="1"/>
          <p:nvPr/>
        </p:nvSpPr>
        <p:spPr>
          <a:xfrm>
            <a:off x="1918859" y="2775386"/>
            <a:ext cx="1786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Injection</a:t>
            </a:r>
          </a:p>
        </p:txBody>
      </p:sp>
      <p:sp>
        <p:nvSpPr>
          <p:cNvPr id="67" name="Flowchart: Collate 66">
            <a:extLst>
              <a:ext uri="{FF2B5EF4-FFF2-40B4-BE49-F238E27FC236}">
                <a16:creationId xmlns:a16="http://schemas.microsoft.com/office/drawing/2014/main" id="{834E3E96-9791-A44E-BB2C-BDFB01928F06}"/>
              </a:ext>
            </a:extLst>
          </p:cNvPr>
          <p:cNvSpPr/>
          <p:nvPr/>
        </p:nvSpPr>
        <p:spPr>
          <a:xfrm rot="5400000">
            <a:off x="1313254" y="2793409"/>
            <a:ext cx="431485" cy="487174"/>
          </a:xfrm>
          <a:prstGeom prst="flowChartCollate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9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FC675F-CE43-4AE2-23BF-B499BFF969A3}"/>
              </a:ext>
            </a:extLst>
          </p:cNvPr>
          <p:cNvSpPr/>
          <p:nvPr/>
        </p:nvSpPr>
        <p:spPr>
          <a:xfrm>
            <a:off x="1777033" y="344775"/>
            <a:ext cx="3264269" cy="8806720"/>
          </a:xfrm>
          <a:prstGeom prst="roundRect">
            <a:avLst>
              <a:gd name="adj" fmla="val 12426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CFC93A-3A4D-CB00-A8C7-DC8A5DD05B41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4590882" y="1707003"/>
            <a:ext cx="1680893" cy="1124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E6541-2D55-9662-91C7-1C58CADBEFD3}"/>
              </a:ext>
            </a:extLst>
          </p:cNvPr>
          <p:cNvCxnSpPr>
            <a:cxnSpLocks/>
          </p:cNvCxnSpPr>
          <p:nvPr/>
        </p:nvCxnSpPr>
        <p:spPr>
          <a:xfrm>
            <a:off x="3060522" y="3946426"/>
            <a:ext cx="0" cy="81637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Flowchart: Summing Junction 18">
            <a:extLst>
              <a:ext uri="{FF2B5EF4-FFF2-40B4-BE49-F238E27FC236}">
                <a16:creationId xmlns:a16="http://schemas.microsoft.com/office/drawing/2014/main" id="{DAF643BD-739E-28AB-D269-9FF8F6626135}"/>
              </a:ext>
            </a:extLst>
          </p:cNvPr>
          <p:cNvSpPr/>
          <p:nvPr/>
        </p:nvSpPr>
        <p:spPr>
          <a:xfrm>
            <a:off x="10123734" y="2264587"/>
            <a:ext cx="396615" cy="369865"/>
          </a:xfrm>
          <a:prstGeom prst="flowChartSummingJunction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1CC2C7-511D-AB90-E698-7368EEBD0A9F}"/>
              </a:ext>
            </a:extLst>
          </p:cNvPr>
          <p:cNvSpPr txBox="1"/>
          <p:nvPr/>
        </p:nvSpPr>
        <p:spPr>
          <a:xfrm>
            <a:off x="9862538" y="1668948"/>
            <a:ext cx="919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Aorta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D716027-EE75-C47B-D8E4-15175423B738}"/>
              </a:ext>
            </a:extLst>
          </p:cNvPr>
          <p:cNvSpPr/>
          <p:nvPr/>
        </p:nvSpPr>
        <p:spPr>
          <a:xfrm>
            <a:off x="2204311" y="1060271"/>
            <a:ext cx="2406155" cy="28648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Plasma</a:t>
            </a:r>
          </a:p>
          <a:p>
            <a:pPr algn="ctr"/>
            <a:r>
              <a:rPr lang="en-GB" sz="2400" b="1" dirty="0" err="1">
                <a:solidFill>
                  <a:srgbClr val="C00000"/>
                </a:solidFill>
              </a:rPr>
              <a:t>vp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30EB8D8-24C9-B71E-0B71-4882FF3BF6CF}"/>
              </a:ext>
            </a:extLst>
          </p:cNvPr>
          <p:cNvSpPr/>
          <p:nvPr/>
        </p:nvSpPr>
        <p:spPr>
          <a:xfrm>
            <a:off x="2184726" y="7231264"/>
            <a:ext cx="2406156" cy="11122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Hepatocytes</a:t>
            </a:r>
          </a:p>
          <a:p>
            <a:pPr algn="ctr"/>
            <a:r>
              <a:rPr lang="en-GB" sz="2400" b="1" dirty="0" err="1">
                <a:solidFill>
                  <a:srgbClr val="C00000"/>
                </a:solidFill>
              </a:rPr>
              <a:t>vh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79E7137-F4D5-62D7-F537-AE420CE16F12}"/>
              </a:ext>
            </a:extLst>
          </p:cNvPr>
          <p:cNvSpPr/>
          <p:nvPr/>
        </p:nvSpPr>
        <p:spPr>
          <a:xfrm>
            <a:off x="6271775" y="1009601"/>
            <a:ext cx="1833198" cy="1394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Hepatic artery</a:t>
            </a:r>
          </a:p>
          <a:p>
            <a:pPr algn="ctr"/>
            <a:r>
              <a:rPr lang="en-GB" sz="2400" b="1" dirty="0">
                <a:solidFill>
                  <a:srgbClr val="C00000"/>
                </a:solidFill>
              </a:rPr>
              <a:t>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955C29-4A64-ABE0-6398-576E3EC8B3C3}"/>
              </a:ext>
            </a:extLst>
          </p:cNvPr>
          <p:cNvCxnSpPr>
            <a:cxnSpLocks/>
          </p:cNvCxnSpPr>
          <p:nvPr/>
        </p:nvCxnSpPr>
        <p:spPr>
          <a:xfrm flipH="1">
            <a:off x="4592247" y="3281329"/>
            <a:ext cx="183641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CC80AC-471F-E42F-DB6B-40CD8ECB0677}"/>
              </a:ext>
            </a:extLst>
          </p:cNvPr>
          <p:cNvSpPr/>
          <p:nvPr/>
        </p:nvSpPr>
        <p:spPr>
          <a:xfrm>
            <a:off x="6271775" y="2832548"/>
            <a:ext cx="1833198" cy="8769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Gut</a:t>
            </a:r>
          </a:p>
          <a:p>
            <a:pPr algn="ctr"/>
            <a:r>
              <a:rPr lang="en-GB" sz="2400" b="1" dirty="0" err="1">
                <a:solidFill>
                  <a:srgbClr val="C00000"/>
                </a:solidFill>
              </a:rPr>
              <a:t>Tg</a:t>
            </a:r>
            <a:endParaRPr lang="en-GB" sz="2400" b="1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7FA870-7326-7E8D-F278-6202329F2843}"/>
              </a:ext>
            </a:extLst>
          </p:cNvPr>
          <p:cNvCxnSpPr>
            <a:cxnSpLocks/>
          </p:cNvCxnSpPr>
          <p:nvPr/>
        </p:nvCxnSpPr>
        <p:spPr>
          <a:xfrm flipH="1">
            <a:off x="1261451" y="2471505"/>
            <a:ext cx="94286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D74400-D525-D8BE-9E5A-104D59EFAAF3}"/>
              </a:ext>
            </a:extLst>
          </p:cNvPr>
          <p:cNvCxnSpPr>
            <a:cxnSpLocks/>
          </p:cNvCxnSpPr>
          <p:nvPr/>
        </p:nvCxnSpPr>
        <p:spPr>
          <a:xfrm>
            <a:off x="3382812" y="8343519"/>
            <a:ext cx="0" cy="13619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39D3FF6-5D8D-AC3A-09AB-5414B207CB55}"/>
              </a:ext>
            </a:extLst>
          </p:cNvPr>
          <p:cNvCxnSpPr>
            <a:cxnSpLocks/>
          </p:cNvCxnSpPr>
          <p:nvPr/>
        </p:nvCxnSpPr>
        <p:spPr>
          <a:xfrm>
            <a:off x="8104973" y="1728563"/>
            <a:ext cx="12700" cy="1552766"/>
          </a:xfrm>
          <a:prstGeom prst="bentConnector3">
            <a:avLst>
              <a:gd name="adj1" fmla="val 9472134"/>
            </a:avLst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EADDEB2-A04E-E65F-77CA-2B29C1C320FD}"/>
              </a:ext>
            </a:extLst>
          </p:cNvPr>
          <p:cNvCxnSpPr>
            <a:cxnSpLocks/>
          </p:cNvCxnSpPr>
          <p:nvPr/>
        </p:nvCxnSpPr>
        <p:spPr>
          <a:xfrm flipH="1">
            <a:off x="9317752" y="2449520"/>
            <a:ext cx="805982" cy="0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1ED239-0F6B-6DA8-3878-FC15874190C4}"/>
              </a:ext>
            </a:extLst>
          </p:cNvPr>
          <p:cNvSpPr txBox="1"/>
          <p:nvPr/>
        </p:nvSpPr>
        <p:spPr>
          <a:xfrm>
            <a:off x="5055367" y="3476582"/>
            <a:ext cx="1276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Portal</a:t>
            </a:r>
          </a:p>
          <a:p>
            <a:pPr algn="ctr"/>
            <a:r>
              <a:rPr lang="en-GB" sz="2400" dirty="0"/>
              <a:t>vein</a:t>
            </a:r>
          </a:p>
        </p:txBody>
      </p:sp>
      <p:sp>
        <p:nvSpPr>
          <p:cNvPr id="52" name="Flowchart: Summing Junction 51">
            <a:extLst>
              <a:ext uri="{FF2B5EF4-FFF2-40B4-BE49-F238E27FC236}">
                <a16:creationId xmlns:a16="http://schemas.microsoft.com/office/drawing/2014/main" id="{752A5233-600E-4D8A-3602-6320F32B7B96}"/>
              </a:ext>
            </a:extLst>
          </p:cNvPr>
          <p:cNvSpPr/>
          <p:nvPr/>
        </p:nvSpPr>
        <p:spPr>
          <a:xfrm>
            <a:off x="5438536" y="3086077"/>
            <a:ext cx="396615" cy="369865"/>
          </a:xfrm>
          <a:prstGeom prst="flowChartSummingJunction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13F1BA-ADF1-ADAE-603C-555EFDEF1500}"/>
              </a:ext>
            </a:extLst>
          </p:cNvPr>
          <p:cNvSpPr txBox="1"/>
          <p:nvPr/>
        </p:nvSpPr>
        <p:spPr>
          <a:xfrm>
            <a:off x="1568450" y="9750323"/>
            <a:ext cx="362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Gallbladder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94C38D-4EB1-6C79-4E23-4CC5B07719BB}"/>
              </a:ext>
            </a:extLst>
          </p:cNvPr>
          <p:cNvSpPr txBox="1"/>
          <p:nvPr/>
        </p:nvSpPr>
        <p:spPr>
          <a:xfrm>
            <a:off x="-75882" y="2035210"/>
            <a:ext cx="142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Hepatic vein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36BEFC3-AF8A-3D5A-F3FC-E9CA91E6633A}"/>
              </a:ext>
            </a:extLst>
          </p:cNvPr>
          <p:cNvSpPr txBox="1"/>
          <p:nvPr/>
        </p:nvSpPr>
        <p:spPr>
          <a:xfrm>
            <a:off x="2108412" y="501791"/>
            <a:ext cx="240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Liver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B44402-136D-8823-8239-1BFB7B1F99D8}"/>
              </a:ext>
            </a:extLst>
          </p:cNvPr>
          <p:cNvSpPr txBox="1"/>
          <p:nvPr/>
        </p:nvSpPr>
        <p:spPr>
          <a:xfrm>
            <a:off x="3716561" y="6434172"/>
            <a:ext cx="94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err="1">
                <a:solidFill>
                  <a:srgbClr val="C00000"/>
                </a:solidFill>
              </a:rPr>
              <a:t>khe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D8B651-1F84-AC52-0A44-6CE750F77DA8}"/>
              </a:ext>
            </a:extLst>
          </p:cNvPr>
          <p:cNvSpPr txBox="1"/>
          <p:nvPr/>
        </p:nvSpPr>
        <p:spPr>
          <a:xfrm>
            <a:off x="2510124" y="8516674"/>
            <a:ext cx="253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err="1">
                <a:solidFill>
                  <a:srgbClr val="C00000"/>
                </a:solidFill>
              </a:rPr>
              <a:t>kbh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EBDFBC-00A3-252F-6C64-1C15A4EA4EB7}"/>
              </a:ext>
            </a:extLst>
          </p:cNvPr>
          <p:cNvSpPr txBox="1"/>
          <p:nvPr/>
        </p:nvSpPr>
        <p:spPr>
          <a:xfrm>
            <a:off x="8245509" y="3281329"/>
            <a:ext cx="919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err="1">
                <a:solidFill>
                  <a:srgbClr val="C00000"/>
                </a:solidFill>
              </a:rPr>
              <a:t>Fv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F92E05-D7F2-DD2D-7A19-7A90BAEC7DD3}"/>
              </a:ext>
            </a:extLst>
          </p:cNvPr>
          <p:cNvSpPr txBox="1"/>
          <p:nvPr/>
        </p:nvSpPr>
        <p:spPr>
          <a:xfrm>
            <a:off x="8245509" y="1266898"/>
            <a:ext cx="919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C00000"/>
                </a:solidFill>
              </a:rPr>
              <a:t>Fa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2B88660-978F-597C-12DF-BF4B3B6CDFD2}"/>
              </a:ext>
            </a:extLst>
          </p:cNvPr>
          <p:cNvSpPr/>
          <p:nvPr/>
        </p:nvSpPr>
        <p:spPr>
          <a:xfrm>
            <a:off x="2242715" y="4762797"/>
            <a:ext cx="2406156" cy="146887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Extravascular, extracellular</a:t>
            </a:r>
          </a:p>
          <a:p>
            <a:pPr algn="ctr"/>
            <a:r>
              <a:rPr lang="en-GB" sz="2400" b="1" dirty="0">
                <a:solidFill>
                  <a:srgbClr val="C00000"/>
                </a:solidFill>
              </a:rPr>
              <a:t>vi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0366225-7D76-DD5F-7B8E-D8BB7D73AC42}"/>
              </a:ext>
            </a:extLst>
          </p:cNvPr>
          <p:cNvCxnSpPr>
            <a:cxnSpLocks/>
          </p:cNvCxnSpPr>
          <p:nvPr/>
        </p:nvCxnSpPr>
        <p:spPr>
          <a:xfrm>
            <a:off x="3778795" y="6231674"/>
            <a:ext cx="0" cy="101010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46D1271-BD56-801A-390C-0D3A70C437E6}"/>
              </a:ext>
            </a:extLst>
          </p:cNvPr>
          <p:cNvCxnSpPr>
            <a:cxnSpLocks/>
          </p:cNvCxnSpPr>
          <p:nvPr/>
        </p:nvCxnSpPr>
        <p:spPr>
          <a:xfrm flipV="1">
            <a:off x="3773245" y="3931764"/>
            <a:ext cx="0" cy="81637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D378A10-491D-71EC-9777-CD70E6B7ADD6}"/>
              </a:ext>
            </a:extLst>
          </p:cNvPr>
          <p:cNvSpPr txBox="1"/>
          <p:nvPr/>
        </p:nvSpPr>
        <p:spPr>
          <a:xfrm>
            <a:off x="2131111" y="4127976"/>
            <a:ext cx="253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C00000"/>
                </a:solidFill>
              </a:rPr>
              <a:t>PS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FF29002-FC9F-39AE-CA4F-FA81C1FE6904}"/>
              </a:ext>
            </a:extLst>
          </p:cNvPr>
          <p:cNvCxnSpPr>
            <a:cxnSpLocks/>
          </p:cNvCxnSpPr>
          <p:nvPr/>
        </p:nvCxnSpPr>
        <p:spPr>
          <a:xfrm flipV="1">
            <a:off x="3085536" y="6221156"/>
            <a:ext cx="0" cy="101010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5B5EB1D-56A9-60D8-A51A-276A8B6677BE}"/>
              </a:ext>
            </a:extLst>
          </p:cNvPr>
          <p:cNvSpPr txBox="1"/>
          <p:nvPr/>
        </p:nvSpPr>
        <p:spPr>
          <a:xfrm>
            <a:off x="2184726" y="6458282"/>
            <a:ext cx="94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err="1">
                <a:solidFill>
                  <a:srgbClr val="C00000"/>
                </a:solidFill>
              </a:rPr>
              <a:t>keh</a:t>
            </a:r>
            <a:endParaRPr lang="en-GB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99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A4181C-AFBE-DC8F-CCC6-37FDC8804EA9}"/>
              </a:ext>
            </a:extLst>
          </p:cNvPr>
          <p:cNvSpPr/>
          <p:nvPr/>
        </p:nvSpPr>
        <p:spPr>
          <a:xfrm>
            <a:off x="4739923" y="826933"/>
            <a:ext cx="1319915" cy="6758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utils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4B0A40-FC63-5399-76F7-203F21D13A9A}"/>
              </a:ext>
            </a:extLst>
          </p:cNvPr>
          <p:cNvSpPr/>
          <p:nvPr/>
        </p:nvSpPr>
        <p:spPr>
          <a:xfrm>
            <a:off x="4010867" y="2613703"/>
            <a:ext cx="1319915" cy="6758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9F00D-F7A9-5D0F-855C-A2DDB2B1C27A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4670825" y="1502794"/>
            <a:ext cx="729056" cy="111090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7B07E2C-1582-D1E3-AF01-12EB79F6AE62}"/>
              </a:ext>
            </a:extLst>
          </p:cNvPr>
          <p:cNvSpPr/>
          <p:nvPr/>
        </p:nvSpPr>
        <p:spPr>
          <a:xfrm>
            <a:off x="1393751" y="2613704"/>
            <a:ext cx="1319915" cy="6758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lib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56F6DE-702D-0F55-E072-7411B0C4E635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 flipH="1">
            <a:off x="2053709" y="1502794"/>
            <a:ext cx="3346172" cy="111091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7994BE4-20F5-A8DD-B600-1EA724669430}"/>
              </a:ext>
            </a:extLst>
          </p:cNvPr>
          <p:cNvSpPr/>
          <p:nvPr/>
        </p:nvSpPr>
        <p:spPr>
          <a:xfrm>
            <a:off x="2787831" y="5093183"/>
            <a:ext cx="1319915" cy="6758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pk_lib</a:t>
            </a:r>
            <a:endParaRPr lang="en-GB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81EBD6-A86D-573D-A8D5-1F2A33648C8D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3447789" y="3289564"/>
            <a:ext cx="1223036" cy="180361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D23C8C0-6138-A171-D67C-040B4BA07EED}"/>
              </a:ext>
            </a:extLst>
          </p:cNvPr>
          <p:cNvSpPr/>
          <p:nvPr/>
        </p:nvSpPr>
        <p:spPr>
          <a:xfrm>
            <a:off x="276363" y="5093184"/>
            <a:ext cx="1319915" cy="6758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pk_aorta</a:t>
            </a:r>
            <a:endParaRPr lang="en-GB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2D780B-B27F-D890-42FB-8973A17C96B6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936321" y="3289564"/>
            <a:ext cx="3734504" cy="180362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700747-F89D-162E-C974-1AC4AB06661F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flipH="1">
            <a:off x="936321" y="3289565"/>
            <a:ext cx="1117388" cy="180361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0535ED4-1F93-EBAD-1D9C-9CDAA1B5BE9F}"/>
              </a:ext>
            </a:extLst>
          </p:cNvPr>
          <p:cNvSpPr/>
          <p:nvPr/>
        </p:nvSpPr>
        <p:spPr>
          <a:xfrm>
            <a:off x="6686906" y="826933"/>
            <a:ext cx="1319915" cy="6758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rel</a:t>
            </a:r>
            <a:endParaRPr lang="en-GB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1B1FF3-9F7C-D472-4665-26B04BD1662D}"/>
              </a:ext>
            </a:extLst>
          </p:cNvPr>
          <p:cNvSpPr/>
          <p:nvPr/>
        </p:nvSpPr>
        <p:spPr>
          <a:xfrm>
            <a:off x="8437281" y="826934"/>
            <a:ext cx="1319915" cy="6758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sig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30249C-8733-251F-8F8E-7320C25C4249}"/>
              </a:ext>
            </a:extLst>
          </p:cNvPr>
          <p:cNvSpPr/>
          <p:nvPr/>
        </p:nvSpPr>
        <p:spPr>
          <a:xfrm>
            <a:off x="5436963" y="5061950"/>
            <a:ext cx="1319915" cy="6758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Kidney</a:t>
            </a:r>
          </a:p>
          <a:p>
            <a:pPr algn="ctr"/>
            <a:r>
              <a:rPr lang="en-GB" b="1" dirty="0"/>
              <a:t>TODO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B444E2-C28C-3469-797F-65E06DBF7AD4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4670825" y="3289564"/>
            <a:ext cx="1426096" cy="177238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7108D8D-2098-5BF9-BE26-2B2AD88A02C7}"/>
              </a:ext>
            </a:extLst>
          </p:cNvPr>
          <p:cNvSpPr/>
          <p:nvPr/>
        </p:nvSpPr>
        <p:spPr>
          <a:xfrm>
            <a:off x="8086096" y="5047564"/>
            <a:ext cx="1319915" cy="6758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Tissue</a:t>
            </a:r>
          </a:p>
          <a:p>
            <a:pPr algn="ctr"/>
            <a:r>
              <a:rPr lang="en-GB" b="1" dirty="0"/>
              <a:t>TODO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A43295-0A06-ED14-155D-26B407C8C5B7}"/>
              </a:ext>
            </a:extLst>
          </p:cNvPr>
          <p:cNvCxnSpPr>
            <a:cxnSpLocks/>
            <a:stCxn id="16" idx="2"/>
            <a:endCxn id="30" idx="0"/>
          </p:cNvCxnSpPr>
          <p:nvPr/>
        </p:nvCxnSpPr>
        <p:spPr>
          <a:xfrm flipH="1">
            <a:off x="8746054" y="1502795"/>
            <a:ext cx="351185" cy="354476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DBB396-8947-ADFE-B918-4D962DF1376D}"/>
              </a:ext>
            </a:extLst>
          </p:cNvPr>
          <p:cNvCxnSpPr>
            <a:cxnSpLocks/>
            <a:stCxn id="9" idx="2"/>
            <a:endCxn id="30" idx="0"/>
          </p:cNvCxnSpPr>
          <p:nvPr/>
        </p:nvCxnSpPr>
        <p:spPr>
          <a:xfrm>
            <a:off x="7346864" y="1502794"/>
            <a:ext cx="1399190" cy="354477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CD147D-1988-E5E7-5C82-082145021466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>
            <a:off x="4670825" y="3289564"/>
            <a:ext cx="4075229" cy="175800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132B5B3-9E4E-8867-D4A3-1E777AF6B917}"/>
              </a:ext>
            </a:extLst>
          </p:cNvPr>
          <p:cNvCxnSpPr>
            <a:cxnSpLocks/>
            <a:stCxn id="3" idx="2"/>
            <a:endCxn id="30" idx="0"/>
          </p:cNvCxnSpPr>
          <p:nvPr/>
        </p:nvCxnSpPr>
        <p:spPr>
          <a:xfrm>
            <a:off x="5399881" y="1502794"/>
            <a:ext cx="3346173" cy="354477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07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8100</TotalTime>
  <Words>51</Words>
  <Application>Microsoft Office PowerPoint</Application>
  <PresentationFormat>Custom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Sourbron</dc:creator>
  <cp:lastModifiedBy>Steven Sourbron</cp:lastModifiedBy>
  <cp:revision>20</cp:revision>
  <dcterms:created xsi:type="dcterms:W3CDTF">2024-10-22T21:29:35Z</dcterms:created>
  <dcterms:modified xsi:type="dcterms:W3CDTF">2025-01-15T09:41:57Z</dcterms:modified>
</cp:coreProperties>
</file>