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6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404" y="36"/>
      </p:cViewPr>
      <p:guideLst>
        <p:guide orient="horz" pos="4286"/>
        <p:guide pos="17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9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483EE-6330-45F5-89B7-D6BA7E3B4FC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3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C61604-A6E2-EA04-A112-E235610DE1FD}"/>
              </a:ext>
            </a:extLst>
          </p:cNvPr>
          <p:cNvSpPr/>
          <p:nvPr/>
        </p:nvSpPr>
        <p:spPr>
          <a:xfrm>
            <a:off x="3889948" y="1491521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Heart and lungs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93C79-6F11-90C3-9EDF-C9AEAD39B5D4}"/>
              </a:ext>
            </a:extLst>
          </p:cNvPr>
          <p:cNvSpPr/>
          <p:nvPr/>
        </p:nvSpPr>
        <p:spPr>
          <a:xfrm>
            <a:off x="3889948" y="380000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Kidneys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C25DD6-3DD6-A014-4BA8-D103D57EDBF6}"/>
              </a:ext>
            </a:extLst>
          </p:cNvPr>
          <p:cNvSpPr/>
          <p:nvPr/>
        </p:nvSpPr>
        <p:spPr>
          <a:xfrm>
            <a:off x="2232103" y="5912754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70AA04-862C-82FC-3168-1BDE5C064DA8}"/>
              </a:ext>
            </a:extLst>
          </p:cNvPr>
          <p:cNvSpPr/>
          <p:nvPr/>
        </p:nvSpPr>
        <p:spPr>
          <a:xfrm>
            <a:off x="5826685" y="6804025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Gut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26BBE9-4A6B-64B4-76A0-E0FE00A5EEE7}"/>
              </a:ext>
            </a:extLst>
          </p:cNvPr>
          <p:cNvSpPr/>
          <p:nvPr/>
        </p:nvSpPr>
        <p:spPr>
          <a:xfrm>
            <a:off x="3889948" y="858436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Other organs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01E67F-3331-DB4B-9031-3B215058E076}"/>
              </a:ext>
            </a:extLst>
          </p:cNvPr>
          <p:cNvCxnSpPr>
            <a:endCxn id="8" idx="3"/>
          </p:cNvCxnSpPr>
          <p:nvPr/>
        </p:nvCxnSpPr>
        <p:spPr>
          <a:xfrm flipH="1">
            <a:off x="6730584" y="4238467"/>
            <a:ext cx="215108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95076-09F1-3BEA-07B2-C206C4AC6EB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5301" y="6351217"/>
            <a:ext cx="481637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529A4A-47C5-D108-AB16-5F50ED5E685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659883" y="7242488"/>
            <a:ext cx="1221789" cy="9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2C88955-2EF6-E0C0-F6F6-1A3DD8393DC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5086571" y="6328710"/>
            <a:ext cx="740114" cy="913778"/>
          </a:xfrm>
          <a:prstGeom prst="bentConnector2">
            <a:avLst/>
          </a:prstGeom>
          <a:ln w="412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38D17D-4266-4E73-AC45-C53D918869BC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>
            <a:off x="3889948" y="1929984"/>
            <a:ext cx="12700" cy="7092844"/>
          </a:xfrm>
          <a:prstGeom prst="bentConnector3">
            <a:avLst>
              <a:gd name="adj1" fmla="val 18501646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FE9EA-3DCD-76A9-8FF1-14FAA43F7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528997" y="6351216"/>
            <a:ext cx="70310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7A8E6-B517-200F-F9F6-FE4649F0EE48}"/>
              </a:ext>
            </a:extLst>
          </p:cNvPr>
          <p:cNvCxnSpPr>
            <a:cxnSpLocks/>
          </p:cNvCxnSpPr>
          <p:nvPr/>
        </p:nvCxnSpPr>
        <p:spPr>
          <a:xfrm flipH="1">
            <a:off x="1528997" y="4238466"/>
            <a:ext cx="2360951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00A2B4-CE3A-4091-3314-5150971223C2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6730584" y="1929984"/>
            <a:ext cx="12700" cy="7092844"/>
          </a:xfrm>
          <a:prstGeom prst="bentConnector3">
            <a:avLst>
              <a:gd name="adj1" fmla="val 16849181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D4397F-9728-59EF-6F15-F14D3E0B9244}"/>
              </a:ext>
            </a:extLst>
          </p:cNvPr>
          <p:cNvCxnSpPr>
            <a:cxnSpLocks/>
          </p:cNvCxnSpPr>
          <p:nvPr/>
        </p:nvCxnSpPr>
        <p:spPr>
          <a:xfrm>
            <a:off x="5400675" y="4676930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CE0DA5-016B-FB84-2509-B4BDB26C3198}"/>
              </a:ext>
            </a:extLst>
          </p:cNvPr>
          <p:cNvCxnSpPr>
            <a:cxnSpLocks/>
          </p:cNvCxnSpPr>
          <p:nvPr/>
        </p:nvCxnSpPr>
        <p:spPr>
          <a:xfrm>
            <a:off x="3094688" y="6789679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lowchart: Summing Junction 62">
            <a:extLst>
              <a:ext uri="{FF2B5EF4-FFF2-40B4-BE49-F238E27FC236}">
                <a16:creationId xmlns:a16="http://schemas.microsoft.com/office/drawing/2014/main" id="{2F3A9871-E75B-7A81-45A2-E398672DA2CD}"/>
              </a:ext>
            </a:extLst>
          </p:cNvPr>
          <p:cNvSpPr/>
          <p:nvPr/>
        </p:nvSpPr>
        <p:spPr>
          <a:xfrm>
            <a:off x="8672434" y="2821253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FC7BD9-81EB-36CA-F8B0-7211A1BC0B49}"/>
              </a:ext>
            </a:extLst>
          </p:cNvPr>
          <p:cNvSpPr txBox="1"/>
          <p:nvPr/>
        </p:nvSpPr>
        <p:spPr>
          <a:xfrm>
            <a:off x="7605218" y="2744575"/>
            <a:ext cx="127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Aorta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9D1F6-6D8D-0FC8-E775-DA660DD67D25}"/>
              </a:ext>
            </a:extLst>
          </p:cNvPr>
          <p:cNvSpPr txBox="1"/>
          <p:nvPr/>
        </p:nvSpPr>
        <p:spPr>
          <a:xfrm>
            <a:off x="1918859" y="2775386"/>
            <a:ext cx="178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Injection</a:t>
            </a:r>
          </a:p>
        </p:txBody>
      </p:sp>
      <p:sp>
        <p:nvSpPr>
          <p:cNvPr id="67" name="Flowchart: Collate 66">
            <a:extLst>
              <a:ext uri="{FF2B5EF4-FFF2-40B4-BE49-F238E27FC236}">
                <a16:creationId xmlns:a16="http://schemas.microsoft.com/office/drawing/2014/main" id="{834E3E96-9791-A44E-BB2C-BDFB01928F06}"/>
              </a:ext>
            </a:extLst>
          </p:cNvPr>
          <p:cNvSpPr/>
          <p:nvPr/>
        </p:nvSpPr>
        <p:spPr>
          <a:xfrm rot="5400000">
            <a:off x="1313254" y="2793409"/>
            <a:ext cx="431485" cy="487174"/>
          </a:xfrm>
          <a:prstGeom prst="flowChartCollat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FC675F-CE43-4AE2-23BF-B499BFF969A3}"/>
              </a:ext>
            </a:extLst>
          </p:cNvPr>
          <p:cNvSpPr/>
          <p:nvPr/>
        </p:nvSpPr>
        <p:spPr>
          <a:xfrm>
            <a:off x="1777033" y="344775"/>
            <a:ext cx="3264269" cy="8806720"/>
          </a:xfrm>
          <a:prstGeom prst="roundRect">
            <a:avLst>
              <a:gd name="adj" fmla="val 12426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FC93A-3A4D-CB00-A8C7-DC8A5DD05B4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590882" y="1707003"/>
            <a:ext cx="1680893" cy="112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E6541-2D55-9662-91C7-1C58CADBEFD3}"/>
              </a:ext>
            </a:extLst>
          </p:cNvPr>
          <p:cNvCxnSpPr>
            <a:cxnSpLocks/>
          </p:cNvCxnSpPr>
          <p:nvPr/>
        </p:nvCxnSpPr>
        <p:spPr>
          <a:xfrm>
            <a:off x="3060522" y="3946426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DAF643BD-739E-28AB-D269-9FF8F6626135}"/>
              </a:ext>
            </a:extLst>
          </p:cNvPr>
          <p:cNvSpPr/>
          <p:nvPr/>
        </p:nvSpPr>
        <p:spPr>
          <a:xfrm>
            <a:off x="10123734" y="226458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C2C7-511D-AB90-E698-7368EEBD0A9F}"/>
              </a:ext>
            </a:extLst>
          </p:cNvPr>
          <p:cNvSpPr txBox="1"/>
          <p:nvPr/>
        </p:nvSpPr>
        <p:spPr>
          <a:xfrm>
            <a:off x="9862538" y="166894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Aorta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716027-EE75-C47B-D8E4-15175423B738}"/>
              </a:ext>
            </a:extLst>
          </p:cNvPr>
          <p:cNvSpPr/>
          <p:nvPr/>
        </p:nvSpPr>
        <p:spPr>
          <a:xfrm>
            <a:off x="2204311" y="1060271"/>
            <a:ext cx="2406155" cy="2864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Plasma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vp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EB8D8-24C9-B71E-0B71-4882FF3BF6CF}"/>
              </a:ext>
            </a:extLst>
          </p:cNvPr>
          <p:cNvSpPr/>
          <p:nvPr/>
        </p:nvSpPr>
        <p:spPr>
          <a:xfrm>
            <a:off x="2184726" y="7231264"/>
            <a:ext cx="2406156" cy="11122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Hepatocytes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9E7137-F4D5-62D7-F537-AE420CE16F12}"/>
              </a:ext>
            </a:extLst>
          </p:cNvPr>
          <p:cNvSpPr/>
          <p:nvPr/>
        </p:nvSpPr>
        <p:spPr>
          <a:xfrm>
            <a:off x="6271775" y="1009601"/>
            <a:ext cx="1833198" cy="1394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Hepatic artery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955C29-4A64-ABE0-6398-576E3EC8B3C3}"/>
              </a:ext>
            </a:extLst>
          </p:cNvPr>
          <p:cNvCxnSpPr>
            <a:cxnSpLocks/>
          </p:cNvCxnSpPr>
          <p:nvPr/>
        </p:nvCxnSpPr>
        <p:spPr>
          <a:xfrm flipH="1">
            <a:off x="4592247" y="3281329"/>
            <a:ext cx="183641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CC80AC-471F-E42F-DB6B-40CD8ECB0677}"/>
              </a:ext>
            </a:extLst>
          </p:cNvPr>
          <p:cNvSpPr/>
          <p:nvPr/>
        </p:nvSpPr>
        <p:spPr>
          <a:xfrm>
            <a:off x="6271775" y="2832548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Gut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Tg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7FA870-7326-7E8D-F278-6202329F2843}"/>
              </a:ext>
            </a:extLst>
          </p:cNvPr>
          <p:cNvCxnSpPr>
            <a:cxnSpLocks/>
          </p:cNvCxnSpPr>
          <p:nvPr/>
        </p:nvCxnSpPr>
        <p:spPr>
          <a:xfrm flipH="1">
            <a:off x="1261451" y="2471505"/>
            <a:ext cx="94286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4400-D525-D8BE-9E5A-104D59EFAAF3}"/>
              </a:ext>
            </a:extLst>
          </p:cNvPr>
          <p:cNvCxnSpPr>
            <a:cxnSpLocks/>
          </p:cNvCxnSpPr>
          <p:nvPr/>
        </p:nvCxnSpPr>
        <p:spPr>
          <a:xfrm>
            <a:off x="3382812" y="8343519"/>
            <a:ext cx="0" cy="1361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39D3FF6-5D8D-AC3A-09AB-5414B207CB55}"/>
              </a:ext>
            </a:extLst>
          </p:cNvPr>
          <p:cNvCxnSpPr>
            <a:cxnSpLocks/>
          </p:cNvCxnSpPr>
          <p:nvPr/>
        </p:nvCxnSpPr>
        <p:spPr>
          <a:xfrm>
            <a:off x="8104973" y="1728563"/>
            <a:ext cx="12700" cy="1552766"/>
          </a:xfrm>
          <a:prstGeom prst="bentConnector3">
            <a:avLst>
              <a:gd name="adj1" fmla="val 9472134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ADDEB2-A04E-E65F-77CA-2B29C1C320FD}"/>
              </a:ext>
            </a:extLst>
          </p:cNvPr>
          <p:cNvCxnSpPr>
            <a:cxnSpLocks/>
          </p:cNvCxnSpPr>
          <p:nvPr/>
        </p:nvCxnSpPr>
        <p:spPr>
          <a:xfrm flipH="1">
            <a:off x="9317752" y="2449520"/>
            <a:ext cx="805982" cy="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1ED239-0F6B-6DA8-3878-FC15874190C4}"/>
              </a:ext>
            </a:extLst>
          </p:cNvPr>
          <p:cNvSpPr txBox="1"/>
          <p:nvPr/>
        </p:nvSpPr>
        <p:spPr>
          <a:xfrm>
            <a:off x="5055367" y="3476582"/>
            <a:ext cx="127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Portal</a:t>
            </a:r>
          </a:p>
          <a:p>
            <a:pPr algn="ctr"/>
            <a:r>
              <a:rPr lang="en-GB" sz="2400" dirty="0"/>
              <a:t>vein</a:t>
            </a:r>
          </a:p>
        </p:txBody>
      </p:sp>
      <p:sp>
        <p:nvSpPr>
          <p:cNvPr id="52" name="Flowchart: Summing Junction 51">
            <a:extLst>
              <a:ext uri="{FF2B5EF4-FFF2-40B4-BE49-F238E27FC236}">
                <a16:creationId xmlns:a16="http://schemas.microsoft.com/office/drawing/2014/main" id="{752A5233-600E-4D8A-3602-6320F32B7B96}"/>
              </a:ext>
            </a:extLst>
          </p:cNvPr>
          <p:cNvSpPr/>
          <p:nvPr/>
        </p:nvSpPr>
        <p:spPr>
          <a:xfrm>
            <a:off x="5438536" y="308607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3F1BA-ADF1-ADAE-603C-555EFDEF1500}"/>
              </a:ext>
            </a:extLst>
          </p:cNvPr>
          <p:cNvSpPr txBox="1"/>
          <p:nvPr/>
        </p:nvSpPr>
        <p:spPr>
          <a:xfrm>
            <a:off x="1568450" y="9750323"/>
            <a:ext cx="362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Gallbladder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94C38D-4EB1-6C79-4E23-4CC5B07719BB}"/>
              </a:ext>
            </a:extLst>
          </p:cNvPr>
          <p:cNvSpPr txBox="1"/>
          <p:nvPr/>
        </p:nvSpPr>
        <p:spPr>
          <a:xfrm>
            <a:off x="-75882" y="2035210"/>
            <a:ext cx="142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Hepatic vein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6BEFC3-AF8A-3D5A-F3FC-E9CA91E6633A}"/>
              </a:ext>
            </a:extLst>
          </p:cNvPr>
          <p:cNvSpPr txBox="1"/>
          <p:nvPr/>
        </p:nvSpPr>
        <p:spPr>
          <a:xfrm>
            <a:off x="2108412" y="501791"/>
            <a:ext cx="240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Liver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B44402-136D-8823-8239-1BFB7B1F99D8}"/>
              </a:ext>
            </a:extLst>
          </p:cNvPr>
          <p:cNvSpPr txBox="1"/>
          <p:nvPr/>
        </p:nvSpPr>
        <p:spPr>
          <a:xfrm>
            <a:off x="3716561" y="643417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khe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D8B651-1F84-AC52-0A44-6CE750F77DA8}"/>
              </a:ext>
            </a:extLst>
          </p:cNvPr>
          <p:cNvSpPr txBox="1"/>
          <p:nvPr/>
        </p:nvSpPr>
        <p:spPr>
          <a:xfrm>
            <a:off x="2510124" y="8516674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kbh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BDFBC-00A3-252F-6C64-1C15A4EA4EB7}"/>
              </a:ext>
            </a:extLst>
          </p:cNvPr>
          <p:cNvSpPr txBox="1"/>
          <p:nvPr/>
        </p:nvSpPr>
        <p:spPr>
          <a:xfrm>
            <a:off x="8245509" y="3281329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Fv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F92E05-D7F2-DD2D-7A19-7A90BAEC7DD3}"/>
              </a:ext>
            </a:extLst>
          </p:cNvPr>
          <p:cNvSpPr txBox="1"/>
          <p:nvPr/>
        </p:nvSpPr>
        <p:spPr>
          <a:xfrm>
            <a:off x="8245509" y="126689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2B88660-978F-597C-12DF-BF4B3B6CDFD2}"/>
              </a:ext>
            </a:extLst>
          </p:cNvPr>
          <p:cNvSpPr/>
          <p:nvPr/>
        </p:nvSpPr>
        <p:spPr>
          <a:xfrm>
            <a:off x="2242715" y="4762797"/>
            <a:ext cx="2406156" cy="14688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Extravascular, extracellular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vi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366225-7D76-DD5F-7B8E-D8BB7D73AC42}"/>
              </a:ext>
            </a:extLst>
          </p:cNvPr>
          <p:cNvCxnSpPr>
            <a:cxnSpLocks/>
          </p:cNvCxnSpPr>
          <p:nvPr/>
        </p:nvCxnSpPr>
        <p:spPr>
          <a:xfrm>
            <a:off x="3778795" y="6231674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6D1271-BD56-801A-390C-0D3A70C437E6}"/>
              </a:ext>
            </a:extLst>
          </p:cNvPr>
          <p:cNvCxnSpPr>
            <a:cxnSpLocks/>
          </p:cNvCxnSpPr>
          <p:nvPr/>
        </p:nvCxnSpPr>
        <p:spPr>
          <a:xfrm flipV="1">
            <a:off x="3773245" y="3931764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378A10-491D-71EC-9777-CD70E6B7ADD6}"/>
              </a:ext>
            </a:extLst>
          </p:cNvPr>
          <p:cNvSpPr txBox="1"/>
          <p:nvPr/>
        </p:nvSpPr>
        <p:spPr>
          <a:xfrm>
            <a:off x="2131111" y="4127976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PS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F29002-FC9F-39AE-CA4F-FA81C1FE6904}"/>
              </a:ext>
            </a:extLst>
          </p:cNvPr>
          <p:cNvCxnSpPr>
            <a:cxnSpLocks/>
          </p:cNvCxnSpPr>
          <p:nvPr/>
        </p:nvCxnSpPr>
        <p:spPr>
          <a:xfrm flipV="1">
            <a:off x="3085536" y="6221156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5B5EB1D-56A9-60D8-A51A-276A8B6677BE}"/>
              </a:ext>
            </a:extLst>
          </p:cNvPr>
          <p:cNvSpPr txBox="1"/>
          <p:nvPr/>
        </p:nvSpPr>
        <p:spPr>
          <a:xfrm>
            <a:off x="2184726" y="645828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keh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9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8035</TotalTime>
  <Words>36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Sourbron</dc:creator>
  <cp:lastModifiedBy>Steven Sourbron</cp:lastModifiedBy>
  <cp:revision>10</cp:revision>
  <dcterms:created xsi:type="dcterms:W3CDTF">2024-10-22T21:29:35Z</dcterms:created>
  <dcterms:modified xsi:type="dcterms:W3CDTF">2024-10-28T11:25:09Z</dcterms:modified>
</cp:coreProperties>
</file>