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38.xml" ContentType="application/vnd.openxmlformats-officedocument.presentationml.tags+xml"/>
  <Override PartName="/ppt/tags/tag139.xml" ContentType="application/vnd.openxmlformats-officedocument.presentationml.tags+xml"/>
  <Override PartName="/ppt/notesSlides/notesSlide1.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2.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3.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notesSlides/notesSlide4.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notesSlides/notesSlide5.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6.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notesSlides/notesSlide7.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notesSlides/notesSlide8.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notesSlides/notesSlide9.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10.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notesSlides/notesSlide11.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notesSlides/notesSlide12.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13.xml" ContentType="application/vnd.openxmlformats-officedocument.presentationml.notesSlide+xml"/>
  <Override PartName="/ppt/tags/tag187.xml" ContentType="application/vnd.openxmlformats-officedocument.presentationml.tags+xml"/>
  <Override PartName="/ppt/notesSlides/notesSlide14.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7"/>
  </p:notesMasterIdLst>
  <p:handoutMasterIdLst>
    <p:handoutMasterId r:id="rId18"/>
  </p:handoutMasterIdLst>
  <p:sldIdLst>
    <p:sldId id="257" r:id="rId2"/>
    <p:sldId id="269" r:id="rId3"/>
    <p:sldId id="260" r:id="rId4"/>
    <p:sldId id="291" r:id="rId5"/>
    <p:sldId id="266" r:id="rId6"/>
    <p:sldId id="284" r:id="rId7"/>
    <p:sldId id="288" r:id="rId8"/>
    <p:sldId id="292" r:id="rId9"/>
    <p:sldId id="289" r:id="rId10"/>
    <p:sldId id="285" r:id="rId11"/>
    <p:sldId id="293" r:id="rId12"/>
    <p:sldId id="294" r:id="rId13"/>
    <p:sldId id="295" r:id="rId14"/>
    <p:sldId id="283" r:id="rId15"/>
    <p:sldId id="25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03C38"/>
    <a:srgbClr val="CF3531"/>
    <a:srgbClr val="367C9C"/>
    <a:srgbClr val="208856"/>
    <a:srgbClr val="882220"/>
    <a:srgbClr val="F76911"/>
    <a:srgbClr val="9EAA06"/>
    <a:srgbClr val="E0F109"/>
    <a:srgbClr val="4442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5256" autoAdjust="0"/>
  </p:normalViewPr>
  <p:slideViewPr>
    <p:cSldViewPr snapToGrid="0">
      <p:cViewPr varScale="1">
        <p:scale>
          <a:sx n="86" d="100"/>
          <a:sy n="86" d="100"/>
        </p:scale>
        <p:origin x="614" y="67"/>
      </p:cViewPr>
      <p:guideLst>
        <p:guide orient="horz" pos="2159"/>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2021-12-22</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2021-12-22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10</a:t>
            </a:fld>
            <a:endParaRPr lang="zh-CN" altLang="en-US"/>
          </a:p>
        </p:txBody>
      </p:sp>
    </p:spTree>
    <p:extLst>
      <p:ext uri="{BB962C8B-B14F-4D97-AF65-F5344CB8AC3E}">
        <p14:creationId xmlns:p14="http://schemas.microsoft.com/office/powerpoint/2010/main" val="3694715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extLst>
      <p:ext uri="{BB962C8B-B14F-4D97-AF65-F5344CB8AC3E}">
        <p14:creationId xmlns:p14="http://schemas.microsoft.com/office/powerpoint/2010/main" val="4271147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12</a:t>
            </a:fld>
            <a:endParaRPr lang="zh-CN" altLang="en-US"/>
          </a:p>
        </p:txBody>
      </p:sp>
    </p:spTree>
    <p:extLst>
      <p:ext uri="{BB962C8B-B14F-4D97-AF65-F5344CB8AC3E}">
        <p14:creationId xmlns:p14="http://schemas.microsoft.com/office/powerpoint/2010/main" val="1289814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13</a:t>
            </a:fld>
            <a:endParaRPr lang="zh-CN" altLang="en-US"/>
          </a:p>
        </p:txBody>
      </p:sp>
    </p:spTree>
    <p:extLst>
      <p:ext uri="{BB962C8B-B14F-4D97-AF65-F5344CB8AC3E}">
        <p14:creationId xmlns:p14="http://schemas.microsoft.com/office/powerpoint/2010/main" val="1160031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14</a:t>
            </a:fld>
            <a:endParaRPr lang="zh-CN" altLang="en-US"/>
          </a:p>
        </p:txBody>
      </p:sp>
    </p:spTree>
    <p:extLst>
      <p:ext uri="{BB962C8B-B14F-4D97-AF65-F5344CB8AC3E}">
        <p14:creationId xmlns:p14="http://schemas.microsoft.com/office/powerpoint/2010/main" val="2796534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349766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6</a:t>
            </a:fld>
            <a:endParaRPr lang="zh-CN" altLang="en-US"/>
          </a:p>
        </p:txBody>
      </p:sp>
    </p:spTree>
    <p:extLst>
      <p:ext uri="{BB962C8B-B14F-4D97-AF65-F5344CB8AC3E}">
        <p14:creationId xmlns:p14="http://schemas.microsoft.com/office/powerpoint/2010/main" val="1918685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extLst>
      <p:ext uri="{BB962C8B-B14F-4D97-AF65-F5344CB8AC3E}">
        <p14:creationId xmlns:p14="http://schemas.microsoft.com/office/powerpoint/2010/main" val="1339352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extLst>
      <p:ext uri="{BB962C8B-B14F-4D97-AF65-F5344CB8AC3E}">
        <p14:creationId xmlns:p14="http://schemas.microsoft.com/office/powerpoint/2010/main" val="446463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extLst>
      <p:ext uri="{BB962C8B-B14F-4D97-AF65-F5344CB8AC3E}">
        <p14:creationId xmlns:p14="http://schemas.microsoft.com/office/powerpoint/2010/main" val="121703503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2.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jpe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Master" Target="../slideMasters/slideMaster1.xml"/><Relationship Id="rId5" Type="http://schemas.openxmlformats.org/officeDocument/2006/relationships/tags" Target="../tags/tag11.xml"/><Relationship Id="rId15" Type="http://schemas.openxmlformats.org/officeDocument/2006/relationships/image" Target="../media/image3.jpeg"/><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file:///F:\Lets_Create/pic_temp/0_pic_quater_right_up.png"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slideMaster" Target="../slideMasters/slideMaster1.xml"/><Relationship Id="rId4" Type="http://schemas.openxmlformats.org/officeDocument/2006/relationships/tags" Target="../tags/tag7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74.xml"/><Relationship Id="rId7" Type="http://schemas.openxmlformats.org/officeDocument/2006/relationships/slideMaster" Target="../slideMasters/slideMaster1.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image" Target="../media/image3.jpeg"/><Relationship Id="rId5" Type="http://schemas.openxmlformats.org/officeDocument/2006/relationships/tags" Target="../tags/tag76.xml"/><Relationship Id="rId10" Type="http://schemas.openxmlformats.org/officeDocument/2006/relationships/image" Target="file:///F:\Lets_Create/pic_temp/0_pic_quater_right_up.png" TargetMode="External"/><Relationship Id="rId4" Type="http://schemas.openxmlformats.org/officeDocument/2006/relationships/tags" Target="../tags/tag75.xml"/><Relationship Id="rId9"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0.xml"/><Relationship Id="rId7"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image" Target="file:///F:\Lets_Create/pic_temp/1_pic_quater_left_down.png" TargetMode="External"/><Relationship Id="rId5" Type="http://schemas.openxmlformats.org/officeDocument/2006/relationships/tags" Target="../tags/tag82.xml"/><Relationship Id="rId10" Type="http://schemas.openxmlformats.org/officeDocument/2006/relationships/image" Target="../media/image6.png"/><Relationship Id="rId4" Type="http://schemas.openxmlformats.org/officeDocument/2006/relationships/tags" Target="../tags/tag81.xml"/><Relationship Id="rId9" Type="http://schemas.openxmlformats.org/officeDocument/2006/relationships/image" Target="file:///F:\Lets_Create/pic_temp/0_pic_quater_right_up.pn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image" Target="file:///F:\Lets_Create/pic_temp/1_pic_quater_left_down.png" TargetMode="Externa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image" Target="../media/image7.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image" Target="file:///F:\Lets_Create/pic_temp/0_pic_quater_right_up.png" TargetMode="External"/><Relationship Id="rId5" Type="http://schemas.openxmlformats.org/officeDocument/2006/relationships/tags" Target="../tags/tag88.xml"/><Relationship Id="rId10" Type="http://schemas.openxmlformats.org/officeDocument/2006/relationships/image" Target="../media/image2.png"/><Relationship Id="rId4" Type="http://schemas.openxmlformats.org/officeDocument/2006/relationships/tags" Target="../tags/tag87.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image" Target="../media/image6.png"/><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image" Target="file:///F:\Lets_Create/pic_temp/0_pic_quater_right_up.png" TargetMode="Externa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image" Target="../media/image2.png"/><Relationship Id="rId5" Type="http://schemas.openxmlformats.org/officeDocument/2006/relationships/tags" Target="../tags/tag96.xml"/><Relationship Id="rId10" Type="http://schemas.openxmlformats.org/officeDocument/2006/relationships/slideMaster" Target="../slideMasters/slideMaster1.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image" Target="file:///F:\Lets_Create/pic_temp/1_pic_quater_left_down.png"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image" Target="../media/image6.png"/><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image" Target="file:///F:\Lets_Create/pic_temp/0_pic_quater_right_up.png" TargetMode="Externa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image" Target="../media/image2.png"/><Relationship Id="rId5" Type="http://schemas.openxmlformats.org/officeDocument/2006/relationships/tags" Target="../tags/tag105.xml"/><Relationship Id="rId10" Type="http://schemas.openxmlformats.org/officeDocument/2006/relationships/slideMaster" Target="../slideMasters/slideMaster1.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image" Target="file:///F:\Lets_Create/pic_temp/1_pic_quater_left_down.png"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image" Target="../media/image6.png"/><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image" Target="file:///F:\Lets_Create/pic_temp/0_pic_quater_right_up.png" TargetMode="Externa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image" Target="../media/image2.png"/><Relationship Id="rId5" Type="http://schemas.openxmlformats.org/officeDocument/2006/relationships/tags" Target="../tags/tag114.xml"/><Relationship Id="rId10" Type="http://schemas.openxmlformats.org/officeDocument/2006/relationships/slideMaster" Target="../slideMasters/slideMaster1.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image" Target="file:///F:\Lets_Create/pic_temp/1_pic_quater_left_down.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image" Target="../media/image8.png"/><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slideMaster" Target="../slideMasters/slideMaster1.xml"/><Relationship Id="rId2" Type="http://schemas.openxmlformats.org/officeDocument/2006/relationships/tags" Target="../tags/tag120.xml"/><Relationship Id="rId16" Type="http://schemas.openxmlformats.org/officeDocument/2006/relationships/image" Target="file:///F:\Lets_Create/pic_temp/1_pic_quater_left_down.png" TargetMode="Externa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5" Type="http://schemas.openxmlformats.org/officeDocument/2006/relationships/tags" Target="../tags/tag123.xml"/><Relationship Id="rId15" Type="http://schemas.openxmlformats.org/officeDocument/2006/relationships/image" Target="../media/image6.png"/><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image" Target="file:///F:\Lets_Create/pic_temp/0_pic_quater_right_up.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image" Target="file:///F:\Lets_Create/pic_temp/1_pic_quater_left_down.png" TargetMode="Externa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image" Target="../media/image10.png"/><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image" Target="file:///F:\Lets_Create/pic_temp/0_pic_quater_right_up.png" TargetMode="External"/><Relationship Id="rId5" Type="http://schemas.openxmlformats.org/officeDocument/2006/relationships/tags" Target="../tags/tag134.xml"/><Relationship Id="rId10" Type="http://schemas.openxmlformats.org/officeDocument/2006/relationships/image" Target="../media/image9.png"/><Relationship Id="rId4" Type="http://schemas.openxmlformats.org/officeDocument/2006/relationships/tags" Target="../tags/tag133.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image" Target="../media/image4.jpe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1.jpe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slideMaster" Target="../slideMasters/slideMaster1.xml"/><Relationship Id="rId5" Type="http://schemas.openxmlformats.org/officeDocument/2006/relationships/tags" Target="../tags/tag26.xml"/><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file:///F:\Lets_Create/pic_temp/pic_half_right.png" TargetMode="Externa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5.png"/><Relationship Id="rId5" Type="http://schemas.openxmlformats.org/officeDocument/2006/relationships/tags" Target="../tags/tag50.xml"/><Relationship Id="rId10" Type="http://schemas.openxmlformats.org/officeDocument/2006/relationships/image" Target="../media/image1.jpeg"/><Relationship Id="rId4" Type="http://schemas.openxmlformats.org/officeDocument/2006/relationships/tags" Target="../tags/tag49.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slideMaster" Target="../slideMasters/slideMaster1.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Master" Target="../slideMasters/slideMaster1.xml"/><Relationship Id="rId5" Type="http://schemas.openxmlformats.org/officeDocument/2006/relationships/tags" Target="../tags/tag67.xml"/><Relationship Id="rId4" Type="http://schemas.openxmlformats.org/officeDocument/2006/relationships/tags" Target="../tags/tag6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19" name="矩形 18"/>
          <p:cNvSpPr/>
          <p:nvPr>
            <p:custDataLst>
              <p:tags r:id="rId1"/>
            </p:custDataLst>
          </p:nvPr>
        </p:nvSpPr>
        <p:spPr>
          <a:xfrm>
            <a:off x="2076450" y="2420620"/>
            <a:ext cx="8039735" cy="2542540"/>
          </a:xfrm>
          <a:prstGeom prst="rect">
            <a:avLst/>
          </a:prstGeom>
          <a:solidFill>
            <a:schemeClr val="bg1"/>
          </a:solidFill>
          <a:ln w="76200">
            <a:gradFill>
              <a:gsLst>
                <a:gs pos="100000">
                  <a:schemeClr val="accent1"/>
                </a:gs>
                <a:gs pos="0">
                  <a:schemeClr val="accent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p:nvPr>
            <p:custDataLst>
              <p:tags r:id="rId2"/>
            </p:custDataLst>
          </p:nvPr>
        </p:nvPicPr>
        <p:blipFill>
          <a:blip r:embed="rId13" r:link="rId14" cstate="print">
            <a:extLst>
              <a:ext uri="{28A0092B-C50C-407E-A947-70E740481C1C}">
                <a14:useLocalDpi xmlns:a14="http://schemas.microsoft.com/office/drawing/2010/main" val="0"/>
              </a:ext>
            </a:extLst>
          </a:blip>
          <a:stretch>
            <a:fillRect/>
          </a:stretch>
        </p:blipFill>
        <p:spPr>
          <a:xfrm>
            <a:off x="0" y="0"/>
            <a:ext cx="1143000" cy="840921"/>
          </a:xfrm>
          <a:prstGeom prst="rect">
            <a:avLst/>
          </a:prstGeom>
        </p:spPr>
      </p:pic>
      <p:grpSp>
        <p:nvGrpSpPr>
          <p:cNvPr id="21" name="组合 20"/>
          <p:cNvGrpSpPr/>
          <p:nvPr>
            <p:custDataLst>
              <p:tags r:id="rId3"/>
            </p:custDataLst>
          </p:nvPr>
        </p:nvGrpSpPr>
        <p:grpSpPr>
          <a:xfrm>
            <a:off x="9707162" y="4437927"/>
            <a:ext cx="239395" cy="361950"/>
            <a:chOff x="4755469" y="4479245"/>
            <a:chExt cx="355600" cy="484188"/>
          </a:xfrm>
        </p:grpSpPr>
        <p:sp>
          <p:nvSpPr>
            <p:cNvPr id="22" name="Freeform 150"/>
            <p:cNvSpPr/>
            <p:nvPr>
              <p:custDataLst>
                <p:tags r:id="rId8"/>
              </p:custDataLst>
            </p:nvPr>
          </p:nvSpPr>
          <p:spPr bwMode="auto">
            <a:xfrm>
              <a:off x="4755469" y="4479245"/>
              <a:ext cx="355600" cy="484188"/>
            </a:xfrm>
            <a:custGeom>
              <a:avLst/>
              <a:gdLst>
                <a:gd name="T0" fmla="*/ 12 w 931"/>
                <a:gd name="T1" fmla="*/ 1096 h 1310"/>
                <a:gd name="T2" fmla="*/ 16 w 931"/>
                <a:gd name="T3" fmla="*/ 1046 h 1310"/>
                <a:gd name="T4" fmla="*/ 16 w 931"/>
                <a:gd name="T5" fmla="*/ 967 h 1310"/>
                <a:gd name="T6" fmla="*/ 19 w 931"/>
                <a:gd name="T7" fmla="*/ 909 h 1310"/>
                <a:gd name="T8" fmla="*/ 19 w 931"/>
                <a:gd name="T9" fmla="*/ 785 h 1310"/>
                <a:gd name="T10" fmla="*/ 28 w 931"/>
                <a:gd name="T11" fmla="*/ 529 h 1310"/>
                <a:gd name="T12" fmla="*/ 16 w 931"/>
                <a:gd name="T13" fmla="*/ 388 h 1310"/>
                <a:gd name="T14" fmla="*/ 19 w 931"/>
                <a:gd name="T15" fmla="*/ 356 h 1310"/>
                <a:gd name="T16" fmla="*/ 191 w 931"/>
                <a:gd name="T17" fmla="*/ 254 h 1310"/>
                <a:gd name="T18" fmla="*/ 236 w 931"/>
                <a:gd name="T19" fmla="*/ 136 h 1310"/>
                <a:gd name="T20" fmla="*/ 278 w 931"/>
                <a:gd name="T21" fmla="*/ 147 h 1310"/>
                <a:gd name="T22" fmla="*/ 316 w 931"/>
                <a:gd name="T23" fmla="*/ 129 h 1310"/>
                <a:gd name="T24" fmla="*/ 317 w 931"/>
                <a:gd name="T25" fmla="*/ 72 h 1310"/>
                <a:gd name="T26" fmla="*/ 359 w 931"/>
                <a:gd name="T27" fmla="*/ 7 h 1310"/>
                <a:gd name="T28" fmla="*/ 431 w 931"/>
                <a:gd name="T29" fmla="*/ 18 h 1310"/>
                <a:gd name="T30" fmla="*/ 479 w 931"/>
                <a:gd name="T31" fmla="*/ 18 h 1310"/>
                <a:gd name="T32" fmla="*/ 542 w 931"/>
                <a:gd name="T33" fmla="*/ 18 h 1310"/>
                <a:gd name="T34" fmla="*/ 602 w 931"/>
                <a:gd name="T35" fmla="*/ 18 h 1310"/>
                <a:gd name="T36" fmla="*/ 641 w 931"/>
                <a:gd name="T37" fmla="*/ 13 h 1310"/>
                <a:gd name="T38" fmla="*/ 694 w 931"/>
                <a:gd name="T39" fmla="*/ 32 h 1310"/>
                <a:gd name="T40" fmla="*/ 725 w 931"/>
                <a:gd name="T41" fmla="*/ 32 h 1310"/>
                <a:gd name="T42" fmla="*/ 776 w 931"/>
                <a:gd name="T43" fmla="*/ 42 h 1310"/>
                <a:gd name="T44" fmla="*/ 847 w 931"/>
                <a:gd name="T45" fmla="*/ 13 h 1310"/>
                <a:gd name="T46" fmla="*/ 907 w 931"/>
                <a:gd name="T47" fmla="*/ 70 h 1310"/>
                <a:gd name="T48" fmla="*/ 919 w 931"/>
                <a:gd name="T49" fmla="*/ 152 h 1310"/>
                <a:gd name="T50" fmla="*/ 922 w 931"/>
                <a:gd name="T51" fmla="*/ 216 h 1310"/>
                <a:gd name="T52" fmla="*/ 903 w 931"/>
                <a:gd name="T53" fmla="*/ 373 h 1310"/>
                <a:gd name="T54" fmla="*/ 915 w 931"/>
                <a:gd name="T55" fmla="*/ 405 h 1310"/>
                <a:gd name="T56" fmla="*/ 919 w 931"/>
                <a:gd name="T57" fmla="*/ 447 h 1310"/>
                <a:gd name="T58" fmla="*/ 908 w 931"/>
                <a:gd name="T59" fmla="*/ 578 h 1310"/>
                <a:gd name="T60" fmla="*/ 903 w 931"/>
                <a:gd name="T61" fmla="*/ 661 h 1310"/>
                <a:gd name="T62" fmla="*/ 887 w 931"/>
                <a:gd name="T63" fmla="*/ 738 h 1310"/>
                <a:gd name="T64" fmla="*/ 903 w 931"/>
                <a:gd name="T65" fmla="*/ 795 h 1310"/>
                <a:gd name="T66" fmla="*/ 903 w 931"/>
                <a:gd name="T67" fmla="*/ 872 h 1310"/>
                <a:gd name="T68" fmla="*/ 907 w 931"/>
                <a:gd name="T69" fmla="*/ 939 h 1310"/>
                <a:gd name="T70" fmla="*/ 910 w 931"/>
                <a:gd name="T71" fmla="*/ 1026 h 1310"/>
                <a:gd name="T72" fmla="*/ 903 w 931"/>
                <a:gd name="T73" fmla="*/ 1091 h 1310"/>
                <a:gd name="T74" fmla="*/ 900 w 931"/>
                <a:gd name="T75" fmla="*/ 1198 h 1310"/>
                <a:gd name="T76" fmla="*/ 861 w 931"/>
                <a:gd name="T77" fmla="*/ 1290 h 1310"/>
                <a:gd name="T78" fmla="*/ 806 w 931"/>
                <a:gd name="T79" fmla="*/ 1287 h 1310"/>
                <a:gd name="T80" fmla="*/ 739 w 931"/>
                <a:gd name="T81" fmla="*/ 1300 h 1310"/>
                <a:gd name="T82" fmla="*/ 680 w 931"/>
                <a:gd name="T83" fmla="*/ 1305 h 1310"/>
                <a:gd name="T84" fmla="*/ 618 w 931"/>
                <a:gd name="T85" fmla="*/ 1282 h 1310"/>
                <a:gd name="T86" fmla="*/ 546 w 931"/>
                <a:gd name="T87" fmla="*/ 1282 h 1310"/>
                <a:gd name="T88" fmla="*/ 477 w 931"/>
                <a:gd name="T89" fmla="*/ 1295 h 1310"/>
                <a:gd name="T90" fmla="*/ 438 w 931"/>
                <a:gd name="T91" fmla="*/ 1300 h 1310"/>
                <a:gd name="T92" fmla="*/ 354 w 931"/>
                <a:gd name="T93" fmla="*/ 1295 h 1310"/>
                <a:gd name="T94" fmla="*/ 236 w 931"/>
                <a:gd name="T95" fmla="*/ 1300 h 1310"/>
                <a:gd name="T96" fmla="*/ 174 w 931"/>
                <a:gd name="T97" fmla="*/ 1299 h 1310"/>
                <a:gd name="T98" fmla="*/ 92 w 931"/>
                <a:gd name="T99" fmla="*/ 1305 h 1310"/>
                <a:gd name="T100" fmla="*/ 0 w 931"/>
                <a:gd name="T101" fmla="*/ 1213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31" h="1310">
                  <a:moveTo>
                    <a:pt x="5" y="1138"/>
                  </a:moveTo>
                  <a:lnTo>
                    <a:pt x="5" y="1121"/>
                  </a:lnTo>
                  <a:cubicBezTo>
                    <a:pt x="8" y="1116"/>
                    <a:pt x="9" y="1116"/>
                    <a:pt x="9" y="1111"/>
                  </a:cubicBezTo>
                  <a:lnTo>
                    <a:pt x="9" y="1096"/>
                  </a:lnTo>
                  <a:lnTo>
                    <a:pt x="12" y="1096"/>
                  </a:lnTo>
                  <a:lnTo>
                    <a:pt x="12" y="1091"/>
                  </a:lnTo>
                  <a:lnTo>
                    <a:pt x="18" y="1091"/>
                  </a:lnTo>
                  <a:cubicBezTo>
                    <a:pt x="22" y="1091"/>
                    <a:pt x="23" y="1092"/>
                    <a:pt x="26" y="1093"/>
                  </a:cubicBezTo>
                  <a:lnTo>
                    <a:pt x="28" y="1066"/>
                  </a:lnTo>
                  <a:cubicBezTo>
                    <a:pt x="23" y="1062"/>
                    <a:pt x="16" y="1057"/>
                    <a:pt x="16" y="1046"/>
                  </a:cubicBezTo>
                  <a:lnTo>
                    <a:pt x="16" y="1044"/>
                  </a:lnTo>
                  <a:cubicBezTo>
                    <a:pt x="16" y="1031"/>
                    <a:pt x="32" y="1039"/>
                    <a:pt x="32" y="1004"/>
                  </a:cubicBezTo>
                  <a:cubicBezTo>
                    <a:pt x="32" y="1000"/>
                    <a:pt x="27" y="975"/>
                    <a:pt x="25" y="970"/>
                  </a:cubicBezTo>
                  <a:lnTo>
                    <a:pt x="16" y="987"/>
                  </a:lnTo>
                  <a:lnTo>
                    <a:pt x="16" y="967"/>
                  </a:lnTo>
                  <a:cubicBezTo>
                    <a:pt x="18" y="962"/>
                    <a:pt x="19" y="962"/>
                    <a:pt x="19" y="957"/>
                  </a:cubicBezTo>
                  <a:lnTo>
                    <a:pt x="19" y="934"/>
                  </a:lnTo>
                  <a:cubicBezTo>
                    <a:pt x="19" y="925"/>
                    <a:pt x="17" y="934"/>
                    <a:pt x="16" y="919"/>
                  </a:cubicBezTo>
                  <a:lnTo>
                    <a:pt x="19" y="919"/>
                  </a:lnTo>
                  <a:lnTo>
                    <a:pt x="19" y="909"/>
                  </a:lnTo>
                  <a:cubicBezTo>
                    <a:pt x="19" y="903"/>
                    <a:pt x="24" y="900"/>
                    <a:pt x="27" y="894"/>
                  </a:cubicBezTo>
                  <a:lnTo>
                    <a:pt x="23" y="887"/>
                  </a:lnTo>
                  <a:lnTo>
                    <a:pt x="23" y="857"/>
                  </a:lnTo>
                  <a:cubicBezTo>
                    <a:pt x="21" y="853"/>
                    <a:pt x="19" y="853"/>
                    <a:pt x="19" y="847"/>
                  </a:cubicBezTo>
                  <a:lnTo>
                    <a:pt x="19" y="785"/>
                  </a:lnTo>
                  <a:cubicBezTo>
                    <a:pt x="23" y="783"/>
                    <a:pt x="28" y="770"/>
                    <a:pt x="28" y="763"/>
                  </a:cubicBezTo>
                  <a:lnTo>
                    <a:pt x="28" y="572"/>
                  </a:lnTo>
                  <a:cubicBezTo>
                    <a:pt x="28" y="562"/>
                    <a:pt x="23" y="566"/>
                    <a:pt x="23" y="557"/>
                  </a:cubicBezTo>
                  <a:lnTo>
                    <a:pt x="23" y="544"/>
                  </a:lnTo>
                  <a:cubicBezTo>
                    <a:pt x="23" y="535"/>
                    <a:pt x="28" y="538"/>
                    <a:pt x="28" y="529"/>
                  </a:cubicBezTo>
                  <a:lnTo>
                    <a:pt x="28" y="465"/>
                  </a:lnTo>
                  <a:cubicBezTo>
                    <a:pt x="28" y="459"/>
                    <a:pt x="25" y="457"/>
                    <a:pt x="23" y="452"/>
                  </a:cubicBezTo>
                  <a:lnTo>
                    <a:pt x="23" y="437"/>
                  </a:lnTo>
                  <a:cubicBezTo>
                    <a:pt x="22" y="435"/>
                    <a:pt x="16" y="415"/>
                    <a:pt x="16" y="413"/>
                  </a:cubicBezTo>
                  <a:lnTo>
                    <a:pt x="16" y="388"/>
                  </a:lnTo>
                  <a:lnTo>
                    <a:pt x="19" y="388"/>
                  </a:lnTo>
                  <a:lnTo>
                    <a:pt x="19" y="375"/>
                  </a:lnTo>
                  <a:lnTo>
                    <a:pt x="16" y="375"/>
                  </a:lnTo>
                  <a:cubicBezTo>
                    <a:pt x="17" y="361"/>
                    <a:pt x="19" y="370"/>
                    <a:pt x="19" y="360"/>
                  </a:cubicBezTo>
                  <a:lnTo>
                    <a:pt x="19" y="356"/>
                  </a:lnTo>
                  <a:lnTo>
                    <a:pt x="105" y="323"/>
                  </a:lnTo>
                  <a:cubicBezTo>
                    <a:pt x="108" y="319"/>
                    <a:pt x="113" y="316"/>
                    <a:pt x="117" y="315"/>
                  </a:cubicBezTo>
                  <a:cubicBezTo>
                    <a:pt x="124" y="313"/>
                    <a:pt x="122" y="310"/>
                    <a:pt x="128" y="309"/>
                  </a:cubicBezTo>
                  <a:cubicBezTo>
                    <a:pt x="138" y="306"/>
                    <a:pt x="164" y="335"/>
                    <a:pt x="176" y="292"/>
                  </a:cubicBezTo>
                  <a:cubicBezTo>
                    <a:pt x="179" y="283"/>
                    <a:pt x="187" y="263"/>
                    <a:pt x="191" y="254"/>
                  </a:cubicBezTo>
                  <a:cubicBezTo>
                    <a:pt x="197" y="240"/>
                    <a:pt x="204" y="238"/>
                    <a:pt x="210" y="230"/>
                  </a:cubicBezTo>
                  <a:cubicBezTo>
                    <a:pt x="211" y="228"/>
                    <a:pt x="216" y="193"/>
                    <a:pt x="217" y="189"/>
                  </a:cubicBezTo>
                  <a:cubicBezTo>
                    <a:pt x="218" y="184"/>
                    <a:pt x="226" y="152"/>
                    <a:pt x="225" y="149"/>
                  </a:cubicBezTo>
                  <a:lnTo>
                    <a:pt x="228" y="150"/>
                  </a:lnTo>
                  <a:cubicBezTo>
                    <a:pt x="227" y="141"/>
                    <a:pt x="231" y="137"/>
                    <a:pt x="236" y="136"/>
                  </a:cubicBezTo>
                  <a:lnTo>
                    <a:pt x="239" y="135"/>
                  </a:lnTo>
                  <a:lnTo>
                    <a:pt x="244" y="135"/>
                  </a:lnTo>
                  <a:cubicBezTo>
                    <a:pt x="245" y="142"/>
                    <a:pt x="250" y="142"/>
                    <a:pt x="252" y="147"/>
                  </a:cubicBezTo>
                  <a:cubicBezTo>
                    <a:pt x="254" y="151"/>
                    <a:pt x="254" y="157"/>
                    <a:pt x="259" y="158"/>
                  </a:cubicBezTo>
                  <a:cubicBezTo>
                    <a:pt x="263" y="159"/>
                    <a:pt x="271" y="148"/>
                    <a:pt x="278" y="147"/>
                  </a:cubicBezTo>
                  <a:lnTo>
                    <a:pt x="283" y="145"/>
                  </a:lnTo>
                  <a:lnTo>
                    <a:pt x="288" y="144"/>
                  </a:lnTo>
                  <a:cubicBezTo>
                    <a:pt x="294" y="144"/>
                    <a:pt x="298" y="145"/>
                    <a:pt x="302" y="147"/>
                  </a:cubicBezTo>
                  <a:lnTo>
                    <a:pt x="305" y="162"/>
                  </a:lnTo>
                  <a:lnTo>
                    <a:pt x="316" y="129"/>
                  </a:lnTo>
                  <a:cubicBezTo>
                    <a:pt x="321" y="131"/>
                    <a:pt x="334" y="137"/>
                    <a:pt x="340" y="136"/>
                  </a:cubicBezTo>
                  <a:cubicBezTo>
                    <a:pt x="347" y="134"/>
                    <a:pt x="346" y="103"/>
                    <a:pt x="352" y="96"/>
                  </a:cubicBezTo>
                  <a:cubicBezTo>
                    <a:pt x="349" y="90"/>
                    <a:pt x="345" y="76"/>
                    <a:pt x="340" y="81"/>
                  </a:cubicBezTo>
                  <a:lnTo>
                    <a:pt x="339" y="76"/>
                  </a:lnTo>
                  <a:cubicBezTo>
                    <a:pt x="337" y="78"/>
                    <a:pt x="321" y="71"/>
                    <a:pt x="317" y="72"/>
                  </a:cubicBezTo>
                  <a:cubicBezTo>
                    <a:pt x="314" y="73"/>
                    <a:pt x="296" y="75"/>
                    <a:pt x="291" y="78"/>
                  </a:cubicBezTo>
                  <a:cubicBezTo>
                    <a:pt x="277" y="72"/>
                    <a:pt x="297" y="58"/>
                    <a:pt x="299" y="51"/>
                  </a:cubicBezTo>
                  <a:cubicBezTo>
                    <a:pt x="304" y="54"/>
                    <a:pt x="305" y="53"/>
                    <a:pt x="311" y="51"/>
                  </a:cubicBezTo>
                  <a:cubicBezTo>
                    <a:pt x="324" y="48"/>
                    <a:pt x="322" y="46"/>
                    <a:pt x="336" y="31"/>
                  </a:cubicBezTo>
                  <a:cubicBezTo>
                    <a:pt x="343" y="22"/>
                    <a:pt x="349" y="9"/>
                    <a:pt x="359" y="7"/>
                  </a:cubicBezTo>
                  <a:lnTo>
                    <a:pt x="362" y="6"/>
                  </a:lnTo>
                  <a:cubicBezTo>
                    <a:pt x="366" y="5"/>
                    <a:pt x="374" y="10"/>
                    <a:pt x="373" y="0"/>
                  </a:cubicBezTo>
                  <a:lnTo>
                    <a:pt x="403" y="0"/>
                  </a:lnTo>
                  <a:cubicBezTo>
                    <a:pt x="406" y="9"/>
                    <a:pt x="409" y="8"/>
                    <a:pt x="417" y="8"/>
                  </a:cubicBezTo>
                  <a:cubicBezTo>
                    <a:pt x="419" y="9"/>
                    <a:pt x="429" y="17"/>
                    <a:pt x="431" y="18"/>
                  </a:cubicBezTo>
                  <a:lnTo>
                    <a:pt x="435" y="18"/>
                  </a:lnTo>
                  <a:cubicBezTo>
                    <a:pt x="441" y="18"/>
                    <a:pt x="438" y="13"/>
                    <a:pt x="444" y="13"/>
                  </a:cubicBezTo>
                  <a:lnTo>
                    <a:pt x="458" y="13"/>
                  </a:lnTo>
                  <a:lnTo>
                    <a:pt x="458" y="18"/>
                  </a:lnTo>
                  <a:lnTo>
                    <a:pt x="479" y="18"/>
                  </a:lnTo>
                  <a:cubicBezTo>
                    <a:pt x="481" y="18"/>
                    <a:pt x="494" y="27"/>
                    <a:pt x="496" y="27"/>
                  </a:cubicBezTo>
                  <a:lnTo>
                    <a:pt x="504" y="27"/>
                  </a:lnTo>
                  <a:cubicBezTo>
                    <a:pt x="507" y="27"/>
                    <a:pt x="507" y="26"/>
                    <a:pt x="511" y="23"/>
                  </a:cubicBezTo>
                  <a:cubicBezTo>
                    <a:pt x="512" y="27"/>
                    <a:pt x="523" y="37"/>
                    <a:pt x="526" y="37"/>
                  </a:cubicBezTo>
                  <a:cubicBezTo>
                    <a:pt x="532" y="37"/>
                    <a:pt x="541" y="23"/>
                    <a:pt x="542" y="18"/>
                  </a:cubicBezTo>
                  <a:lnTo>
                    <a:pt x="560" y="18"/>
                  </a:lnTo>
                  <a:cubicBezTo>
                    <a:pt x="566" y="18"/>
                    <a:pt x="563" y="13"/>
                    <a:pt x="569" y="13"/>
                  </a:cubicBezTo>
                  <a:lnTo>
                    <a:pt x="595" y="13"/>
                  </a:lnTo>
                  <a:lnTo>
                    <a:pt x="595" y="18"/>
                  </a:lnTo>
                  <a:lnTo>
                    <a:pt x="602" y="18"/>
                  </a:lnTo>
                  <a:cubicBezTo>
                    <a:pt x="608" y="18"/>
                    <a:pt x="605" y="13"/>
                    <a:pt x="611" y="13"/>
                  </a:cubicBezTo>
                  <a:lnTo>
                    <a:pt x="618" y="13"/>
                  </a:lnTo>
                  <a:lnTo>
                    <a:pt x="618" y="18"/>
                  </a:lnTo>
                  <a:cubicBezTo>
                    <a:pt x="630" y="17"/>
                    <a:pt x="623" y="13"/>
                    <a:pt x="630" y="13"/>
                  </a:cubicBezTo>
                  <a:lnTo>
                    <a:pt x="641" y="13"/>
                  </a:lnTo>
                  <a:cubicBezTo>
                    <a:pt x="646" y="13"/>
                    <a:pt x="644" y="14"/>
                    <a:pt x="646" y="18"/>
                  </a:cubicBezTo>
                  <a:cubicBezTo>
                    <a:pt x="647" y="16"/>
                    <a:pt x="650" y="13"/>
                    <a:pt x="651" y="13"/>
                  </a:cubicBezTo>
                  <a:cubicBezTo>
                    <a:pt x="655" y="13"/>
                    <a:pt x="655" y="14"/>
                    <a:pt x="658" y="18"/>
                  </a:cubicBezTo>
                  <a:lnTo>
                    <a:pt x="676" y="18"/>
                  </a:lnTo>
                  <a:lnTo>
                    <a:pt x="694" y="32"/>
                  </a:lnTo>
                  <a:lnTo>
                    <a:pt x="702" y="32"/>
                  </a:lnTo>
                  <a:lnTo>
                    <a:pt x="702" y="28"/>
                  </a:lnTo>
                  <a:lnTo>
                    <a:pt x="716" y="27"/>
                  </a:lnTo>
                  <a:lnTo>
                    <a:pt x="716" y="32"/>
                  </a:lnTo>
                  <a:lnTo>
                    <a:pt x="725" y="32"/>
                  </a:lnTo>
                  <a:cubicBezTo>
                    <a:pt x="731" y="32"/>
                    <a:pt x="728" y="27"/>
                    <a:pt x="734" y="27"/>
                  </a:cubicBezTo>
                  <a:lnTo>
                    <a:pt x="739" y="27"/>
                  </a:lnTo>
                  <a:cubicBezTo>
                    <a:pt x="740" y="30"/>
                    <a:pt x="752" y="55"/>
                    <a:pt x="755" y="55"/>
                  </a:cubicBezTo>
                  <a:cubicBezTo>
                    <a:pt x="761" y="55"/>
                    <a:pt x="767" y="41"/>
                    <a:pt x="771" y="37"/>
                  </a:cubicBezTo>
                  <a:lnTo>
                    <a:pt x="776" y="42"/>
                  </a:lnTo>
                  <a:lnTo>
                    <a:pt x="794" y="23"/>
                  </a:lnTo>
                  <a:lnTo>
                    <a:pt x="801" y="22"/>
                  </a:lnTo>
                  <a:cubicBezTo>
                    <a:pt x="805" y="22"/>
                    <a:pt x="805" y="21"/>
                    <a:pt x="808" y="18"/>
                  </a:cubicBezTo>
                  <a:lnTo>
                    <a:pt x="840" y="18"/>
                  </a:lnTo>
                  <a:cubicBezTo>
                    <a:pt x="843" y="15"/>
                    <a:pt x="843" y="13"/>
                    <a:pt x="847" y="13"/>
                  </a:cubicBezTo>
                  <a:lnTo>
                    <a:pt x="857" y="13"/>
                  </a:lnTo>
                  <a:cubicBezTo>
                    <a:pt x="863" y="12"/>
                    <a:pt x="860" y="18"/>
                    <a:pt x="866" y="18"/>
                  </a:cubicBezTo>
                  <a:lnTo>
                    <a:pt x="877" y="18"/>
                  </a:lnTo>
                  <a:cubicBezTo>
                    <a:pt x="879" y="25"/>
                    <a:pt x="907" y="36"/>
                    <a:pt x="907" y="60"/>
                  </a:cubicBezTo>
                  <a:lnTo>
                    <a:pt x="907" y="70"/>
                  </a:lnTo>
                  <a:lnTo>
                    <a:pt x="910" y="70"/>
                  </a:lnTo>
                  <a:lnTo>
                    <a:pt x="910" y="95"/>
                  </a:lnTo>
                  <a:cubicBezTo>
                    <a:pt x="910" y="104"/>
                    <a:pt x="915" y="100"/>
                    <a:pt x="915" y="109"/>
                  </a:cubicBezTo>
                  <a:lnTo>
                    <a:pt x="915" y="152"/>
                  </a:lnTo>
                  <a:lnTo>
                    <a:pt x="919" y="152"/>
                  </a:lnTo>
                  <a:lnTo>
                    <a:pt x="919" y="172"/>
                  </a:lnTo>
                  <a:cubicBezTo>
                    <a:pt x="919" y="177"/>
                    <a:pt x="920" y="177"/>
                    <a:pt x="922" y="182"/>
                  </a:cubicBezTo>
                  <a:lnTo>
                    <a:pt x="919" y="181"/>
                  </a:lnTo>
                  <a:lnTo>
                    <a:pt x="919" y="204"/>
                  </a:lnTo>
                  <a:cubicBezTo>
                    <a:pt x="919" y="213"/>
                    <a:pt x="922" y="208"/>
                    <a:pt x="922" y="216"/>
                  </a:cubicBezTo>
                  <a:lnTo>
                    <a:pt x="922" y="219"/>
                  </a:lnTo>
                  <a:cubicBezTo>
                    <a:pt x="922" y="227"/>
                    <a:pt x="919" y="223"/>
                    <a:pt x="919" y="231"/>
                  </a:cubicBezTo>
                  <a:lnTo>
                    <a:pt x="919" y="273"/>
                  </a:lnTo>
                  <a:cubicBezTo>
                    <a:pt x="919" y="282"/>
                    <a:pt x="931" y="297"/>
                    <a:pt x="931" y="311"/>
                  </a:cubicBezTo>
                  <a:cubicBezTo>
                    <a:pt x="931" y="326"/>
                    <a:pt x="909" y="361"/>
                    <a:pt x="903" y="373"/>
                  </a:cubicBezTo>
                  <a:cubicBezTo>
                    <a:pt x="905" y="377"/>
                    <a:pt x="907" y="377"/>
                    <a:pt x="907" y="383"/>
                  </a:cubicBezTo>
                  <a:lnTo>
                    <a:pt x="906" y="390"/>
                  </a:lnTo>
                  <a:lnTo>
                    <a:pt x="899" y="393"/>
                  </a:lnTo>
                  <a:lnTo>
                    <a:pt x="905" y="405"/>
                  </a:lnTo>
                  <a:lnTo>
                    <a:pt x="915" y="405"/>
                  </a:lnTo>
                  <a:cubicBezTo>
                    <a:pt x="918" y="410"/>
                    <a:pt x="919" y="409"/>
                    <a:pt x="919" y="415"/>
                  </a:cubicBezTo>
                  <a:lnTo>
                    <a:pt x="919" y="427"/>
                  </a:lnTo>
                  <a:cubicBezTo>
                    <a:pt x="919" y="436"/>
                    <a:pt x="915" y="431"/>
                    <a:pt x="915" y="440"/>
                  </a:cubicBezTo>
                  <a:lnTo>
                    <a:pt x="915" y="447"/>
                  </a:lnTo>
                  <a:lnTo>
                    <a:pt x="919" y="447"/>
                  </a:lnTo>
                  <a:lnTo>
                    <a:pt x="918" y="481"/>
                  </a:lnTo>
                  <a:lnTo>
                    <a:pt x="910" y="500"/>
                  </a:lnTo>
                  <a:lnTo>
                    <a:pt x="910" y="545"/>
                  </a:lnTo>
                  <a:lnTo>
                    <a:pt x="907" y="552"/>
                  </a:lnTo>
                  <a:lnTo>
                    <a:pt x="908" y="578"/>
                  </a:lnTo>
                  <a:lnTo>
                    <a:pt x="888" y="607"/>
                  </a:lnTo>
                  <a:lnTo>
                    <a:pt x="890" y="607"/>
                  </a:lnTo>
                  <a:lnTo>
                    <a:pt x="900" y="624"/>
                  </a:lnTo>
                  <a:lnTo>
                    <a:pt x="900" y="661"/>
                  </a:lnTo>
                  <a:lnTo>
                    <a:pt x="903" y="661"/>
                  </a:lnTo>
                  <a:lnTo>
                    <a:pt x="903" y="693"/>
                  </a:lnTo>
                  <a:lnTo>
                    <a:pt x="907" y="693"/>
                  </a:lnTo>
                  <a:cubicBezTo>
                    <a:pt x="906" y="710"/>
                    <a:pt x="903" y="701"/>
                    <a:pt x="903" y="711"/>
                  </a:cubicBezTo>
                  <a:lnTo>
                    <a:pt x="903" y="718"/>
                  </a:lnTo>
                  <a:cubicBezTo>
                    <a:pt x="897" y="719"/>
                    <a:pt x="887" y="729"/>
                    <a:pt x="887" y="738"/>
                  </a:cubicBezTo>
                  <a:lnTo>
                    <a:pt x="887" y="745"/>
                  </a:lnTo>
                  <a:cubicBezTo>
                    <a:pt x="887" y="757"/>
                    <a:pt x="899" y="757"/>
                    <a:pt x="900" y="773"/>
                  </a:cubicBezTo>
                  <a:lnTo>
                    <a:pt x="896" y="773"/>
                  </a:lnTo>
                  <a:lnTo>
                    <a:pt x="897" y="784"/>
                  </a:lnTo>
                  <a:lnTo>
                    <a:pt x="903" y="795"/>
                  </a:lnTo>
                  <a:lnTo>
                    <a:pt x="903" y="805"/>
                  </a:lnTo>
                  <a:cubicBezTo>
                    <a:pt x="903" y="814"/>
                    <a:pt x="907" y="809"/>
                    <a:pt x="907" y="818"/>
                  </a:cubicBezTo>
                  <a:lnTo>
                    <a:pt x="907" y="842"/>
                  </a:lnTo>
                  <a:cubicBezTo>
                    <a:pt x="907" y="848"/>
                    <a:pt x="905" y="848"/>
                    <a:pt x="903" y="852"/>
                  </a:cubicBezTo>
                  <a:lnTo>
                    <a:pt x="903" y="872"/>
                  </a:lnTo>
                  <a:cubicBezTo>
                    <a:pt x="901" y="877"/>
                    <a:pt x="900" y="877"/>
                    <a:pt x="900" y="882"/>
                  </a:cubicBezTo>
                  <a:lnTo>
                    <a:pt x="900" y="902"/>
                  </a:lnTo>
                  <a:lnTo>
                    <a:pt x="896" y="902"/>
                  </a:lnTo>
                  <a:lnTo>
                    <a:pt x="907" y="924"/>
                  </a:lnTo>
                  <a:lnTo>
                    <a:pt x="907" y="939"/>
                  </a:lnTo>
                  <a:cubicBezTo>
                    <a:pt x="907" y="948"/>
                    <a:pt x="910" y="943"/>
                    <a:pt x="910" y="952"/>
                  </a:cubicBezTo>
                  <a:lnTo>
                    <a:pt x="910" y="972"/>
                  </a:lnTo>
                  <a:cubicBezTo>
                    <a:pt x="910" y="980"/>
                    <a:pt x="907" y="975"/>
                    <a:pt x="907" y="984"/>
                  </a:cubicBezTo>
                  <a:lnTo>
                    <a:pt x="907" y="1014"/>
                  </a:lnTo>
                  <a:cubicBezTo>
                    <a:pt x="907" y="1022"/>
                    <a:pt x="910" y="1018"/>
                    <a:pt x="910" y="1026"/>
                  </a:cubicBezTo>
                  <a:lnTo>
                    <a:pt x="910" y="1059"/>
                  </a:lnTo>
                  <a:lnTo>
                    <a:pt x="907" y="1059"/>
                  </a:lnTo>
                  <a:lnTo>
                    <a:pt x="907" y="1069"/>
                  </a:lnTo>
                  <a:cubicBezTo>
                    <a:pt x="907" y="1077"/>
                    <a:pt x="903" y="1072"/>
                    <a:pt x="903" y="1081"/>
                  </a:cubicBezTo>
                  <a:lnTo>
                    <a:pt x="903" y="1091"/>
                  </a:lnTo>
                  <a:lnTo>
                    <a:pt x="907" y="1091"/>
                  </a:lnTo>
                  <a:lnTo>
                    <a:pt x="907" y="1101"/>
                  </a:lnTo>
                  <a:cubicBezTo>
                    <a:pt x="907" y="1109"/>
                    <a:pt x="903" y="1105"/>
                    <a:pt x="903" y="1113"/>
                  </a:cubicBezTo>
                  <a:lnTo>
                    <a:pt x="903" y="1198"/>
                  </a:lnTo>
                  <a:lnTo>
                    <a:pt x="900" y="1198"/>
                  </a:lnTo>
                  <a:lnTo>
                    <a:pt x="900" y="1208"/>
                  </a:lnTo>
                  <a:cubicBezTo>
                    <a:pt x="900" y="1209"/>
                    <a:pt x="893" y="1233"/>
                    <a:pt x="893" y="1235"/>
                  </a:cubicBezTo>
                  <a:lnTo>
                    <a:pt x="893" y="1245"/>
                  </a:lnTo>
                  <a:cubicBezTo>
                    <a:pt x="886" y="1248"/>
                    <a:pt x="882" y="1290"/>
                    <a:pt x="868" y="1290"/>
                  </a:cubicBezTo>
                  <a:lnTo>
                    <a:pt x="861" y="1290"/>
                  </a:lnTo>
                  <a:lnTo>
                    <a:pt x="861" y="1295"/>
                  </a:lnTo>
                  <a:lnTo>
                    <a:pt x="836" y="1295"/>
                  </a:lnTo>
                  <a:cubicBezTo>
                    <a:pt x="835" y="1290"/>
                    <a:pt x="826" y="1282"/>
                    <a:pt x="822" y="1282"/>
                  </a:cubicBezTo>
                  <a:lnTo>
                    <a:pt x="820" y="1282"/>
                  </a:lnTo>
                  <a:cubicBezTo>
                    <a:pt x="814" y="1282"/>
                    <a:pt x="810" y="1284"/>
                    <a:pt x="806" y="1287"/>
                  </a:cubicBezTo>
                  <a:cubicBezTo>
                    <a:pt x="800" y="1283"/>
                    <a:pt x="759" y="1257"/>
                    <a:pt x="755" y="1257"/>
                  </a:cubicBezTo>
                  <a:lnTo>
                    <a:pt x="694" y="1257"/>
                  </a:lnTo>
                  <a:cubicBezTo>
                    <a:pt x="696" y="1267"/>
                    <a:pt x="705" y="1267"/>
                    <a:pt x="712" y="1276"/>
                  </a:cubicBezTo>
                  <a:cubicBezTo>
                    <a:pt x="717" y="1282"/>
                    <a:pt x="726" y="1290"/>
                    <a:pt x="734" y="1290"/>
                  </a:cubicBezTo>
                  <a:lnTo>
                    <a:pt x="739" y="1300"/>
                  </a:lnTo>
                  <a:lnTo>
                    <a:pt x="736" y="1300"/>
                  </a:lnTo>
                  <a:lnTo>
                    <a:pt x="736" y="1305"/>
                  </a:lnTo>
                  <a:cubicBezTo>
                    <a:pt x="733" y="1301"/>
                    <a:pt x="733" y="1300"/>
                    <a:pt x="729" y="1300"/>
                  </a:cubicBezTo>
                  <a:cubicBezTo>
                    <a:pt x="723" y="1300"/>
                    <a:pt x="726" y="1305"/>
                    <a:pt x="720" y="1304"/>
                  </a:cubicBezTo>
                  <a:lnTo>
                    <a:pt x="680" y="1305"/>
                  </a:lnTo>
                  <a:cubicBezTo>
                    <a:pt x="678" y="1305"/>
                    <a:pt x="661" y="1295"/>
                    <a:pt x="660" y="1295"/>
                  </a:cubicBezTo>
                  <a:lnTo>
                    <a:pt x="650" y="1295"/>
                  </a:lnTo>
                  <a:lnTo>
                    <a:pt x="650" y="1290"/>
                  </a:lnTo>
                  <a:lnTo>
                    <a:pt x="627" y="1290"/>
                  </a:lnTo>
                  <a:cubicBezTo>
                    <a:pt x="622" y="1290"/>
                    <a:pt x="622" y="1286"/>
                    <a:pt x="618" y="1282"/>
                  </a:cubicBezTo>
                  <a:lnTo>
                    <a:pt x="609" y="1295"/>
                  </a:lnTo>
                  <a:lnTo>
                    <a:pt x="562" y="1295"/>
                  </a:lnTo>
                  <a:lnTo>
                    <a:pt x="562" y="1290"/>
                  </a:lnTo>
                  <a:lnTo>
                    <a:pt x="555" y="1290"/>
                  </a:lnTo>
                  <a:cubicBezTo>
                    <a:pt x="548" y="1290"/>
                    <a:pt x="549" y="1282"/>
                    <a:pt x="546" y="1282"/>
                  </a:cubicBezTo>
                  <a:cubicBezTo>
                    <a:pt x="541" y="1282"/>
                    <a:pt x="538" y="1290"/>
                    <a:pt x="537" y="1295"/>
                  </a:cubicBezTo>
                  <a:lnTo>
                    <a:pt x="511" y="1295"/>
                  </a:lnTo>
                  <a:lnTo>
                    <a:pt x="511" y="1300"/>
                  </a:lnTo>
                  <a:lnTo>
                    <a:pt x="477" y="1300"/>
                  </a:lnTo>
                  <a:lnTo>
                    <a:pt x="477" y="1295"/>
                  </a:lnTo>
                  <a:cubicBezTo>
                    <a:pt x="470" y="1297"/>
                    <a:pt x="474" y="1300"/>
                    <a:pt x="468" y="1300"/>
                  </a:cubicBezTo>
                  <a:lnTo>
                    <a:pt x="451" y="1300"/>
                  </a:lnTo>
                  <a:lnTo>
                    <a:pt x="451" y="1295"/>
                  </a:lnTo>
                  <a:lnTo>
                    <a:pt x="438" y="1295"/>
                  </a:lnTo>
                  <a:lnTo>
                    <a:pt x="438" y="1300"/>
                  </a:lnTo>
                  <a:lnTo>
                    <a:pt x="383" y="1299"/>
                  </a:lnTo>
                  <a:lnTo>
                    <a:pt x="379" y="1290"/>
                  </a:lnTo>
                  <a:lnTo>
                    <a:pt x="371" y="1290"/>
                  </a:lnTo>
                  <a:cubicBezTo>
                    <a:pt x="365" y="1290"/>
                    <a:pt x="366" y="1282"/>
                    <a:pt x="363" y="1282"/>
                  </a:cubicBezTo>
                  <a:cubicBezTo>
                    <a:pt x="358" y="1282"/>
                    <a:pt x="355" y="1290"/>
                    <a:pt x="354" y="1295"/>
                  </a:cubicBezTo>
                  <a:lnTo>
                    <a:pt x="271" y="1295"/>
                  </a:lnTo>
                  <a:cubicBezTo>
                    <a:pt x="265" y="1295"/>
                    <a:pt x="267" y="1300"/>
                    <a:pt x="264" y="1300"/>
                  </a:cubicBezTo>
                  <a:cubicBezTo>
                    <a:pt x="258" y="1300"/>
                    <a:pt x="261" y="1295"/>
                    <a:pt x="255" y="1295"/>
                  </a:cubicBezTo>
                  <a:lnTo>
                    <a:pt x="236" y="1295"/>
                  </a:lnTo>
                  <a:lnTo>
                    <a:pt x="236" y="1300"/>
                  </a:lnTo>
                  <a:lnTo>
                    <a:pt x="218" y="1300"/>
                  </a:lnTo>
                  <a:lnTo>
                    <a:pt x="218" y="1295"/>
                  </a:lnTo>
                  <a:lnTo>
                    <a:pt x="203" y="1295"/>
                  </a:lnTo>
                  <a:cubicBezTo>
                    <a:pt x="199" y="1295"/>
                    <a:pt x="199" y="1297"/>
                    <a:pt x="195" y="1300"/>
                  </a:cubicBezTo>
                  <a:lnTo>
                    <a:pt x="174" y="1299"/>
                  </a:lnTo>
                  <a:lnTo>
                    <a:pt x="169" y="1305"/>
                  </a:lnTo>
                  <a:lnTo>
                    <a:pt x="106" y="1305"/>
                  </a:lnTo>
                  <a:cubicBezTo>
                    <a:pt x="103" y="1308"/>
                    <a:pt x="103" y="1310"/>
                    <a:pt x="99" y="1310"/>
                  </a:cubicBezTo>
                  <a:lnTo>
                    <a:pt x="92" y="1309"/>
                  </a:lnTo>
                  <a:lnTo>
                    <a:pt x="92" y="1305"/>
                  </a:lnTo>
                  <a:lnTo>
                    <a:pt x="51" y="1305"/>
                  </a:lnTo>
                  <a:cubicBezTo>
                    <a:pt x="47" y="1304"/>
                    <a:pt x="47" y="1303"/>
                    <a:pt x="44" y="1300"/>
                  </a:cubicBezTo>
                  <a:lnTo>
                    <a:pt x="34" y="1300"/>
                  </a:lnTo>
                  <a:cubicBezTo>
                    <a:pt x="23" y="1289"/>
                    <a:pt x="13" y="1275"/>
                    <a:pt x="5" y="1260"/>
                  </a:cubicBezTo>
                  <a:cubicBezTo>
                    <a:pt x="5" y="1244"/>
                    <a:pt x="9" y="1217"/>
                    <a:pt x="0" y="1213"/>
                  </a:cubicBezTo>
                  <a:lnTo>
                    <a:pt x="0" y="1141"/>
                  </a:lnTo>
                  <a:lnTo>
                    <a:pt x="5" y="1138"/>
                  </a:lnTo>
                  <a:close/>
                </a:path>
              </a:pathLst>
            </a:custGeom>
            <a:solidFill>
              <a:srgbClr val="E500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600" b="0" i="0" u="none" strike="noStrike" kern="1200" cap="none" spc="0" normalizeH="0" baseline="0" noProof="0">
                <a:ln>
                  <a:noFill/>
                </a:ln>
                <a:solidFill>
                  <a:prstClr val="black"/>
                </a:solidFill>
                <a:effectLst/>
                <a:uLnTx/>
                <a:uFillTx/>
                <a:latin typeface="华文行楷" panose="02010800040101010101" pitchFamily="2" charset="-122"/>
                <a:ea typeface="华文行楷" panose="02010800040101010101" pitchFamily="2" charset="-122"/>
                <a:cs typeface="+mn-cs"/>
              </a:endParaRPr>
            </a:p>
          </p:txBody>
        </p:sp>
        <p:sp>
          <p:nvSpPr>
            <p:cNvPr id="23" name="Freeform 151"/>
            <p:cNvSpPr>
              <a:spLocks noEditPoints="1"/>
            </p:cNvSpPr>
            <p:nvPr>
              <p:custDataLst>
                <p:tags r:id="rId9"/>
              </p:custDataLst>
            </p:nvPr>
          </p:nvSpPr>
          <p:spPr bwMode="auto">
            <a:xfrm>
              <a:off x="4933269" y="4482420"/>
              <a:ext cx="138113" cy="458788"/>
            </a:xfrm>
            <a:custGeom>
              <a:avLst/>
              <a:gdLst>
                <a:gd name="T0" fmla="*/ 170 w 366"/>
                <a:gd name="T1" fmla="*/ 179 h 1245"/>
                <a:gd name="T2" fmla="*/ 182 w 366"/>
                <a:gd name="T3" fmla="*/ 3 h 1245"/>
                <a:gd name="T4" fmla="*/ 208 w 366"/>
                <a:gd name="T5" fmla="*/ 118 h 1245"/>
                <a:gd name="T6" fmla="*/ 310 w 366"/>
                <a:gd name="T7" fmla="*/ 92 h 1245"/>
                <a:gd name="T8" fmla="*/ 342 w 366"/>
                <a:gd name="T9" fmla="*/ 74 h 1245"/>
                <a:gd name="T10" fmla="*/ 352 w 366"/>
                <a:gd name="T11" fmla="*/ 184 h 1245"/>
                <a:gd name="T12" fmla="*/ 209 w 366"/>
                <a:gd name="T13" fmla="*/ 337 h 1245"/>
                <a:gd name="T14" fmla="*/ 212 w 366"/>
                <a:gd name="T15" fmla="*/ 610 h 1245"/>
                <a:gd name="T16" fmla="*/ 170 w 366"/>
                <a:gd name="T17" fmla="*/ 592 h 1245"/>
                <a:gd name="T18" fmla="*/ 70 w 366"/>
                <a:gd name="T19" fmla="*/ 330 h 1245"/>
                <a:gd name="T20" fmla="*/ 15 w 366"/>
                <a:gd name="T21" fmla="*/ 191 h 1245"/>
                <a:gd name="T22" fmla="*/ 39 w 366"/>
                <a:gd name="T23" fmla="*/ 76 h 1245"/>
                <a:gd name="T24" fmla="*/ 57 w 366"/>
                <a:gd name="T25" fmla="*/ 144 h 1245"/>
                <a:gd name="T26" fmla="*/ 54 w 366"/>
                <a:gd name="T27" fmla="*/ 220 h 1245"/>
                <a:gd name="T28" fmla="*/ 79 w 366"/>
                <a:gd name="T29" fmla="*/ 287 h 1245"/>
                <a:gd name="T30" fmla="*/ 170 w 366"/>
                <a:gd name="T31" fmla="*/ 295 h 1245"/>
                <a:gd name="T32" fmla="*/ 209 w 366"/>
                <a:gd name="T33" fmla="*/ 254 h 1245"/>
                <a:gd name="T34" fmla="*/ 315 w 366"/>
                <a:gd name="T35" fmla="*/ 230 h 1245"/>
                <a:gd name="T36" fmla="*/ 209 w 366"/>
                <a:gd name="T37" fmla="*/ 254 h 1245"/>
                <a:gd name="T38" fmla="*/ 134 w 366"/>
                <a:gd name="T39" fmla="*/ 909 h 1245"/>
                <a:gd name="T40" fmla="*/ 200 w 366"/>
                <a:gd name="T41" fmla="*/ 987 h 1245"/>
                <a:gd name="T42" fmla="*/ 74 w 366"/>
                <a:gd name="T43" fmla="*/ 1026 h 1245"/>
                <a:gd name="T44" fmla="*/ 157 w 366"/>
                <a:gd name="T45" fmla="*/ 1000 h 1245"/>
                <a:gd name="T46" fmla="*/ 142 w 366"/>
                <a:gd name="T47" fmla="*/ 947 h 1245"/>
                <a:gd name="T48" fmla="*/ 101 w 366"/>
                <a:gd name="T49" fmla="*/ 994 h 1245"/>
                <a:gd name="T50" fmla="*/ 0 w 366"/>
                <a:gd name="T51" fmla="*/ 880 h 1245"/>
                <a:gd name="T52" fmla="*/ 232 w 366"/>
                <a:gd name="T53" fmla="*/ 697 h 1245"/>
                <a:gd name="T54" fmla="*/ 364 w 366"/>
                <a:gd name="T55" fmla="*/ 859 h 1245"/>
                <a:gd name="T56" fmla="*/ 338 w 366"/>
                <a:gd name="T57" fmla="*/ 1192 h 1245"/>
                <a:gd name="T58" fmla="*/ 156 w 366"/>
                <a:gd name="T59" fmla="*/ 1245 h 1245"/>
                <a:gd name="T60" fmla="*/ 7 w 366"/>
                <a:gd name="T61" fmla="*/ 1120 h 1245"/>
                <a:gd name="T62" fmla="*/ 41 w 366"/>
                <a:gd name="T63" fmla="*/ 1002 h 1245"/>
                <a:gd name="T64" fmla="*/ 57 w 366"/>
                <a:gd name="T65" fmla="*/ 1156 h 1245"/>
                <a:gd name="T66" fmla="*/ 294 w 366"/>
                <a:gd name="T67" fmla="*/ 1190 h 1245"/>
                <a:gd name="T68" fmla="*/ 323 w 366"/>
                <a:gd name="T69" fmla="*/ 1062 h 1245"/>
                <a:gd name="T70" fmla="*/ 249 w 366"/>
                <a:gd name="T71" fmla="*/ 1036 h 1245"/>
                <a:gd name="T72" fmla="*/ 271 w 366"/>
                <a:gd name="T73" fmla="*/ 1178 h 1245"/>
                <a:gd name="T74" fmla="*/ 259 w 366"/>
                <a:gd name="T75" fmla="*/ 1203 h 1245"/>
                <a:gd name="T76" fmla="*/ 212 w 366"/>
                <a:gd name="T77" fmla="*/ 1103 h 1245"/>
                <a:gd name="T78" fmla="*/ 81 w 366"/>
                <a:gd name="T79" fmla="*/ 1117 h 1245"/>
                <a:gd name="T80" fmla="*/ 192 w 366"/>
                <a:gd name="T81" fmla="*/ 1081 h 1245"/>
                <a:gd name="T82" fmla="*/ 211 w 366"/>
                <a:gd name="T83" fmla="*/ 1074 h 1245"/>
                <a:gd name="T84" fmla="*/ 221 w 366"/>
                <a:gd name="T85" fmla="*/ 975 h 1245"/>
                <a:gd name="T86" fmla="*/ 113 w 366"/>
                <a:gd name="T87" fmla="*/ 869 h 1245"/>
                <a:gd name="T88" fmla="*/ 90 w 366"/>
                <a:gd name="T89" fmla="*/ 833 h 1245"/>
                <a:gd name="T90" fmla="*/ 184 w 366"/>
                <a:gd name="T91" fmla="*/ 802 h 1245"/>
                <a:gd name="T92" fmla="*/ 192 w 366"/>
                <a:gd name="T93" fmla="*/ 735 h 1245"/>
                <a:gd name="T94" fmla="*/ 86 w 366"/>
                <a:gd name="T95" fmla="*/ 745 h 1245"/>
                <a:gd name="T96" fmla="*/ 42 w 366"/>
                <a:gd name="T97" fmla="*/ 888 h 1245"/>
                <a:gd name="T98" fmla="*/ 223 w 366"/>
                <a:gd name="T99" fmla="*/ 761 h 1245"/>
                <a:gd name="T100" fmla="*/ 235 w 366"/>
                <a:gd name="T101" fmla="*/ 781 h 1245"/>
                <a:gd name="T102" fmla="*/ 310 w 366"/>
                <a:gd name="T103" fmla="*/ 767 h 1245"/>
                <a:gd name="T104" fmla="*/ 274 w 366"/>
                <a:gd name="T105" fmla="*/ 829 h 1245"/>
                <a:gd name="T106" fmla="*/ 292 w 366"/>
                <a:gd name="T107" fmla="*/ 867 h 1245"/>
                <a:gd name="T108" fmla="*/ 227 w 366"/>
                <a:gd name="T109" fmla="*/ 867 h 1245"/>
                <a:gd name="T110" fmla="*/ 299 w 366"/>
                <a:gd name="T111" fmla="*/ 891 h 1245"/>
                <a:gd name="T112" fmla="*/ 276 w 366"/>
                <a:gd name="T113" fmla="*/ 950 h 1245"/>
                <a:gd name="T114" fmla="*/ 266 w 366"/>
                <a:gd name="T115" fmla="*/ 972 h 1245"/>
                <a:gd name="T116" fmla="*/ 324 w 366"/>
                <a:gd name="T117" fmla="*/ 1035 h 1245"/>
                <a:gd name="T118" fmla="*/ 322 w 366"/>
                <a:gd name="T119" fmla="*/ 869 h 1245"/>
                <a:gd name="T120" fmla="*/ 213 w 366"/>
                <a:gd name="T121" fmla="*/ 735 h 1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6" h="1245">
                  <a:moveTo>
                    <a:pt x="54" y="181"/>
                  </a:moveTo>
                  <a:lnTo>
                    <a:pt x="62" y="180"/>
                  </a:lnTo>
                  <a:lnTo>
                    <a:pt x="170" y="179"/>
                  </a:lnTo>
                  <a:lnTo>
                    <a:pt x="165" y="49"/>
                  </a:lnTo>
                  <a:cubicBezTo>
                    <a:pt x="164" y="31"/>
                    <a:pt x="165" y="20"/>
                    <a:pt x="168" y="15"/>
                  </a:cubicBezTo>
                  <a:cubicBezTo>
                    <a:pt x="172" y="11"/>
                    <a:pt x="176" y="7"/>
                    <a:pt x="182" y="3"/>
                  </a:cubicBezTo>
                  <a:cubicBezTo>
                    <a:pt x="188" y="0"/>
                    <a:pt x="194" y="0"/>
                    <a:pt x="200" y="3"/>
                  </a:cubicBezTo>
                  <a:cubicBezTo>
                    <a:pt x="205" y="8"/>
                    <a:pt x="208" y="14"/>
                    <a:pt x="208" y="21"/>
                  </a:cubicBezTo>
                  <a:lnTo>
                    <a:pt x="208" y="118"/>
                  </a:lnTo>
                  <a:lnTo>
                    <a:pt x="209" y="177"/>
                  </a:lnTo>
                  <a:lnTo>
                    <a:pt x="315" y="176"/>
                  </a:lnTo>
                  <a:lnTo>
                    <a:pt x="310" y="92"/>
                  </a:lnTo>
                  <a:cubicBezTo>
                    <a:pt x="309" y="84"/>
                    <a:pt x="310" y="77"/>
                    <a:pt x="314" y="73"/>
                  </a:cubicBezTo>
                  <a:cubicBezTo>
                    <a:pt x="317" y="68"/>
                    <a:pt x="322" y="66"/>
                    <a:pt x="328" y="65"/>
                  </a:cubicBezTo>
                  <a:cubicBezTo>
                    <a:pt x="333" y="65"/>
                    <a:pt x="337" y="68"/>
                    <a:pt x="342" y="74"/>
                  </a:cubicBezTo>
                  <a:cubicBezTo>
                    <a:pt x="346" y="81"/>
                    <a:pt x="349" y="93"/>
                    <a:pt x="350" y="112"/>
                  </a:cubicBezTo>
                  <a:lnTo>
                    <a:pt x="352" y="156"/>
                  </a:lnTo>
                  <a:cubicBezTo>
                    <a:pt x="352" y="163"/>
                    <a:pt x="352" y="172"/>
                    <a:pt x="352" y="184"/>
                  </a:cubicBezTo>
                  <a:cubicBezTo>
                    <a:pt x="352" y="215"/>
                    <a:pt x="349" y="242"/>
                    <a:pt x="345" y="264"/>
                  </a:cubicBezTo>
                  <a:cubicBezTo>
                    <a:pt x="341" y="287"/>
                    <a:pt x="331" y="303"/>
                    <a:pt x="314" y="313"/>
                  </a:cubicBezTo>
                  <a:cubicBezTo>
                    <a:pt x="298" y="324"/>
                    <a:pt x="263" y="331"/>
                    <a:pt x="209" y="337"/>
                  </a:cubicBezTo>
                  <a:lnTo>
                    <a:pt x="209" y="519"/>
                  </a:lnTo>
                  <a:cubicBezTo>
                    <a:pt x="209" y="548"/>
                    <a:pt x="210" y="570"/>
                    <a:pt x="211" y="583"/>
                  </a:cubicBezTo>
                  <a:cubicBezTo>
                    <a:pt x="211" y="596"/>
                    <a:pt x="212" y="605"/>
                    <a:pt x="212" y="610"/>
                  </a:cubicBezTo>
                  <a:cubicBezTo>
                    <a:pt x="211" y="620"/>
                    <a:pt x="209" y="628"/>
                    <a:pt x="205" y="634"/>
                  </a:cubicBezTo>
                  <a:cubicBezTo>
                    <a:pt x="202" y="641"/>
                    <a:pt x="197" y="644"/>
                    <a:pt x="192" y="643"/>
                  </a:cubicBezTo>
                  <a:cubicBezTo>
                    <a:pt x="178" y="643"/>
                    <a:pt x="170" y="626"/>
                    <a:pt x="170" y="592"/>
                  </a:cubicBezTo>
                  <a:lnTo>
                    <a:pt x="170" y="507"/>
                  </a:lnTo>
                  <a:lnTo>
                    <a:pt x="169" y="337"/>
                  </a:lnTo>
                  <a:cubicBezTo>
                    <a:pt x="125" y="337"/>
                    <a:pt x="92" y="334"/>
                    <a:pt x="70" y="330"/>
                  </a:cubicBezTo>
                  <a:cubicBezTo>
                    <a:pt x="48" y="325"/>
                    <a:pt x="33" y="310"/>
                    <a:pt x="26" y="284"/>
                  </a:cubicBezTo>
                  <a:cubicBezTo>
                    <a:pt x="19" y="259"/>
                    <a:pt x="15" y="237"/>
                    <a:pt x="15" y="221"/>
                  </a:cubicBezTo>
                  <a:cubicBezTo>
                    <a:pt x="15" y="204"/>
                    <a:pt x="15" y="194"/>
                    <a:pt x="15" y="191"/>
                  </a:cubicBezTo>
                  <a:lnTo>
                    <a:pt x="15" y="121"/>
                  </a:lnTo>
                  <a:cubicBezTo>
                    <a:pt x="15" y="106"/>
                    <a:pt x="18" y="95"/>
                    <a:pt x="22" y="87"/>
                  </a:cubicBezTo>
                  <a:cubicBezTo>
                    <a:pt x="27" y="79"/>
                    <a:pt x="33" y="76"/>
                    <a:pt x="39" y="76"/>
                  </a:cubicBezTo>
                  <a:cubicBezTo>
                    <a:pt x="45" y="77"/>
                    <a:pt x="50" y="80"/>
                    <a:pt x="54" y="87"/>
                  </a:cubicBezTo>
                  <a:cubicBezTo>
                    <a:pt x="58" y="94"/>
                    <a:pt x="61" y="102"/>
                    <a:pt x="61" y="112"/>
                  </a:cubicBezTo>
                  <a:lnTo>
                    <a:pt x="57" y="144"/>
                  </a:lnTo>
                  <a:lnTo>
                    <a:pt x="55" y="168"/>
                  </a:lnTo>
                  <a:lnTo>
                    <a:pt x="54" y="181"/>
                  </a:lnTo>
                  <a:close/>
                  <a:moveTo>
                    <a:pt x="54" y="220"/>
                  </a:moveTo>
                  <a:cubicBezTo>
                    <a:pt x="53" y="231"/>
                    <a:pt x="53" y="239"/>
                    <a:pt x="54" y="243"/>
                  </a:cubicBezTo>
                  <a:cubicBezTo>
                    <a:pt x="55" y="247"/>
                    <a:pt x="57" y="254"/>
                    <a:pt x="61" y="264"/>
                  </a:cubicBezTo>
                  <a:cubicBezTo>
                    <a:pt x="65" y="273"/>
                    <a:pt x="71" y="281"/>
                    <a:pt x="79" y="287"/>
                  </a:cubicBezTo>
                  <a:cubicBezTo>
                    <a:pt x="86" y="293"/>
                    <a:pt x="111" y="296"/>
                    <a:pt x="152" y="295"/>
                  </a:cubicBezTo>
                  <a:lnTo>
                    <a:pt x="161" y="295"/>
                  </a:lnTo>
                  <a:lnTo>
                    <a:pt x="170" y="295"/>
                  </a:lnTo>
                  <a:lnTo>
                    <a:pt x="169" y="218"/>
                  </a:lnTo>
                  <a:lnTo>
                    <a:pt x="54" y="220"/>
                  </a:lnTo>
                  <a:close/>
                  <a:moveTo>
                    <a:pt x="209" y="254"/>
                  </a:moveTo>
                  <a:lnTo>
                    <a:pt x="209" y="294"/>
                  </a:lnTo>
                  <a:cubicBezTo>
                    <a:pt x="245" y="294"/>
                    <a:pt x="272" y="289"/>
                    <a:pt x="289" y="280"/>
                  </a:cubicBezTo>
                  <a:cubicBezTo>
                    <a:pt x="306" y="272"/>
                    <a:pt x="315" y="255"/>
                    <a:pt x="315" y="230"/>
                  </a:cubicBezTo>
                  <a:lnTo>
                    <a:pt x="315" y="216"/>
                  </a:lnTo>
                  <a:lnTo>
                    <a:pt x="209" y="218"/>
                  </a:lnTo>
                  <a:lnTo>
                    <a:pt x="209" y="254"/>
                  </a:lnTo>
                  <a:close/>
                  <a:moveTo>
                    <a:pt x="62" y="975"/>
                  </a:moveTo>
                  <a:cubicBezTo>
                    <a:pt x="61" y="946"/>
                    <a:pt x="67" y="929"/>
                    <a:pt x="80" y="921"/>
                  </a:cubicBezTo>
                  <a:cubicBezTo>
                    <a:pt x="93" y="914"/>
                    <a:pt x="111" y="910"/>
                    <a:pt x="134" y="909"/>
                  </a:cubicBezTo>
                  <a:cubicBezTo>
                    <a:pt x="158" y="907"/>
                    <a:pt x="173" y="909"/>
                    <a:pt x="181" y="915"/>
                  </a:cubicBezTo>
                  <a:cubicBezTo>
                    <a:pt x="192" y="924"/>
                    <a:pt x="198" y="937"/>
                    <a:pt x="199" y="956"/>
                  </a:cubicBezTo>
                  <a:cubicBezTo>
                    <a:pt x="199" y="974"/>
                    <a:pt x="200" y="984"/>
                    <a:pt x="200" y="987"/>
                  </a:cubicBezTo>
                  <a:cubicBezTo>
                    <a:pt x="199" y="998"/>
                    <a:pt x="195" y="1010"/>
                    <a:pt x="187" y="1024"/>
                  </a:cubicBezTo>
                  <a:cubicBezTo>
                    <a:pt x="178" y="1038"/>
                    <a:pt x="158" y="1045"/>
                    <a:pt x="126" y="1045"/>
                  </a:cubicBezTo>
                  <a:cubicBezTo>
                    <a:pt x="99" y="1045"/>
                    <a:pt x="82" y="1039"/>
                    <a:pt x="74" y="1026"/>
                  </a:cubicBezTo>
                  <a:cubicBezTo>
                    <a:pt x="66" y="1014"/>
                    <a:pt x="62" y="996"/>
                    <a:pt x="62" y="975"/>
                  </a:cubicBezTo>
                  <a:close/>
                  <a:moveTo>
                    <a:pt x="124" y="1006"/>
                  </a:moveTo>
                  <a:cubicBezTo>
                    <a:pt x="141" y="1007"/>
                    <a:pt x="153" y="1006"/>
                    <a:pt x="157" y="1000"/>
                  </a:cubicBezTo>
                  <a:cubicBezTo>
                    <a:pt x="162" y="995"/>
                    <a:pt x="164" y="987"/>
                    <a:pt x="164" y="977"/>
                  </a:cubicBezTo>
                  <a:cubicBezTo>
                    <a:pt x="165" y="967"/>
                    <a:pt x="164" y="960"/>
                    <a:pt x="162" y="956"/>
                  </a:cubicBezTo>
                  <a:cubicBezTo>
                    <a:pt x="158" y="951"/>
                    <a:pt x="151" y="948"/>
                    <a:pt x="142" y="947"/>
                  </a:cubicBezTo>
                  <a:cubicBezTo>
                    <a:pt x="110" y="946"/>
                    <a:pt x="95" y="954"/>
                    <a:pt x="98" y="970"/>
                  </a:cubicBezTo>
                  <a:lnTo>
                    <a:pt x="99" y="975"/>
                  </a:lnTo>
                  <a:lnTo>
                    <a:pt x="101" y="994"/>
                  </a:lnTo>
                  <a:cubicBezTo>
                    <a:pt x="102" y="1002"/>
                    <a:pt x="109" y="1006"/>
                    <a:pt x="124" y="1006"/>
                  </a:cubicBezTo>
                  <a:close/>
                  <a:moveTo>
                    <a:pt x="0" y="964"/>
                  </a:moveTo>
                  <a:lnTo>
                    <a:pt x="0" y="880"/>
                  </a:lnTo>
                  <a:cubicBezTo>
                    <a:pt x="0" y="865"/>
                    <a:pt x="2" y="842"/>
                    <a:pt x="4" y="811"/>
                  </a:cubicBezTo>
                  <a:cubicBezTo>
                    <a:pt x="6" y="780"/>
                    <a:pt x="15" y="752"/>
                    <a:pt x="30" y="727"/>
                  </a:cubicBezTo>
                  <a:cubicBezTo>
                    <a:pt x="46" y="702"/>
                    <a:pt x="113" y="692"/>
                    <a:pt x="232" y="697"/>
                  </a:cubicBezTo>
                  <a:cubicBezTo>
                    <a:pt x="286" y="699"/>
                    <a:pt x="320" y="709"/>
                    <a:pt x="335" y="727"/>
                  </a:cubicBezTo>
                  <a:cubicBezTo>
                    <a:pt x="350" y="744"/>
                    <a:pt x="359" y="764"/>
                    <a:pt x="360" y="788"/>
                  </a:cubicBezTo>
                  <a:lnTo>
                    <a:pt x="364" y="859"/>
                  </a:lnTo>
                  <a:lnTo>
                    <a:pt x="366" y="991"/>
                  </a:lnTo>
                  <a:lnTo>
                    <a:pt x="362" y="1090"/>
                  </a:lnTo>
                  <a:cubicBezTo>
                    <a:pt x="359" y="1136"/>
                    <a:pt x="351" y="1170"/>
                    <a:pt x="338" y="1192"/>
                  </a:cubicBezTo>
                  <a:cubicBezTo>
                    <a:pt x="326" y="1213"/>
                    <a:pt x="312" y="1227"/>
                    <a:pt x="299" y="1235"/>
                  </a:cubicBezTo>
                  <a:cubicBezTo>
                    <a:pt x="286" y="1242"/>
                    <a:pt x="267" y="1245"/>
                    <a:pt x="244" y="1245"/>
                  </a:cubicBezTo>
                  <a:lnTo>
                    <a:pt x="156" y="1245"/>
                  </a:lnTo>
                  <a:cubicBezTo>
                    <a:pt x="111" y="1245"/>
                    <a:pt x="81" y="1241"/>
                    <a:pt x="67" y="1232"/>
                  </a:cubicBezTo>
                  <a:cubicBezTo>
                    <a:pt x="52" y="1223"/>
                    <a:pt x="39" y="1209"/>
                    <a:pt x="26" y="1191"/>
                  </a:cubicBezTo>
                  <a:cubicBezTo>
                    <a:pt x="14" y="1173"/>
                    <a:pt x="8" y="1149"/>
                    <a:pt x="7" y="1120"/>
                  </a:cubicBezTo>
                  <a:lnTo>
                    <a:pt x="3" y="1049"/>
                  </a:lnTo>
                  <a:lnTo>
                    <a:pt x="0" y="964"/>
                  </a:lnTo>
                  <a:close/>
                  <a:moveTo>
                    <a:pt x="41" y="1002"/>
                  </a:moveTo>
                  <a:lnTo>
                    <a:pt x="43" y="1063"/>
                  </a:lnTo>
                  <a:cubicBezTo>
                    <a:pt x="43" y="1070"/>
                    <a:pt x="44" y="1084"/>
                    <a:pt x="47" y="1105"/>
                  </a:cubicBezTo>
                  <a:cubicBezTo>
                    <a:pt x="49" y="1125"/>
                    <a:pt x="52" y="1142"/>
                    <a:pt x="57" y="1156"/>
                  </a:cubicBezTo>
                  <a:cubicBezTo>
                    <a:pt x="62" y="1170"/>
                    <a:pt x="72" y="1183"/>
                    <a:pt x="86" y="1194"/>
                  </a:cubicBezTo>
                  <a:cubicBezTo>
                    <a:pt x="100" y="1206"/>
                    <a:pt x="136" y="1211"/>
                    <a:pt x="193" y="1211"/>
                  </a:cubicBezTo>
                  <a:cubicBezTo>
                    <a:pt x="251" y="1211"/>
                    <a:pt x="285" y="1204"/>
                    <a:pt x="294" y="1190"/>
                  </a:cubicBezTo>
                  <a:cubicBezTo>
                    <a:pt x="304" y="1176"/>
                    <a:pt x="311" y="1157"/>
                    <a:pt x="316" y="1134"/>
                  </a:cubicBezTo>
                  <a:cubicBezTo>
                    <a:pt x="321" y="1111"/>
                    <a:pt x="323" y="1092"/>
                    <a:pt x="323" y="1077"/>
                  </a:cubicBezTo>
                  <a:lnTo>
                    <a:pt x="323" y="1062"/>
                  </a:lnTo>
                  <a:cubicBezTo>
                    <a:pt x="314" y="1066"/>
                    <a:pt x="306" y="1066"/>
                    <a:pt x="299" y="1063"/>
                  </a:cubicBezTo>
                  <a:cubicBezTo>
                    <a:pt x="292" y="1059"/>
                    <a:pt x="276" y="1045"/>
                    <a:pt x="251" y="1019"/>
                  </a:cubicBezTo>
                  <a:cubicBezTo>
                    <a:pt x="250" y="1025"/>
                    <a:pt x="249" y="1030"/>
                    <a:pt x="249" y="1036"/>
                  </a:cubicBezTo>
                  <a:cubicBezTo>
                    <a:pt x="248" y="1042"/>
                    <a:pt x="248" y="1053"/>
                    <a:pt x="247" y="1071"/>
                  </a:cubicBezTo>
                  <a:cubicBezTo>
                    <a:pt x="247" y="1088"/>
                    <a:pt x="249" y="1105"/>
                    <a:pt x="255" y="1121"/>
                  </a:cubicBezTo>
                  <a:cubicBezTo>
                    <a:pt x="265" y="1158"/>
                    <a:pt x="270" y="1178"/>
                    <a:pt x="271" y="1178"/>
                  </a:cubicBezTo>
                  <a:lnTo>
                    <a:pt x="271" y="1185"/>
                  </a:lnTo>
                  <a:cubicBezTo>
                    <a:pt x="271" y="1191"/>
                    <a:pt x="270" y="1195"/>
                    <a:pt x="269" y="1196"/>
                  </a:cubicBezTo>
                  <a:cubicBezTo>
                    <a:pt x="268" y="1198"/>
                    <a:pt x="264" y="1201"/>
                    <a:pt x="259" y="1203"/>
                  </a:cubicBezTo>
                  <a:cubicBezTo>
                    <a:pt x="254" y="1205"/>
                    <a:pt x="249" y="1204"/>
                    <a:pt x="244" y="1198"/>
                  </a:cubicBezTo>
                  <a:cubicBezTo>
                    <a:pt x="235" y="1192"/>
                    <a:pt x="228" y="1178"/>
                    <a:pt x="223" y="1154"/>
                  </a:cubicBezTo>
                  <a:cubicBezTo>
                    <a:pt x="217" y="1131"/>
                    <a:pt x="214" y="1114"/>
                    <a:pt x="212" y="1103"/>
                  </a:cubicBezTo>
                  <a:cubicBezTo>
                    <a:pt x="207" y="1109"/>
                    <a:pt x="204" y="1112"/>
                    <a:pt x="201" y="1114"/>
                  </a:cubicBezTo>
                  <a:cubicBezTo>
                    <a:pt x="197" y="1116"/>
                    <a:pt x="189" y="1117"/>
                    <a:pt x="174" y="1117"/>
                  </a:cubicBezTo>
                  <a:lnTo>
                    <a:pt x="81" y="1117"/>
                  </a:lnTo>
                  <a:cubicBezTo>
                    <a:pt x="64" y="1117"/>
                    <a:pt x="56" y="1112"/>
                    <a:pt x="57" y="1102"/>
                  </a:cubicBezTo>
                  <a:cubicBezTo>
                    <a:pt x="57" y="1087"/>
                    <a:pt x="75" y="1080"/>
                    <a:pt x="111" y="1081"/>
                  </a:cubicBezTo>
                  <a:lnTo>
                    <a:pt x="192" y="1081"/>
                  </a:lnTo>
                  <a:cubicBezTo>
                    <a:pt x="198" y="1082"/>
                    <a:pt x="204" y="1084"/>
                    <a:pt x="211" y="1087"/>
                  </a:cubicBezTo>
                  <a:cubicBezTo>
                    <a:pt x="211" y="1084"/>
                    <a:pt x="210" y="1081"/>
                    <a:pt x="210" y="1079"/>
                  </a:cubicBezTo>
                  <a:cubicBezTo>
                    <a:pt x="209" y="1076"/>
                    <a:pt x="210" y="1075"/>
                    <a:pt x="211" y="1074"/>
                  </a:cubicBezTo>
                  <a:lnTo>
                    <a:pt x="213" y="1022"/>
                  </a:lnTo>
                  <a:cubicBezTo>
                    <a:pt x="213" y="1006"/>
                    <a:pt x="215" y="995"/>
                    <a:pt x="217" y="988"/>
                  </a:cubicBezTo>
                  <a:cubicBezTo>
                    <a:pt x="220" y="982"/>
                    <a:pt x="221" y="978"/>
                    <a:pt x="221" y="975"/>
                  </a:cubicBezTo>
                  <a:lnTo>
                    <a:pt x="195" y="895"/>
                  </a:lnTo>
                  <a:lnTo>
                    <a:pt x="188" y="867"/>
                  </a:lnTo>
                  <a:lnTo>
                    <a:pt x="113" y="869"/>
                  </a:lnTo>
                  <a:lnTo>
                    <a:pt x="74" y="872"/>
                  </a:lnTo>
                  <a:cubicBezTo>
                    <a:pt x="64" y="870"/>
                    <a:pt x="60" y="864"/>
                    <a:pt x="61" y="855"/>
                  </a:cubicBezTo>
                  <a:cubicBezTo>
                    <a:pt x="61" y="841"/>
                    <a:pt x="70" y="834"/>
                    <a:pt x="90" y="833"/>
                  </a:cubicBezTo>
                  <a:lnTo>
                    <a:pt x="188" y="829"/>
                  </a:lnTo>
                  <a:cubicBezTo>
                    <a:pt x="187" y="824"/>
                    <a:pt x="187" y="820"/>
                    <a:pt x="187" y="817"/>
                  </a:cubicBezTo>
                  <a:lnTo>
                    <a:pt x="184" y="802"/>
                  </a:lnTo>
                  <a:lnTo>
                    <a:pt x="184" y="770"/>
                  </a:lnTo>
                  <a:cubicBezTo>
                    <a:pt x="183" y="756"/>
                    <a:pt x="183" y="748"/>
                    <a:pt x="185" y="746"/>
                  </a:cubicBezTo>
                  <a:lnTo>
                    <a:pt x="192" y="735"/>
                  </a:lnTo>
                  <a:lnTo>
                    <a:pt x="183" y="735"/>
                  </a:lnTo>
                  <a:cubicBezTo>
                    <a:pt x="172" y="735"/>
                    <a:pt x="159" y="736"/>
                    <a:pt x="145" y="738"/>
                  </a:cubicBezTo>
                  <a:lnTo>
                    <a:pt x="86" y="745"/>
                  </a:lnTo>
                  <a:cubicBezTo>
                    <a:pt x="71" y="747"/>
                    <a:pt x="60" y="755"/>
                    <a:pt x="53" y="767"/>
                  </a:cubicBezTo>
                  <a:cubicBezTo>
                    <a:pt x="47" y="779"/>
                    <a:pt x="43" y="793"/>
                    <a:pt x="43" y="808"/>
                  </a:cubicBezTo>
                  <a:lnTo>
                    <a:pt x="42" y="888"/>
                  </a:lnTo>
                  <a:lnTo>
                    <a:pt x="41" y="1002"/>
                  </a:lnTo>
                  <a:close/>
                  <a:moveTo>
                    <a:pt x="213" y="735"/>
                  </a:moveTo>
                  <a:cubicBezTo>
                    <a:pt x="219" y="742"/>
                    <a:pt x="222" y="751"/>
                    <a:pt x="223" y="761"/>
                  </a:cubicBezTo>
                  <a:cubicBezTo>
                    <a:pt x="223" y="767"/>
                    <a:pt x="223" y="771"/>
                    <a:pt x="223" y="771"/>
                  </a:cubicBezTo>
                  <a:lnTo>
                    <a:pt x="221" y="783"/>
                  </a:lnTo>
                  <a:cubicBezTo>
                    <a:pt x="226" y="783"/>
                    <a:pt x="230" y="782"/>
                    <a:pt x="235" y="781"/>
                  </a:cubicBezTo>
                  <a:cubicBezTo>
                    <a:pt x="240" y="780"/>
                    <a:pt x="244" y="779"/>
                    <a:pt x="247" y="777"/>
                  </a:cubicBezTo>
                  <a:lnTo>
                    <a:pt x="299" y="754"/>
                  </a:lnTo>
                  <a:cubicBezTo>
                    <a:pt x="306" y="757"/>
                    <a:pt x="310" y="761"/>
                    <a:pt x="310" y="767"/>
                  </a:cubicBezTo>
                  <a:cubicBezTo>
                    <a:pt x="309" y="792"/>
                    <a:pt x="280" y="808"/>
                    <a:pt x="223" y="816"/>
                  </a:cubicBezTo>
                  <a:lnTo>
                    <a:pt x="223" y="828"/>
                  </a:lnTo>
                  <a:cubicBezTo>
                    <a:pt x="238" y="830"/>
                    <a:pt x="255" y="830"/>
                    <a:pt x="274" y="829"/>
                  </a:cubicBezTo>
                  <a:cubicBezTo>
                    <a:pt x="293" y="828"/>
                    <a:pt x="303" y="832"/>
                    <a:pt x="302" y="840"/>
                  </a:cubicBezTo>
                  <a:cubicBezTo>
                    <a:pt x="302" y="848"/>
                    <a:pt x="301" y="854"/>
                    <a:pt x="299" y="858"/>
                  </a:cubicBezTo>
                  <a:cubicBezTo>
                    <a:pt x="297" y="862"/>
                    <a:pt x="295" y="865"/>
                    <a:pt x="292" y="867"/>
                  </a:cubicBezTo>
                  <a:cubicBezTo>
                    <a:pt x="288" y="868"/>
                    <a:pt x="284" y="869"/>
                    <a:pt x="278" y="868"/>
                  </a:cubicBezTo>
                  <a:lnTo>
                    <a:pt x="245" y="867"/>
                  </a:lnTo>
                  <a:lnTo>
                    <a:pt x="227" y="867"/>
                  </a:lnTo>
                  <a:cubicBezTo>
                    <a:pt x="234" y="898"/>
                    <a:pt x="238" y="915"/>
                    <a:pt x="240" y="917"/>
                  </a:cubicBezTo>
                  <a:lnTo>
                    <a:pt x="245" y="932"/>
                  </a:lnTo>
                  <a:cubicBezTo>
                    <a:pt x="268" y="905"/>
                    <a:pt x="286" y="892"/>
                    <a:pt x="299" y="891"/>
                  </a:cubicBezTo>
                  <a:cubicBezTo>
                    <a:pt x="309" y="891"/>
                    <a:pt x="314" y="895"/>
                    <a:pt x="314" y="905"/>
                  </a:cubicBezTo>
                  <a:cubicBezTo>
                    <a:pt x="315" y="914"/>
                    <a:pt x="315" y="920"/>
                    <a:pt x="314" y="921"/>
                  </a:cubicBezTo>
                  <a:cubicBezTo>
                    <a:pt x="312" y="925"/>
                    <a:pt x="299" y="934"/>
                    <a:pt x="276" y="950"/>
                  </a:cubicBezTo>
                  <a:lnTo>
                    <a:pt x="267" y="963"/>
                  </a:lnTo>
                  <a:cubicBezTo>
                    <a:pt x="264" y="966"/>
                    <a:pt x="263" y="967"/>
                    <a:pt x="264" y="968"/>
                  </a:cubicBezTo>
                  <a:cubicBezTo>
                    <a:pt x="264" y="969"/>
                    <a:pt x="265" y="970"/>
                    <a:pt x="266" y="972"/>
                  </a:cubicBezTo>
                  <a:cubicBezTo>
                    <a:pt x="268" y="973"/>
                    <a:pt x="273" y="980"/>
                    <a:pt x="282" y="992"/>
                  </a:cubicBezTo>
                  <a:lnTo>
                    <a:pt x="316" y="1026"/>
                  </a:lnTo>
                  <a:lnTo>
                    <a:pt x="324" y="1035"/>
                  </a:lnTo>
                  <a:lnTo>
                    <a:pt x="324" y="945"/>
                  </a:lnTo>
                  <a:cubicBezTo>
                    <a:pt x="324" y="938"/>
                    <a:pt x="324" y="926"/>
                    <a:pt x="323" y="909"/>
                  </a:cubicBezTo>
                  <a:cubicBezTo>
                    <a:pt x="322" y="892"/>
                    <a:pt x="322" y="879"/>
                    <a:pt x="322" y="869"/>
                  </a:cubicBezTo>
                  <a:lnTo>
                    <a:pt x="322" y="801"/>
                  </a:lnTo>
                  <a:cubicBezTo>
                    <a:pt x="320" y="775"/>
                    <a:pt x="315" y="759"/>
                    <a:pt x="307" y="753"/>
                  </a:cubicBezTo>
                  <a:cubicBezTo>
                    <a:pt x="299" y="748"/>
                    <a:pt x="268" y="742"/>
                    <a:pt x="213" y="735"/>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600" b="0" i="0" u="none" strike="noStrike" kern="1200" cap="none" spc="0" normalizeH="0" baseline="0" noProof="0">
                <a:ln>
                  <a:noFill/>
                </a:ln>
                <a:solidFill>
                  <a:prstClr val="black"/>
                </a:solidFill>
                <a:effectLst/>
                <a:uLnTx/>
                <a:uFillTx/>
                <a:latin typeface="华文行楷" panose="02010800040101010101" pitchFamily="2" charset="-122"/>
                <a:ea typeface="华文行楷" panose="02010800040101010101" pitchFamily="2" charset="-122"/>
                <a:cs typeface="+mn-cs"/>
              </a:endParaRPr>
            </a:p>
          </p:txBody>
        </p:sp>
        <p:sp>
          <p:nvSpPr>
            <p:cNvPr id="24" name="Freeform 152"/>
            <p:cNvSpPr>
              <a:spLocks noEditPoints="1"/>
            </p:cNvSpPr>
            <p:nvPr>
              <p:custDataLst>
                <p:tags r:id="rId10"/>
              </p:custDataLst>
            </p:nvPr>
          </p:nvSpPr>
          <p:spPr bwMode="auto">
            <a:xfrm>
              <a:off x="4777694" y="4674508"/>
              <a:ext cx="138113" cy="228600"/>
            </a:xfrm>
            <a:custGeom>
              <a:avLst/>
              <a:gdLst>
                <a:gd name="T0" fmla="*/ 201 w 361"/>
                <a:gd name="T1" fmla="*/ 259 h 618"/>
                <a:gd name="T2" fmla="*/ 202 w 361"/>
                <a:gd name="T3" fmla="*/ 287 h 618"/>
                <a:gd name="T4" fmla="*/ 309 w 361"/>
                <a:gd name="T5" fmla="*/ 337 h 618"/>
                <a:gd name="T6" fmla="*/ 242 w 361"/>
                <a:gd name="T7" fmla="*/ 421 h 618"/>
                <a:gd name="T8" fmla="*/ 197 w 361"/>
                <a:gd name="T9" fmla="*/ 394 h 618"/>
                <a:gd name="T10" fmla="*/ 211 w 361"/>
                <a:gd name="T11" fmla="*/ 374 h 618"/>
                <a:gd name="T12" fmla="*/ 268 w 361"/>
                <a:gd name="T13" fmla="*/ 378 h 618"/>
                <a:gd name="T14" fmla="*/ 256 w 361"/>
                <a:gd name="T15" fmla="*/ 328 h 618"/>
                <a:gd name="T16" fmla="*/ 184 w 361"/>
                <a:gd name="T17" fmla="*/ 321 h 618"/>
                <a:gd name="T18" fmla="*/ 94 w 361"/>
                <a:gd name="T19" fmla="*/ 358 h 618"/>
                <a:gd name="T20" fmla="*/ 110 w 361"/>
                <a:gd name="T21" fmla="*/ 398 h 618"/>
                <a:gd name="T22" fmla="*/ 189 w 361"/>
                <a:gd name="T23" fmla="*/ 391 h 618"/>
                <a:gd name="T24" fmla="*/ 168 w 361"/>
                <a:gd name="T25" fmla="*/ 483 h 618"/>
                <a:gd name="T26" fmla="*/ 211 w 361"/>
                <a:gd name="T27" fmla="*/ 567 h 618"/>
                <a:gd name="T28" fmla="*/ 213 w 361"/>
                <a:gd name="T29" fmla="*/ 494 h 618"/>
                <a:gd name="T30" fmla="*/ 300 w 361"/>
                <a:gd name="T31" fmla="*/ 440 h 618"/>
                <a:gd name="T32" fmla="*/ 321 w 361"/>
                <a:gd name="T33" fmla="*/ 502 h 618"/>
                <a:gd name="T34" fmla="*/ 280 w 361"/>
                <a:gd name="T35" fmla="*/ 475 h 618"/>
                <a:gd name="T36" fmla="*/ 248 w 361"/>
                <a:gd name="T37" fmla="*/ 501 h 618"/>
                <a:gd name="T38" fmla="*/ 246 w 361"/>
                <a:gd name="T39" fmla="*/ 583 h 618"/>
                <a:gd name="T40" fmla="*/ 133 w 361"/>
                <a:gd name="T41" fmla="*/ 590 h 618"/>
                <a:gd name="T42" fmla="*/ 158 w 361"/>
                <a:gd name="T43" fmla="*/ 432 h 618"/>
                <a:gd name="T44" fmla="*/ 136 w 361"/>
                <a:gd name="T45" fmla="*/ 426 h 618"/>
                <a:gd name="T46" fmla="*/ 55 w 361"/>
                <a:gd name="T47" fmla="*/ 380 h 618"/>
                <a:gd name="T48" fmla="*/ 110 w 361"/>
                <a:gd name="T49" fmla="*/ 302 h 618"/>
                <a:gd name="T50" fmla="*/ 166 w 361"/>
                <a:gd name="T51" fmla="*/ 281 h 618"/>
                <a:gd name="T52" fmla="*/ 166 w 361"/>
                <a:gd name="T53" fmla="*/ 257 h 618"/>
                <a:gd name="T54" fmla="*/ 103 w 361"/>
                <a:gd name="T55" fmla="*/ 231 h 618"/>
                <a:gd name="T56" fmla="*/ 172 w 361"/>
                <a:gd name="T57" fmla="*/ 142 h 618"/>
                <a:gd name="T58" fmla="*/ 287 w 361"/>
                <a:gd name="T59" fmla="*/ 94 h 618"/>
                <a:gd name="T60" fmla="*/ 250 w 361"/>
                <a:gd name="T61" fmla="*/ 39 h 618"/>
                <a:gd name="T62" fmla="*/ 80 w 361"/>
                <a:gd name="T63" fmla="*/ 160 h 618"/>
                <a:gd name="T64" fmla="*/ 51 w 361"/>
                <a:gd name="T65" fmla="*/ 324 h 618"/>
                <a:gd name="T66" fmla="*/ 0 w 361"/>
                <a:gd name="T67" fmla="*/ 344 h 618"/>
                <a:gd name="T68" fmla="*/ 41 w 361"/>
                <a:gd name="T69" fmla="*/ 179 h 618"/>
                <a:gd name="T70" fmla="*/ 53 w 361"/>
                <a:gd name="T71" fmla="*/ 34 h 618"/>
                <a:gd name="T72" fmla="*/ 321 w 361"/>
                <a:gd name="T73" fmla="*/ 31 h 618"/>
                <a:gd name="T74" fmla="*/ 246 w 361"/>
                <a:gd name="T75" fmla="*/ 177 h 618"/>
                <a:gd name="T76" fmla="*/ 132 w 361"/>
                <a:gd name="T77" fmla="*/ 202 h 618"/>
                <a:gd name="T78" fmla="*/ 222 w 361"/>
                <a:gd name="T79" fmla="*/ 204 h 618"/>
                <a:gd name="T80" fmla="*/ 358 w 361"/>
                <a:gd name="T81" fmla="*/ 324 h 618"/>
                <a:gd name="T82" fmla="*/ 343 w 361"/>
                <a:gd name="T83" fmla="*/ 379 h 618"/>
                <a:gd name="T84" fmla="*/ 321 w 361"/>
                <a:gd name="T85" fmla="*/ 337 h 618"/>
                <a:gd name="T86" fmla="*/ 247 w 361"/>
                <a:gd name="T87" fmla="*/ 246 h 618"/>
                <a:gd name="T88" fmla="*/ 166 w 361"/>
                <a:gd name="T89" fmla="*/ 112 h 618"/>
                <a:gd name="T90" fmla="*/ 104 w 361"/>
                <a:gd name="T91" fmla="*/ 113 h 618"/>
                <a:gd name="T92" fmla="*/ 112 w 361"/>
                <a:gd name="T93" fmla="*/ 83 h 618"/>
                <a:gd name="T94" fmla="*/ 264 w 361"/>
                <a:gd name="T95" fmla="*/ 83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1" h="618">
                  <a:moveTo>
                    <a:pt x="199" y="244"/>
                  </a:moveTo>
                  <a:cubicBezTo>
                    <a:pt x="200" y="250"/>
                    <a:pt x="201" y="253"/>
                    <a:pt x="201" y="255"/>
                  </a:cubicBezTo>
                  <a:cubicBezTo>
                    <a:pt x="202" y="256"/>
                    <a:pt x="202" y="258"/>
                    <a:pt x="201" y="259"/>
                  </a:cubicBezTo>
                  <a:cubicBezTo>
                    <a:pt x="201" y="261"/>
                    <a:pt x="201" y="265"/>
                    <a:pt x="202" y="273"/>
                  </a:cubicBezTo>
                  <a:lnTo>
                    <a:pt x="202" y="283"/>
                  </a:lnTo>
                  <a:lnTo>
                    <a:pt x="202" y="287"/>
                  </a:lnTo>
                  <a:cubicBezTo>
                    <a:pt x="211" y="286"/>
                    <a:pt x="219" y="286"/>
                    <a:pt x="228" y="286"/>
                  </a:cubicBezTo>
                  <a:cubicBezTo>
                    <a:pt x="266" y="288"/>
                    <a:pt x="288" y="296"/>
                    <a:pt x="295" y="307"/>
                  </a:cubicBezTo>
                  <a:cubicBezTo>
                    <a:pt x="302" y="319"/>
                    <a:pt x="307" y="329"/>
                    <a:pt x="309" y="337"/>
                  </a:cubicBezTo>
                  <a:cubicBezTo>
                    <a:pt x="311" y="345"/>
                    <a:pt x="312" y="353"/>
                    <a:pt x="312" y="361"/>
                  </a:cubicBezTo>
                  <a:cubicBezTo>
                    <a:pt x="313" y="368"/>
                    <a:pt x="310" y="377"/>
                    <a:pt x="304" y="386"/>
                  </a:cubicBezTo>
                  <a:cubicBezTo>
                    <a:pt x="291" y="409"/>
                    <a:pt x="270" y="421"/>
                    <a:pt x="242" y="421"/>
                  </a:cubicBezTo>
                  <a:cubicBezTo>
                    <a:pt x="229" y="422"/>
                    <a:pt x="219" y="420"/>
                    <a:pt x="213" y="416"/>
                  </a:cubicBezTo>
                  <a:cubicBezTo>
                    <a:pt x="208" y="412"/>
                    <a:pt x="204" y="408"/>
                    <a:pt x="201" y="404"/>
                  </a:cubicBezTo>
                  <a:cubicBezTo>
                    <a:pt x="199" y="400"/>
                    <a:pt x="198" y="397"/>
                    <a:pt x="197" y="394"/>
                  </a:cubicBezTo>
                  <a:cubicBezTo>
                    <a:pt x="197" y="392"/>
                    <a:pt x="197" y="390"/>
                    <a:pt x="197" y="388"/>
                  </a:cubicBezTo>
                  <a:cubicBezTo>
                    <a:pt x="198" y="386"/>
                    <a:pt x="199" y="383"/>
                    <a:pt x="203" y="379"/>
                  </a:cubicBezTo>
                  <a:cubicBezTo>
                    <a:pt x="206" y="376"/>
                    <a:pt x="209" y="374"/>
                    <a:pt x="211" y="374"/>
                  </a:cubicBezTo>
                  <a:cubicBezTo>
                    <a:pt x="211" y="375"/>
                    <a:pt x="213" y="377"/>
                    <a:pt x="217" y="379"/>
                  </a:cubicBezTo>
                  <a:cubicBezTo>
                    <a:pt x="221" y="382"/>
                    <a:pt x="233" y="383"/>
                    <a:pt x="253" y="382"/>
                  </a:cubicBezTo>
                  <a:cubicBezTo>
                    <a:pt x="261" y="382"/>
                    <a:pt x="266" y="381"/>
                    <a:pt x="268" y="378"/>
                  </a:cubicBezTo>
                  <a:cubicBezTo>
                    <a:pt x="271" y="375"/>
                    <a:pt x="272" y="369"/>
                    <a:pt x="272" y="361"/>
                  </a:cubicBezTo>
                  <a:cubicBezTo>
                    <a:pt x="271" y="350"/>
                    <a:pt x="269" y="343"/>
                    <a:pt x="267" y="339"/>
                  </a:cubicBezTo>
                  <a:cubicBezTo>
                    <a:pt x="264" y="335"/>
                    <a:pt x="261" y="331"/>
                    <a:pt x="256" y="328"/>
                  </a:cubicBezTo>
                  <a:cubicBezTo>
                    <a:pt x="251" y="325"/>
                    <a:pt x="240" y="324"/>
                    <a:pt x="223" y="325"/>
                  </a:cubicBezTo>
                  <a:cubicBezTo>
                    <a:pt x="206" y="325"/>
                    <a:pt x="196" y="325"/>
                    <a:pt x="191" y="323"/>
                  </a:cubicBezTo>
                  <a:cubicBezTo>
                    <a:pt x="187" y="322"/>
                    <a:pt x="185" y="321"/>
                    <a:pt x="184" y="321"/>
                  </a:cubicBezTo>
                  <a:cubicBezTo>
                    <a:pt x="183" y="322"/>
                    <a:pt x="176" y="325"/>
                    <a:pt x="164" y="330"/>
                  </a:cubicBezTo>
                  <a:lnTo>
                    <a:pt x="124" y="335"/>
                  </a:lnTo>
                  <a:cubicBezTo>
                    <a:pt x="105" y="341"/>
                    <a:pt x="95" y="349"/>
                    <a:pt x="94" y="358"/>
                  </a:cubicBezTo>
                  <a:cubicBezTo>
                    <a:pt x="93" y="367"/>
                    <a:pt x="93" y="375"/>
                    <a:pt x="94" y="381"/>
                  </a:cubicBezTo>
                  <a:cubicBezTo>
                    <a:pt x="94" y="387"/>
                    <a:pt x="96" y="392"/>
                    <a:pt x="100" y="395"/>
                  </a:cubicBezTo>
                  <a:cubicBezTo>
                    <a:pt x="104" y="398"/>
                    <a:pt x="107" y="399"/>
                    <a:pt x="110" y="398"/>
                  </a:cubicBezTo>
                  <a:cubicBezTo>
                    <a:pt x="111" y="398"/>
                    <a:pt x="117" y="394"/>
                    <a:pt x="130" y="387"/>
                  </a:cubicBezTo>
                  <a:cubicBezTo>
                    <a:pt x="143" y="380"/>
                    <a:pt x="153" y="376"/>
                    <a:pt x="161" y="375"/>
                  </a:cubicBezTo>
                  <a:cubicBezTo>
                    <a:pt x="174" y="375"/>
                    <a:pt x="184" y="380"/>
                    <a:pt x="189" y="391"/>
                  </a:cubicBezTo>
                  <a:cubicBezTo>
                    <a:pt x="195" y="401"/>
                    <a:pt x="198" y="411"/>
                    <a:pt x="198" y="419"/>
                  </a:cubicBezTo>
                  <a:cubicBezTo>
                    <a:pt x="197" y="430"/>
                    <a:pt x="194" y="440"/>
                    <a:pt x="189" y="449"/>
                  </a:cubicBezTo>
                  <a:lnTo>
                    <a:pt x="168" y="483"/>
                  </a:lnTo>
                  <a:cubicBezTo>
                    <a:pt x="160" y="497"/>
                    <a:pt x="157" y="513"/>
                    <a:pt x="158" y="530"/>
                  </a:cubicBezTo>
                  <a:cubicBezTo>
                    <a:pt x="158" y="561"/>
                    <a:pt x="169" y="577"/>
                    <a:pt x="191" y="577"/>
                  </a:cubicBezTo>
                  <a:cubicBezTo>
                    <a:pt x="200" y="578"/>
                    <a:pt x="207" y="575"/>
                    <a:pt x="211" y="567"/>
                  </a:cubicBezTo>
                  <a:cubicBezTo>
                    <a:pt x="216" y="559"/>
                    <a:pt x="218" y="553"/>
                    <a:pt x="218" y="548"/>
                  </a:cubicBezTo>
                  <a:cubicBezTo>
                    <a:pt x="219" y="544"/>
                    <a:pt x="218" y="536"/>
                    <a:pt x="216" y="524"/>
                  </a:cubicBezTo>
                  <a:cubicBezTo>
                    <a:pt x="214" y="513"/>
                    <a:pt x="213" y="503"/>
                    <a:pt x="213" y="494"/>
                  </a:cubicBezTo>
                  <a:cubicBezTo>
                    <a:pt x="212" y="485"/>
                    <a:pt x="216" y="474"/>
                    <a:pt x="223" y="462"/>
                  </a:cubicBezTo>
                  <a:cubicBezTo>
                    <a:pt x="233" y="445"/>
                    <a:pt x="249" y="436"/>
                    <a:pt x="273" y="435"/>
                  </a:cubicBezTo>
                  <a:cubicBezTo>
                    <a:pt x="285" y="435"/>
                    <a:pt x="294" y="437"/>
                    <a:pt x="300" y="440"/>
                  </a:cubicBezTo>
                  <a:cubicBezTo>
                    <a:pt x="307" y="444"/>
                    <a:pt x="314" y="452"/>
                    <a:pt x="323" y="465"/>
                  </a:cubicBezTo>
                  <a:cubicBezTo>
                    <a:pt x="331" y="478"/>
                    <a:pt x="336" y="487"/>
                    <a:pt x="336" y="492"/>
                  </a:cubicBezTo>
                  <a:cubicBezTo>
                    <a:pt x="335" y="497"/>
                    <a:pt x="330" y="501"/>
                    <a:pt x="321" y="502"/>
                  </a:cubicBezTo>
                  <a:cubicBezTo>
                    <a:pt x="318" y="503"/>
                    <a:pt x="315" y="503"/>
                    <a:pt x="313" y="502"/>
                  </a:cubicBezTo>
                  <a:cubicBezTo>
                    <a:pt x="311" y="501"/>
                    <a:pt x="306" y="496"/>
                    <a:pt x="298" y="489"/>
                  </a:cubicBezTo>
                  <a:cubicBezTo>
                    <a:pt x="290" y="481"/>
                    <a:pt x="284" y="477"/>
                    <a:pt x="280" y="475"/>
                  </a:cubicBezTo>
                  <a:cubicBezTo>
                    <a:pt x="276" y="474"/>
                    <a:pt x="273" y="473"/>
                    <a:pt x="269" y="473"/>
                  </a:cubicBezTo>
                  <a:cubicBezTo>
                    <a:pt x="260" y="474"/>
                    <a:pt x="255" y="477"/>
                    <a:pt x="253" y="482"/>
                  </a:cubicBezTo>
                  <a:cubicBezTo>
                    <a:pt x="250" y="486"/>
                    <a:pt x="249" y="493"/>
                    <a:pt x="248" y="501"/>
                  </a:cubicBezTo>
                  <a:cubicBezTo>
                    <a:pt x="247" y="509"/>
                    <a:pt x="247" y="519"/>
                    <a:pt x="249" y="530"/>
                  </a:cubicBezTo>
                  <a:cubicBezTo>
                    <a:pt x="251" y="541"/>
                    <a:pt x="252" y="551"/>
                    <a:pt x="253" y="558"/>
                  </a:cubicBezTo>
                  <a:cubicBezTo>
                    <a:pt x="253" y="565"/>
                    <a:pt x="251" y="573"/>
                    <a:pt x="246" y="583"/>
                  </a:cubicBezTo>
                  <a:cubicBezTo>
                    <a:pt x="240" y="593"/>
                    <a:pt x="232" y="602"/>
                    <a:pt x="221" y="608"/>
                  </a:cubicBezTo>
                  <a:cubicBezTo>
                    <a:pt x="210" y="615"/>
                    <a:pt x="199" y="618"/>
                    <a:pt x="188" y="617"/>
                  </a:cubicBezTo>
                  <a:cubicBezTo>
                    <a:pt x="163" y="617"/>
                    <a:pt x="145" y="608"/>
                    <a:pt x="133" y="590"/>
                  </a:cubicBezTo>
                  <a:cubicBezTo>
                    <a:pt x="121" y="572"/>
                    <a:pt x="116" y="555"/>
                    <a:pt x="117" y="539"/>
                  </a:cubicBezTo>
                  <a:cubicBezTo>
                    <a:pt x="117" y="507"/>
                    <a:pt x="123" y="482"/>
                    <a:pt x="137" y="462"/>
                  </a:cubicBezTo>
                  <a:lnTo>
                    <a:pt x="158" y="432"/>
                  </a:lnTo>
                  <a:cubicBezTo>
                    <a:pt x="161" y="427"/>
                    <a:pt x="162" y="423"/>
                    <a:pt x="162" y="421"/>
                  </a:cubicBezTo>
                  <a:cubicBezTo>
                    <a:pt x="160" y="416"/>
                    <a:pt x="157" y="413"/>
                    <a:pt x="152" y="413"/>
                  </a:cubicBezTo>
                  <a:cubicBezTo>
                    <a:pt x="151" y="414"/>
                    <a:pt x="146" y="419"/>
                    <a:pt x="136" y="426"/>
                  </a:cubicBezTo>
                  <a:cubicBezTo>
                    <a:pt x="126" y="434"/>
                    <a:pt x="116" y="437"/>
                    <a:pt x="107" y="436"/>
                  </a:cubicBezTo>
                  <a:cubicBezTo>
                    <a:pt x="87" y="436"/>
                    <a:pt x="73" y="431"/>
                    <a:pt x="66" y="420"/>
                  </a:cubicBezTo>
                  <a:cubicBezTo>
                    <a:pt x="59" y="409"/>
                    <a:pt x="55" y="396"/>
                    <a:pt x="55" y="380"/>
                  </a:cubicBezTo>
                  <a:cubicBezTo>
                    <a:pt x="54" y="364"/>
                    <a:pt x="59" y="349"/>
                    <a:pt x="68" y="334"/>
                  </a:cubicBezTo>
                  <a:cubicBezTo>
                    <a:pt x="72" y="327"/>
                    <a:pt x="77" y="321"/>
                    <a:pt x="83" y="316"/>
                  </a:cubicBezTo>
                  <a:cubicBezTo>
                    <a:pt x="89" y="311"/>
                    <a:pt x="98" y="306"/>
                    <a:pt x="110" y="302"/>
                  </a:cubicBezTo>
                  <a:cubicBezTo>
                    <a:pt x="121" y="298"/>
                    <a:pt x="133" y="295"/>
                    <a:pt x="145" y="293"/>
                  </a:cubicBezTo>
                  <a:cubicBezTo>
                    <a:pt x="158" y="292"/>
                    <a:pt x="164" y="290"/>
                    <a:pt x="165" y="288"/>
                  </a:cubicBezTo>
                  <a:cubicBezTo>
                    <a:pt x="166" y="286"/>
                    <a:pt x="166" y="284"/>
                    <a:pt x="166" y="281"/>
                  </a:cubicBezTo>
                  <a:lnTo>
                    <a:pt x="166" y="268"/>
                  </a:lnTo>
                  <a:cubicBezTo>
                    <a:pt x="165" y="265"/>
                    <a:pt x="164" y="262"/>
                    <a:pt x="165" y="261"/>
                  </a:cubicBezTo>
                  <a:lnTo>
                    <a:pt x="166" y="257"/>
                  </a:lnTo>
                  <a:lnTo>
                    <a:pt x="168" y="247"/>
                  </a:lnTo>
                  <a:cubicBezTo>
                    <a:pt x="138" y="252"/>
                    <a:pt x="120" y="251"/>
                    <a:pt x="114" y="246"/>
                  </a:cubicBezTo>
                  <a:cubicBezTo>
                    <a:pt x="110" y="244"/>
                    <a:pt x="106" y="239"/>
                    <a:pt x="103" y="231"/>
                  </a:cubicBezTo>
                  <a:cubicBezTo>
                    <a:pt x="99" y="224"/>
                    <a:pt x="96" y="212"/>
                    <a:pt x="95" y="197"/>
                  </a:cubicBezTo>
                  <a:cubicBezTo>
                    <a:pt x="94" y="181"/>
                    <a:pt x="102" y="168"/>
                    <a:pt x="117" y="158"/>
                  </a:cubicBezTo>
                  <a:cubicBezTo>
                    <a:pt x="132" y="148"/>
                    <a:pt x="150" y="143"/>
                    <a:pt x="172" y="142"/>
                  </a:cubicBezTo>
                  <a:lnTo>
                    <a:pt x="233" y="140"/>
                  </a:lnTo>
                  <a:cubicBezTo>
                    <a:pt x="256" y="140"/>
                    <a:pt x="271" y="136"/>
                    <a:pt x="277" y="126"/>
                  </a:cubicBezTo>
                  <a:cubicBezTo>
                    <a:pt x="284" y="117"/>
                    <a:pt x="287" y="106"/>
                    <a:pt x="287" y="94"/>
                  </a:cubicBezTo>
                  <a:cubicBezTo>
                    <a:pt x="286" y="82"/>
                    <a:pt x="286" y="73"/>
                    <a:pt x="287" y="65"/>
                  </a:cubicBezTo>
                  <a:cubicBezTo>
                    <a:pt x="287" y="58"/>
                    <a:pt x="286" y="52"/>
                    <a:pt x="283" y="48"/>
                  </a:cubicBezTo>
                  <a:cubicBezTo>
                    <a:pt x="277" y="42"/>
                    <a:pt x="266" y="39"/>
                    <a:pt x="250" y="39"/>
                  </a:cubicBezTo>
                  <a:cubicBezTo>
                    <a:pt x="157" y="40"/>
                    <a:pt x="104" y="45"/>
                    <a:pt x="93" y="52"/>
                  </a:cubicBezTo>
                  <a:cubicBezTo>
                    <a:pt x="81" y="60"/>
                    <a:pt x="76" y="69"/>
                    <a:pt x="77" y="81"/>
                  </a:cubicBezTo>
                  <a:lnTo>
                    <a:pt x="80" y="160"/>
                  </a:lnTo>
                  <a:cubicBezTo>
                    <a:pt x="80" y="172"/>
                    <a:pt x="78" y="190"/>
                    <a:pt x="75" y="216"/>
                  </a:cubicBezTo>
                  <a:cubicBezTo>
                    <a:pt x="71" y="241"/>
                    <a:pt x="69" y="259"/>
                    <a:pt x="67" y="268"/>
                  </a:cubicBezTo>
                  <a:cubicBezTo>
                    <a:pt x="65" y="277"/>
                    <a:pt x="60" y="295"/>
                    <a:pt x="51" y="324"/>
                  </a:cubicBezTo>
                  <a:cubicBezTo>
                    <a:pt x="43" y="352"/>
                    <a:pt x="30" y="366"/>
                    <a:pt x="13" y="366"/>
                  </a:cubicBezTo>
                  <a:cubicBezTo>
                    <a:pt x="4" y="367"/>
                    <a:pt x="0" y="364"/>
                    <a:pt x="0" y="357"/>
                  </a:cubicBezTo>
                  <a:cubicBezTo>
                    <a:pt x="0" y="349"/>
                    <a:pt x="0" y="345"/>
                    <a:pt x="0" y="344"/>
                  </a:cubicBezTo>
                  <a:cubicBezTo>
                    <a:pt x="0" y="340"/>
                    <a:pt x="4" y="329"/>
                    <a:pt x="12" y="311"/>
                  </a:cubicBezTo>
                  <a:cubicBezTo>
                    <a:pt x="20" y="293"/>
                    <a:pt x="27" y="270"/>
                    <a:pt x="32" y="241"/>
                  </a:cubicBezTo>
                  <a:cubicBezTo>
                    <a:pt x="37" y="213"/>
                    <a:pt x="40" y="192"/>
                    <a:pt x="41" y="179"/>
                  </a:cubicBezTo>
                  <a:cubicBezTo>
                    <a:pt x="41" y="166"/>
                    <a:pt x="41" y="158"/>
                    <a:pt x="41" y="158"/>
                  </a:cubicBezTo>
                  <a:lnTo>
                    <a:pt x="38" y="86"/>
                  </a:lnTo>
                  <a:cubicBezTo>
                    <a:pt x="38" y="70"/>
                    <a:pt x="42" y="53"/>
                    <a:pt x="53" y="34"/>
                  </a:cubicBezTo>
                  <a:cubicBezTo>
                    <a:pt x="63" y="16"/>
                    <a:pt x="95" y="6"/>
                    <a:pt x="148" y="4"/>
                  </a:cubicBezTo>
                  <a:lnTo>
                    <a:pt x="256" y="0"/>
                  </a:lnTo>
                  <a:cubicBezTo>
                    <a:pt x="296" y="2"/>
                    <a:pt x="317" y="12"/>
                    <a:pt x="321" y="31"/>
                  </a:cubicBezTo>
                  <a:cubicBezTo>
                    <a:pt x="324" y="50"/>
                    <a:pt x="326" y="66"/>
                    <a:pt x="326" y="78"/>
                  </a:cubicBezTo>
                  <a:cubicBezTo>
                    <a:pt x="325" y="100"/>
                    <a:pt x="321" y="121"/>
                    <a:pt x="316" y="143"/>
                  </a:cubicBezTo>
                  <a:cubicBezTo>
                    <a:pt x="310" y="165"/>
                    <a:pt x="287" y="176"/>
                    <a:pt x="246" y="177"/>
                  </a:cubicBezTo>
                  <a:lnTo>
                    <a:pt x="154" y="180"/>
                  </a:lnTo>
                  <a:cubicBezTo>
                    <a:pt x="144" y="181"/>
                    <a:pt x="138" y="184"/>
                    <a:pt x="135" y="190"/>
                  </a:cubicBezTo>
                  <a:cubicBezTo>
                    <a:pt x="132" y="195"/>
                    <a:pt x="131" y="199"/>
                    <a:pt x="132" y="202"/>
                  </a:cubicBezTo>
                  <a:cubicBezTo>
                    <a:pt x="132" y="207"/>
                    <a:pt x="136" y="211"/>
                    <a:pt x="144" y="212"/>
                  </a:cubicBezTo>
                  <a:cubicBezTo>
                    <a:pt x="148" y="212"/>
                    <a:pt x="156" y="212"/>
                    <a:pt x="169" y="209"/>
                  </a:cubicBezTo>
                  <a:cubicBezTo>
                    <a:pt x="183" y="206"/>
                    <a:pt x="200" y="204"/>
                    <a:pt x="222" y="204"/>
                  </a:cubicBezTo>
                  <a:cubicBezTo>
                    <a:pt x="265" y="205"/>
                    <a:pt x="295" y="212"/>
                    <a:pt x="314" y="224"/>
                  </a:cubicBezTo>
                  <a:cubicBezTo>
                    <a:pt x="332" y="237"/>
                    <a:pt x="344" y="253"/>
                    <a:pt x="348" y="273"/>
                  </a:cubicBezTo>
                  <a:cubicBezTo>
                    <a:pt x="353" y="294"/>
                    <a:pt x="357" y="311"/>
                    <a:pt x="358" y="324"/>
                  </a:cubicBezTo>
                  <a:cubicBezTo>
                    <a:pt x="360" y="337"/>
                    <a:pt x="361" y="346"/>
                    <a:pt x="361" y="349"/>
                  </a:cubicBezTo>
                  <a:cubicBezTo>
                    <a:pt x="360" y="357"/>
                    <a:pt x="358" y="364"/>
                    <a:pt x="356" y="369"/>
                  </a:cubicBezTo>
                  <a:cubicBezTo>
                    <a:pt x="353" y="375"/>
                    <a:pt x="348" y="378"/>
                    <a:pt x="343" y="379"/>
                  </a:cubicBezTo>
                  <a:cubicBezTo>
                    <a:pt x="337" y="379"/>
                    <a:pt x="333" y="378"/>
                    <a:pt x="331" y="375"/>
                  </a:cubicBezTo>
                  <a:cubicBezTo>
                    <a:pt x="330" y="374"/>
                    <a:pt x="328" y="372"/>
                    <a:pt x="326" y="370"/>
                  </a:cubicBezTo>
                  <a:cubicBezTo>
                    <a:pt x="325" y="368"/>
                    <a:pt x="323" y="357"/>
                    <a:pt x="321" y="337"/>
                  </a:cubicBezTo>
                  <a:cubicBezTo>
                    <a:pt x="320" y="318"/>
                    <a:pt x="316" y="301"/>
                    <a:pt x="311" y="287"/>
                  </a:cubicBezTo>
                  <a:cubicBezTo>
                    <a:pt x="307" y="273"/>
                    <a:pt x="300" y="263"/>
                    <a:pt x="291" y="258"/>
                  </a:cubicBezTo>
                  <a:cubicBezTo>
                    <a:pt x="282" y="253"/>
                    <a:pt x="267" y="249"/>
                    <a:pt x="247" y="246"/>
                  </a:cubicBezTo>
                  <a:cubicBezTo>
                    <a:pt x="226" y="244"/>
                    <a:pt x="211" y="243"/>
                    <a:pt x="199" y="244"/>
                  </a:cubicBezTo>
                  <a:close/>
                  <a:moveTo>
                    <a:pt x="232" y="112"/>
                  </a:moveTo>
                  <a:lnTo>
                    <a:pt x="166" y="112"/>
                  </a:lnTo>
                  <a:cubicBezTo>
                    <a:pt x="149" y="112"/>
                    <a:pt x="137" y="113"/>
                    <a:pt x="130" y="115"/>
                  </a:cubicBezTo>
                  <a:cubicBezTo>
                    <a:pt x="123" y="117"/>
                    <a:pt x="119" y="118"/>
                    <a:pt x="118" y="118"/>
                  </a:cubicBezTo>
                  <a:cubicBezTo>
                    <a:pt x="112" y="119"/>
                    <a:pt x="107" y="117"/>
                    <a:pt x="104" y="113"/>
                  </a:cubicBezTo>
                  <a:cubicBezTo>
                    <a:pt x="101" y="108"/>
                    <a:pt x="99" y="105"/>
                    <a:pt x="99" y="102"/>
                  </a:cubicBezTo>
                  <a:cubicBezTo>
                    <a:pt x="99" y="99"/>
                    <a:pt x="99" y="96"/>
                    <a:pt x="101" y="93"/>
                  </a:cubicBezTo>
                  <a:cubicBezTo>
                    <a:pt x="103" y="89"/>
                    <a:pt x="107" y="85"/>
                    <a:pt x="112" y="83"/>
                  </a:cubicBezTo>
                  <a:cubicBezTo>
                    <a:pt x="118" y="82"/>
                    <a:pt x="137" y="79"/>
                    <a:pt x="169" y="76"/>
                  </a:cubicBezTo>
                  <a:cubicBezTo>
                    <a:pt x="205" y="75"/>
                    <a:pt x="229" y="74"/>
                    <a:pt x="240" y="74"/>
                  </a:cubicBezTo>
                  <a:cubicBezTo>
                    <a:pt x="253" y="75"/>
                    <a:pt x="261" y="78"/>
                    <a:pt x="264" y="83"/>
                  </a:cubicBezTo>
                  <a:cubicBezTo>
                    <a:pt x="267" y="88"/>
                    <a:pt x="269" y="92"/>
                    <a:pt x="269" y="93"/>
                  </a:cubicBezTo>
                  <a:cubicBezTo>
                    <a:pt x="268" y="106"/>
                    <a:pt x="256" y="112"/>
                    <a:pt x="232" y="112"/>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600" b="0" i="0" u="none" strike="noStrike" kern="1200" cap="none" spc="0" normalizeH="0" baseline="0" noProof="0">
                <a:ln>
                  <a:noFill/>
                </a:ln>
                <a:solidFill>
                  <a:prstClr val="black"/>
                </a:solidFill>
                <a:effectLst/>
                <a:uLnTx/>
                <a:uFillTx/>
                <a:latin typeface="华文行楷" panose="02010800040101010101" pitchFamily="2" charset="-122"/>
                <a:ea typeface="华文行楷" panose="02010800040101010101" pitchFamily="2" charset="-122"/>
                <a:cs typeface="+mn-cs"/>
              </a:endParaRPr>
            </a:p>
          </p:txBody>
        </p:sp>
      </p:grpSp>
      <p:sp>
        <p:nvSpPr>
          <p:cNvPr id="16" name="日期占位符 15"/>
          <p:cNvSpPr>
            <a:spLocks noGrp="1"/>
          </p:cNvSpPr>
          <p:nvPr userDrawn="1">
            <p:ph type="dt" sz="half" idx="10"/>
            <p:custDataLst>
              <p:tags r:id="rId4"/>
            </p:custDataLst>
          </p:nvPr>
        </p:nvSpPr>
        <p:spPr/>
        <p:txBody>
          <a:bodyPr/>
          <a:lstStyle/>
          <a:p>
            <a:fld id="{760FBDFE-C587-4B4C-A407-44438C67B59E}" type="datetimeFigureOut">
              <a:rPr lang="zh-CN" altLang="en-US" smtClean="0"/>
              <a:t>2021-12-22</a:t>
            </a:fld>
            <a:endParaRPr lang="zh-CN" altLang="en-US"/>
          </a:p>
        </p:txBody>
      </p:sp>
      <p:sp>
        <p:nvSpPr>
          <p:cNvPr id="17" name="页脚占位符 16"/>
          <p:cNvSpPr>
            <a:spLocks noGrp="1"/>
          </p:cNvSpPr>
          <p:nvPr userDrawn="1">
            <p:ph type="ftr" sz="quarter" idx="11"/>
            <p:custDataLst>
              <p:tags r:id="rId5"/>
            </p:custDataLst>
          </p:nvPr>
        </p:nvSpPr>
        <p:spPr/>
        <p:txBody>
          <a:bodyPr/>
          <a:lstStyle/>
          <a:p>
            <a:endParaRPr lang="zh-CN" altLang="en-US" dirty="0"/>
          </a:p>
        </p:txBody>
      </p:sp>
      <p:sp>
        <p:nvSpPr>
          <p:cNvPr id="18" name="灯片编号占位符 17"/>
          <p:cNvSpPr>
            <a:spLocks noGrp="1"/>
          </p:cNvSpPr>
          <p:nvPr userDrawn="1">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userDrawn="1">
            <p:ph type="ctrTitle" hasCustomPrompt="1"/>
            <p:custDataLst>
              <p:tags r:id="rId7"/>
            </p:custDataLst>
          </p:nvPr>
        </p:nvSpPr>
        <p:spPr>
          <a:xfrm>
            <a:off x="2245244" y="2576016"/>
            <a:ext cx="7701313" cy="2223622"/>
          </a:xfrm>
          <a:noFill/>
        </p:spPr>
        <p:txBody>
          <a:bodyPr lIns="90000" tIns="46800" rIns="90000" bIns="46800" anchor="t" anchorCtr="0">
            <a:normAutofit/>
          </a:bodyPr>
          <a:lstStyle>
            <a:lvl1pPr algn="ctr">
              <a:defRPr sz="13800" spc="600" baseline="0">
                <a:blipFill>
                  <a:blip r:embed="rId15"/>
                  <a:stretch>
                    <a:fillRect/>
                  </a:stretch>
                </a:blipFill>
                <a:ea typeface="汉仪尚巍手书W" panose="00020600040101010101" pitchFamily="18" charset="-122"/>
              </a:defRPr>
            </a:lvl1pPr>
          </a:lstStyle>
          <a:p>
            <a:r>
              <a:rPr lang="zh-CN" altLang="en-US" dirty="0"/>
              <a:t>编辑标题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2021-12-22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pic>
        <p:nvPicPr>
          <p:cNvPr id="10" name="图片 9"/>
          <p:cNvPicPr/>
          <p:nvPr>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11049000" y="0"/>
            <a:ext cx="1143000" cy="840740"/>
          </a:xfrm>
          <a:prstGeom prst="rect">
            <a:avLst/>
          </a:prstGeom>
        </p:spPr>
      </p:pic>
      <p:sp>
        <p:nvSpPr>
          <p:cNvPr id="7" name="矩形 6"/>
          <p:cNvSpPr/>
          <p:nvPr userDrawn="1">
            <p:custDataLst>
              <p:tags r:id="rId2"/>
            </p:custDataLst>
          </p:nvPr>
        </p:nvSpPr>
        <p:spPr>
          <a:xfrm>
            <a:off x="2076450" y="2420620"/>
            <a:ext cx="8039735" cy="2542540"/>
          </a:xfrm>
          <a:prstGeom prst="rect">
            <a:avLst/>
          </a:prstGeom>
          <a:solidFill>
            <a:schemeClr val="bg1"/>
          </a:solidFill>
          <a:ln w="76200">
            <a:gradFill>
              <a:gsLst>
                <a:gs pos="100000">
                  <a:schemeClr val="accent1"/>
                </a:gs>
                <a:gs pos="0">
                  <a:schemeClr val="accent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3"/>
            </p:custDataLst>
          </p:nvPr>
        </p:nvSpPr>
        <p:spPr>
          <a:xfrm>
            <a:off x="2265218" y="2545773"/>
            <a:ext cx="7689273" cy="2317172"/>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13800" b="1" i="0" u="none" strike="noStrike" kern="1200" cap="none" spc="600" normalizeH="0" baseline="0" noProof="1" dirty="0">
                <a:blipFill>
                  <a:blip r:embed="rId11"/>
                  <a:stretch>
                    <a:fillRect/>
                  </a:stretch>
                </a:blipFill>
                <a:uFillTx/>
                <a:latin typeface="Arial" panose="020B0604020202020204" pitchFamily="34" charset="0"/>
                <a:ea typeface="汉仪尚巍手书W"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userDrawn="1">
            <p:ph type="dt" sz="half" idx="10"/>
            <p:custDataLst>
              <p:tags r:id="rId4"/>
            </p:custDataLst>
          </p:nvPr>
        </p:nvSpPr>
        <p:spPr/>
        <p:txBody>
          <a:bodyPr/>
          <a:lstStyle/>
          <a:p>
            <a:fld id="{760FBDFE-C587-4B4C-A407-44438C67B59E}" type="datetimeFigureOut">
              <a:rPr lang="zh-CN" altLang="en-US" smtClean="0"/>
              <a:t>2021-12-22</a:t>
            </a:fld>
            <a:endParaRPr lang="zh-CN" altLang="en-US"/>
          </a:p>
        </p:txBody>
      </p:sp>
      <p:sp>
        <p:nvSpPr>
          <p:cNvPr id="4" name="页脚占位符 3"/>
          <p:cNvSpPr>
            <a:spLocks noGrp="1"/>
          </p:cNvSpPr>
          <p:nvPr userDrawn="1">
            <p:ph type="ftr" sz="quarter" idx="11"/>
            <p:custDataLst>
              <p:tags r:id="rId5"/>
            </p:custDataLst>
          </p:nvPr>
        </p:nvSpPr>
        <p:spPr/>
        <p:txBody>
          <a:bodyPr/>
          <a:lstStyle/>
          <a:p>
            <a:endParaRPr lang="zh-CN" altLang="en-US"/>
          </a:p>
        </p:txBody>
      </p:sp>
      <p:sp>
        <p:nvSpPr>
          <p:cNvPr id="5" name="灯片编号占位符 4"/>
          <p:cNvSpPr>
            <a:spLocks noGrp="1"/>
          </p:cNvSpPr>
          <p:nvPr userDrawn="1">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1143000" cy="840740"/>
          </a:xfrm>
          <a:prstGeom prst="rect">
            <a:avLst/>
          </a:prstGeom>
        </p:spPr>
      </p:pic>
      <p:pic>
        <p:nvPicPr>
          <p:cNvPr id="10" name="图片 9"/>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049000" y="6101715"/>
            <a:ext cx="1143000" cy="768350"/>
          </a:xfrm>
          <a:prstGeom prst="rect">
            <a:avLst/>
          </a:prstGeom>
        </p:spPr>
      </p:pic>
      <p:sp>
        <p:nvSpPr>
          <p:cNvPr id="2" name="标题 1"/>
          <p:cNvSpPr>
            <a:spLocks noGrp="1"/>
          </p:cNvSpPr>
          <p:nvPr>
            <p:ph type="title"/>
            <p:custDataLst>
              <p:tags r:id="rId3"/>
            </p:custDataLst>
          </p:nvPr>
        </p:nvSpPr>
        <p:spPr/>
        <p:txBody>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2021-12-22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42875" y="98425"/>
            <a:ext cx="1143000" cy="840740"/>
          </a:xfrm>
          <a:prstGeom prst="rect">
            <a:avLst/>
          </a:prstGeom>
        </p:spPr>
      </p:pic>
      <p:pic>
        <p:nvPicPr>
          <p:cNvPr id="11" name="图片 10"/>
          <p:cNvPicPr/>
          <p:nvPr userDrawn="1">
            <p:custDataLst>
              <p:tags r:id="rId3"/>
            </p:custDataLst>
          </p:nvPr>
        </p:nvPicPr>
        <p:blipFill>
          <a:blip r:embed="rId12" r:link="rId13" cstate="print">
            <a:extLst>
              <a:ext uri="{28A0092B-C50C-407E-A947-70E740481C1C}">
                <a14:useLocalDpi xmlns:a14="http://schemas.microsoft.com/office/drawing/2010/main" val="0"/>
              </a:ext>
            </a:extLst>
          </a:blip>
          <a:stretch>
            <a:fillRect/>
          </a:stretch>
        </p:blipFill>
        <p:spPr>
          <a:xfrm>
            <a:off x="10787380" y="5860415"/>
            <a:ext cx="1306195" cy="88900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lIns="90000" tIns="46800" rIns="90000" bIns="46800" anchor="ctr">
            <a:normAutofit/>
          </a:bodyPr>
          <a:lstStyle>
            <a:lvl1pPr>
              <a:defRPr sz="3200"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lIns="90000" tIns="46800" rIns="90000" bIns="46800">
            <a:normAutofit/>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2021-12-22</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9" name="内容占位符 8"/>
          <p:cNvSpPr>
            <a:spLocks noGrp="1"/>
          </p:cNvSpPr>
          <p:nvPr>
            <p:ph sz="quarter" idx="14"/>
            <p:custDataLst>
              <p:tags r:id="rId2"/>
            </p:custDataLst>
          </p:nvPr>
        </p:nvSpPr>
        <p:spPr>
          <a:xfrm>
            <a:off x="5101200" y="769938"/>
            <a:ext cx="6480000" cy="5087937"/>
          </a:xfrm>
        </p:spPr>
        <p:txBody>
          <a:bodyPr lIns="90000" tIns="46800" rIns="90000" bIns="46800">
            <a:normAutofit/>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1" name="图片 10"/>
          <p:cNvPicPr/>
          <p:nvPr userDrawn="1">
            <p:custDataLst>
              <p:tags r:id="rId3"/>
            </p:custDataLst>
          </p:nvPr>
        </p:nvPicPr>
        <p:blipFill>
          <a:blip r:embed="rId11" r:link="rId12" cstate="print">
            <a:extLst>
              <a:ext uri="{28A0092B-C50C-407E-A947-70E740481C1C}">
                <a14:useLocalDpi xmlns:a14="http://schemas.microsoft.com/office/drawing/2010/main" val="0"/>
              </a:ext>
            </a:extLst>
          </a:blip>
          <a:stretch>
            <a:fillRect/>
          </a:stretch>
        </p:blipFill>
        <p:spPr>
          <a:xfrm>
            <a:off x="10939780" y="98425"/>
            <a:ext cx="1143000" cy="840740"/>
          </a:xfrm>
          <a:prstGeom prst="rect">
            <a:avLst/>
          </a:prstGeom>
        </p:spPr>
      </p:pic>
      <p:pic>
        <p:nvPicPr>
          <p:cNvPr id="12" name="图片 11"/>
          <p:cNvPicPr/>
          <p:nvPr userDrawn="1">
            <p:custDataLst>
              <p:tags r:id="rId4"/>
            </p:custDataLst>
          </p:nvPr>
        </p:nvPicPr>
        <p:blipFill>
          <a:blip r:embed="rId13" r:link="rId14" cstate="print">
            <a:extLst>
              <a:ext uri="{28A0092B-C50C-407E-A947-70E740481C1C}">
                <a14:useLocalDpi xmlns:a14="http://schemas.microsoft.com/office/drawing/2010/main" val="0"/>
              </a:ext>
            </a:extLst>
          </a:blip>
          <a:stretch>
            <a:fillRect/>
          </a:stretch>
        </p:blipFill>
        <p:spPr>
          <a:xfrm>
            <a:off x="87630" y="5980430"/>
            <a:ext cx="1143000" cy="768350"/>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lIns="90000" tIns="46800" rIns="90000" bIns="46800" anchor="ctr">
            <a:normAutofit/>
          </a:bodyPr>
          <a:lstStyle>
            <a:lvl1pPr>
              <a:defRPr sz="3600" baseline="0">
                <a:solidFill>
                  <a:schemeClr val="accent1"/>
                </a:solidFill>
                <a:latin typeface="Arial" panose="020B0604020202020204" pitchFamily="34" charset="0"/>
                <a:ea typeface="隶书" panose="02010509060101010101" pitchFamily="49" charset="-122"/>
              </a:defRPr>
            </a:lvl1pPr>
          </a:lstStyle>
          <a:p>
            <a:r>
              <a:rPr lang="zh-CN" altLang="en-US" dirty="0"/>
              <a:t>单击编辑标题</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2021-12-22</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lIns="90000" tIns="46800" rIns="90000" bIns="46800">
            <a:normAutofit/>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2" name="图片 11"/>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0"/>
            <a:ext cx="1143000" cy="840740"/>
          </a:xfrm>
          <a:prstGeom prst="rect">
            <a:avLst/>
          </a:prstGeom>
        </p:spPr>
      </p:pic>
      <p:pic>
        <p:nvPicPr>
          <p:cNvPr id="13" name="图片 12"/>
          <p:cNvPicPr/>
          <p:nvPr userDrawn="1">
            <p:custDataLst>
              <p:tags r:id="rId3"/>
            </p:custDataLst>
          </p:nvPr>
        </p:nvPicPr>
        <p:blipFill>
          <a:blip r:embed="rId13" r:link="rId14" cstate="print">
            <a:extLst>
              <a:ext uri="{28A0092B-C50C-407E-A947-70E740481C1C}">
                <a14:useLocalDpi xmlns:a14="http://schemas.microsoft.com/office/drawing/2010/main" val="0"/>
              </a:ext>
            </a:extLst>
          </a:blip>
          <a:stretch>
            <a:fillRect/>
          </a:stretch>
        </p:blipFill>
        <p:spPr>
          <a:xfrm>
            <a:off x="11049000" y="0"/>
            <a:ext cx="1143000" cy="76835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lIns="90000" tIns="46800" rIns="90000" bIns="46800" anchor="ctr">
            <a:normAutofit/>
          </a:bodyPr>
          <a:lstStyle>
            <a:lvl1pPr algn="ctr">
              <a:defRPr sz="3600"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2021-12-22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0"/>
            <a:ext cx="1143000" cy="840740"/>
          </a:xfrm>
          <a:prstGeom prst="rect">
            <a:avLst/>
          </a:prstGeom>
        </p:spPr>
      </p:pic>
      <p:pic>
        <p:nvPicPr>
          <p:cNvPr id="12" name="图片 11"/>
          <p:cNvPicPr/>
          <p:nvPr userDrawn="1">
            <p:custDataLst>
              <p:tags r:id="rId2"/>
            </p:custDataLst>
          </p:nvPr>
        </p:nvPicPr>
        <p:blipFill>
          <a:blip r:embed="rId13" r:link="rId14" cstate="print">
            <a:extLst>
              <a:ext uri="{28A0092B-C50C-407E-A947-70E740481C1C}">
                <a14:useLocalDpi xmlns:a14="http://schemas.microsoft.com/office/drawing/2010/main" val="0"/>
              </a:ext>
            </a:extLst>
          </a:blip>
          <a:stretch>
            <a:fillRect/>
          </a:stretch>
        </p:blipFill>
        <p:spPr>
          <a:xfrm>
            <a:off x="11049000" y="0"/>
            <a:ext cx="1143000" cy="768350"/>
          </a:xfrm>
          <a:prstGeom prst="rect">
            <a:avLst/>
          </a:prstGeom>
        </p:spPr>
      </p:pic>
      <p:sp>
        <p:nvSpPr>
          <p:cNvPr id="8" name="矩形 7"/>
          <p:cNvSpPr/>
          <p:nvPr userDrawn="1">
            <p:custDataLst>
              <p:tags r:id="rId3"/>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04800" y="669600"/>
            <a:ext cx="10976400" cy="565200"/>
          </a:xfrm>
        </p:spPr>
        <p:txBody>
          <a:bodyPr lIns="90000" tIns="46800" rIns="90000" bIns="46800" anchor="ctr">
            <a:normAutofit/>
          </a:bodyPr>
          <a:lstStyle>
            <a:lvl1pPr algn="ctr">
              <a:defRPr sz="3200"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2021-12-22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a:defRPr baseline="0">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a:defRPr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单击此处编辑母版标题样式</a:t>
            </a:r>
          </a:p>
        </p:txBody>
      </p:sp>
      <p:pic>
        <p:nvPicPr>
          <p:cNvPr id="14" name="图片 13"/>
          <p:cNvPicPr/>
          <p:nvPr userDrawn="1">
            <p:custDataLst>
              <p:tags r:id="rId3"/>
            </p:custDataLst>
          </p:nvPr>
        </p:nvPicPr>
        <p:blipFill>
          <a:blip r:embed="rId13" r:link="rId14" cstate="print">
            <a:extLst>
              <a:ext uri="{28A0092B-C50C-407E-A947-70E740481C1C}">
                <a14:useLocalDpi xmlns:a14="http://schemas.microsoft.com/office/drawing/2010/main" val="0"/>
              </a:ext>
            </a:extLst>
          </a:blip>
          <a:stretch>
            <a:fillRect/>
          </a:stretch>
        </p:blipFill>
        <p:spPr>
          <a:xfrm>
            <a:off x="10949305" y="0"/>
            <a:ext cx="1242695" cy="914400"/>
          </a:xfrm>
          <a:prstGeom prst="rect">
            <a:avLst/>
          </a:prstGeom>
        </p:spPr>
      </p:pic>
      <p:pic>
        <p:nvPicPr>
          <p:cNvPr id="15" name="图片 14"/>
          <p:cNvPicPr/>
          <p:nvPr userDrawn="1">
            <p:custDataLst>
              <p:tags r:id="rId4"/>
            </p:custDataLst>
          </p:nvPr>
        </p:nvPicPr>
        <p:blipFill>
          <a:blip r:embed="rId15" r:link="rId16" cstate="print">
            <a:extLst>
              <a:ext uri="{28A0092B-C50C-407E-A947-70E740481C1C}">
                <a14:useLocalDpi xmlns:a14="http://schemas.microsoft.com/office/drawing/2010/main" val="0"/>
              </a:ext>
            </a:extLst>
          </a:blip>
          <a:stretch>
            <a:fillRect/>
          </a:stretch>
        </p:blipFill>
        <p:spPr>
          <a:xfrm>
            <a:off x="0" y="6089650"/>
            <a:ext cx="1143000" cy="768350"/>
          </a:xfrm>
          <a:prstGeom prst="rect">
            <a:avLst/>
          </a:prstGeom>
        </p:spPr>
      </p:pic>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2021-12-22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lIns="90000" tIns="46800" rIns="90000" bIns="46800">
            <a:normAutofit/>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lIns="90000" tIns="46800" rIns="90000" bIns="46800">
            <a:normAutofit/>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lIns="90000" tIns="46800" rIns="90000" bIns="46800">
            <a:normAutofit/>
          </a:bodyPr>
          <a:lstStyle>
            <a:lvl1pPr>
              <a:defRPr baseline="0">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lIns="90000" tIns="46800" rIns="90000" bIns="46800">
            <a:normAutofit/>
          </a:bodyPr>
          <a:lstStyle>
            <a:lvl1pPr>
              <a:defRPr baseline="0">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9" name="图片 8"/>
          <p:cNvPicPr/>
          <p:nvPr userDrawn="1">
            <p:custDataLst>
              <p:tags r:id="rId2"/>
            </p:custDataLst>
          </p:nvPr>
        </p:nvPicPr>
        <p:blipFill>
          <a:blip r:embed="rId10" r:link="rId11">
            <a:extLst>
              <a:ext uri="{28A0092B-C50C-407E-A947-70E740481C1C}">
                <a14:useLocalDpi xmlns:a14="http://schemas.microsoft.com/office/drawing/2010/main" val="0"/>
              </a:ext>
            </a:extLst>
          </a:blip>
          <a:stretch>
            <a:fillRect/>
          </a:stretch>
        </p:blipFill>
        <p:spPr>
          <a:xfrm>
            <a:off x="0" y="0"/>
            <a:ext cx="2157730" cy="1587500"/>
          </a:xfrm>
          <a:prstGeom prst="rect">
            <a:avLst/>
          </a:prstGeom>
        </p:spPr>
      </p:pic>
      <p:pic>
        <p:nvPicPr>
          <p:cNvPr id="11" name="图片 10"/>
          <p:cNvPicPr/>
          <p:nvPr userDrawn="1">
            <p:custDataLst>
              <p:tags r:id="rId3"/>
            </p:custDataLst>
          </p:nvPr>
        </p:nvPicPr>
        <p:blipFill>
          <a:blip r:embed="rId12" r:link="rId13" cstate="print">
            <a:extLst>
              <a:ext uri="{28A0092B-C50C-407E-A947-70E740481C1C}">
                <a14:useLocalDpi xmlns:a14="http://schemas.microsoft.com/office/drawing/2010/main" val="0"/>
              </a:ext>
            </a:extLst>
          </a:blip>
          <a:stretch>
            <a:fillRect/>
          </a:stretch>
        </p:blipFill>
        <p:spPr>
          <a:xfrm>
            <a:off x="10034270" y="5407025"/>
            <a:ext cx="2157730" cy="1450975"/>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lIns="90000" tIns="46800" rIns="90000" bIns="46800" anchor="b">
            <a:normAutofit/>
          </a:bodyPr>
          <a:lstStyle>
            <a:lvl1pPr algn="ctr">
              <a:defRPr sz="6000"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2021-12-22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lIns="90000" tIns="46800" rIns="90000" bIns="46800">
            <a:normAutofit/>
          </a:bodyPr>
          <a:lstStyle>
            <a:lvl1pPr algn="ctr">
              <a:defRPr baseline="0">
                <a:solidFill>
                  <a:schemeClr val="accent1"/>
                </a:solidFill>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9" name="矩形 8"/>
          <p:cNvSpPr/>
          <p:nvPr userDrawn="1">
            <p:custDataLst>
              <p:tags r:id="rId1"/>
            </p:custDataLst>
          </p:nvPr>
        </p:nvSpPr>
        <p:spPr>
          <a:xfrm>
            <a:off x="0" y="0"/>
            <a:ext cx="7315200" cy="6858000"/>
          </a:xfrm>
          <a:prstGeom prst="rect">
            <a:avLst/>
          </a:prstGeom>
          <a:solidFill>
            <a:schemeClr val="accent1">
              <a:lumMod val="20000"/>
              <a:lumOff val="80000"/>
              <a:alpha val="79000"/>
            </a:scheme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2"/>
            </p:custDataLst>
          </p:nvPr>
        </p:nvSpPr>
        <p:spPr>
          <a:xfrm>
            <a:off x="410845" y="417830"/>
            <a:ext cx="6493510" cy="6022340"/>
          </a:xfrm>
          <a:prstGeom prst="rect">
            <a:avLst/>
          </a:prstGeom>
          <a:noFill/>
          <a:ln w="63500">
            <a:gradFill>
              <a:gsLst>
                <a:gs pos="100000">
                  <a:schemeClr val="accent1"/>
                </a:gs>
                <a:gs pos="0">
                  <a:schemeClr val="accent4">
                    <a:lumMod val="60000"/>
                    <a:lumOff val="4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userDrawn="1">
            <p:custDataLst>
              <p:tags r:id="rId3"/>
            </p:custDataLst>
          </p:nvPr>
        </p:nvGrpSpPr>
        <p:grpSpPr>
          <a:xfrm>
            <a:off x="1899920" y="1175385"/>
            <a:ext cx="3514725" cy="4509135"/>
            <a:chOff x="1899920" y="1175385"/>
            <a:chExt cx="3514725" cy="4509135"/>
          </a:xfrm>
        </p:grpSpPr>
        <p:sp>
          <p:nvSpPr>
            <p:cNvPr id="11" name="矩形 10"/>
            <p:cNvSpPr/>
            <p:nvPr userDrawn="1">
              <p:custDataLst>
                <p:tags r:id="rId9"/>
              </p:custDataLst>
            </p:nvPr>
          </p:nvSpPr>
          <p:spPr>
            <a:xfrm>
              <a:off x="1899920" y="1175385"/>
              <a:ext cx="3514725" cy="4509135"/>
            </a:xfrm>
            <a:prstGeom prst="rect">
              <a:avLst/>
            </a:prstGeom>
            <a:solidFill>
              <a:schemeClr val="bg1"/>
            </a:solidFill>
            <a:ln w="127000" cmpd="thickThin">
              <a:gradFill>
                <a:gsLst>
                  <a:gs pos="100000">
                    <a:schemeClr val="accent1"/>
                  </a:gs>
                  <a:gs pos="0">
                    <a:schemeClr val="accent4">
                      <a:lumMod val="60000"/>
                      <a:lumOff val="40000"/>
                    </a:schemeClr>
                  </a:gs>
                </a:gsLst>
                <a:lin ang="5400000" scaled="1"/>
              </a:gradFill>
            </a:ln>
          </p:spPr>
          <p:style>
            <a:lnRef idx="2">
              <a:srgbClr val="AC311B">
                <a:shade val="50000"/>
              </a:srgbClr>
            </a:lnRef>
            <a:fillRef idx="1">
              <a:srgbClr val="AC311B"/>
            </a:fillRef>
            <a:effectRef idx="0">
              <a:srgbClr val="AC311B"/>
            </a:effectRef>
            <a:fontRef idx="minor">
              <a:srgbClr val="FFFFFF"/>
            </a:fontRef>
          </p:style>
          <p:txBody>
            <a:bodyPr rtlCol="0" anchor="ctr"/>
            <a:lstStyle>
              <a:defPPr>
                <a:defRPr lang="en-US">
                  <a:solidFill>
                    <a:srgbClr val="FFFFFF"/>
                  </a:solidFill>
                </a:defRPr>
              </a:defPPr>
              <a:lvl1pPr marL="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隶书" panose="02010509060101010101" pitchFamily="49" charset="-122"/>
                <a:cs typeface="+mn-ea"/>
              </a:endParaRPr>
            </a:p>
          </p:txBody>
        </p:sp>
        <p:pic>
          <p:nvPicPr>
            <p:cNvPr id="12" name="图片 11"/>
            <p:cNvPicPr>
              <a:picLocks noChangeAspect="1"/>
            </p:cNvPicPr>
            <p:nvPr userDrawn="1">
              <p:custDataLst>
                <p:tags r:id="rId10"/>
              </p:custDataLst>
            </p:nvPr>
          </p:nvPicPr>
          <p:blipFill>
            <a:blip r:embed="rId13">
              <a:clrChange>
                <a:clrFrom>
                  <a:srgbClr val="FFFFFF"/>
                </a:clrFrom>
                <a:clrTo>
                  <a:srgbClr val="FFFFFF">
                    <a:alpha val="0"/>
                  </a:srgbClr>
                </a:clrTo>
              </a:clrChange>
            </a:blip>
            <a:stretch>
              <a:fillRect/>
            </a:stretch>
          </p:blipFill>
          <p:spPr>
            <a:xfrm>
              <a:off x="4780915" y="5045710"/>
              <a:ext cx="343535" cy="395605"/>
            </a:xfrm>
            <a:prstGeom prst="rect">
              <a:avLst/>
            </a:prstGeom>
          </p:spPr>
        </p:pic>
      </p:gr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2021-12-22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cxnSp>
        <p:nvCxnSpPr>
          <p:cNvPr id="24" name="直接连接符 23"/>
          <p:cNvCxnSpPr/>
          <p:nvPr userDrawn="1">
            <p:custDataLst>
              <p:tags r:id="rId6"/>
            </p:custDataLst>
          </p:nvPr>
        </p:nvCxnSpPr>
        <p:spPr>
          <a:xfrm>
            <a:off x="3447353" y="1569209"/>
            <a:ext cx="0" cy="3721582"/>
          </a:xfrm>
          <a:prstGeom prst="line">
            <a:avLst/>
          </a:prstGeom>
          <a:ln w="15875">
            <a:solidFill>
              <a:schemeClr val="accent6">
                <a:lumMod val="75000"/>
              </a:schemeClr>
            </a:solidFill>
          </a:ln>
        </p:spPr>
        <p:style>
          <a:lnRef idx="1">
            <a:srgbClr val="AC311B"/>
          </a:lnRef>
          <a:fillRef idx="0">
            <a:srgbClr val="AC311B"/>
          </a:fillRef>
          <a:effectRef idx="0">
            <a:srgbClr val="AC311B"/>
          </a:effectRef>
          <a:fontRef idx="minor">
            <a:srgbClr val="000000"/>
          </a:fontRef>
        </p:style>
      </p:cxn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8"/>
            </p:custDataLst>
          </p:nvPr>
        </p:nvSpPr>
        <p:spPr>
          <a:xfrm>
            <a:off x="2466886" y="1392793"/>
            <a:ext cx="873532" cy="4072414"/>
          </a:xfrm>
        </p:spPr>
        <p:txBody>
          <a:bodyPr vert="eaVert" lIns="90000" tIns="46800" rIns="90000" bIns="46800" anchor="t" anchorCtr="0">
            <a:normAutofit/>
          </a:bodyPr>
          <a:lstStyle>
            <a:lvl1pPr>
              <a:defRPr sz="3600" u="none" strike="noStrike" kern="1200" cap="none" spc="300" normalizeH="0" baseline="0">
                <a:solidFill>
                  <a:schemeClr val="tx1"/>
                </a:solidFill>
                <a:uFillTx/>
                <a:latin typeface="Arial" panose="020B0604020202020204" pitchFamily="34" charset="0"/>
                <a:ea typeface="汉仪尚巍手书W" panose="00020600040101010101" pitchFamily="18" charset="-122"/>
              </a:defRPr>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2021-12-22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2021-12-22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0" y="1397000"/>
            <a:ext cx="12192000" cy="4064000"/>
            <a:chOff x="0" y="1397000"/>
            <a:chExt cx="12192000" cy="4064000"/>
          </a:xfrm>
        </p:grpSpPr>
        <p:pic>
          <p:nvPicPr>
            <p:cNvPr id="8" name="图片 7"/>
            <p:cNvPicPr/>
            <p:nvPr>
              <p:custDataLst>
                <p:tags r:id="rId6"/>
              </p:custDataLst>
            </p:nvPr>
          </p:nvPicPr>
          <p:blipFill>
            <a:blip r:embed="rId11" r:link="rId12">
              <a:extLst>
                <a:ext uri="{28A0092B-C50C-407E-A947-70E740481C1C}">
                  <a14:useLocalDpi xmlns:a14="http://schemas.microsoft.com/office/drawing/2010/main" val="0"/>
                </a:ext>
              </a:extLst>
            </a:blip>
            <a:stretch>
              <a:fillRect/>
            </a:stretch>
          </p:blipFill>
          <p:spPr>
            <a:xfrm>
              <a:off x="9181305" y="1397000"/>
              <a:ext cx="3010695" cy="4064000"/>
            </a:xfrm>
            <a:prstGeom prst="rect">
              <a:avLst/>
            </a:prstGeom>
          </p:spPr>
        </p:pic>
        <p:grpSp>
          <p:nvGrpSpPr>
            <p:cNvPr id="9" name="组合 8"/>
            <p:cNvGrpSpPr/>
            <p:nvPr/>
          </p:nvGrpSpPr>
          <p:grpSpPr>
            <a:xfrm>
              <a:off x="0" y="1924685"/>
              <a:ext cx="12190730" cy="3467735"/>
              <a:chOff x="0" y="1924685"/>
              <a:chExt cx="12190730" cy="3467735"/>
            </a:xfrm>
          </p:grpSpPr>
          <p:sp>
            <p:nvSpPr>
              <p:cNvPr id="10" name="矩形 9"/>
              <p:cNvSpPr/>
              <p:nvPr>
                <p:custDataLst>
                  <p:tags r:id="rId7"/>
                </p:custDataLst>
              </p:nvPr>
            </p:nvSpPr>
            <p:spPr>
              <a:xfrm>
                <a:off x="0" y="1924685"/>
                <a:ext cx="12190730" cy="3467735"/>
              </a:xfrm>
              <a:prstGeom prst="rect">
                <a:avLst/>
              </a:prstGeom>
              <a:solidFill>
                <a:schemeClr val="accent1">
                  <a:lumMod val="20000"/>
                  <a:lumOff val="80000"/>
                  <a:alpha val="88000"/>
                </a:scheme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8"/>
                </p:custDataLst>
              </p:nvPr>
            </p:nvSpPr>
            <p:spPr>
              <a:xfrm>
                <a:off x="401320" y="2076450"/>
                <a:ext cx="11244580" cy="3152775"/>
              </a:xfrm>
              <a:prstGeom prst="rect">
                <a:avLst/>
              </a:prstGeom>
              <a:noFill/>
              <a:ln w="34925">
                <a:gradFill>
                  <a:gsLst>
                    <a:gs pos="0">
                      <a:schemeClr val="accent1"/>
                    </a:gs>
                    <a:gs pos="100000">
                      <a:schemeClr val="accent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2021-12-22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2021-12-22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2021-12-22</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latin typeface="微软雅黑" panose="020B0503020204020204" pitchFamily="34" charset="-122"/>
                <a:ea typeface="微软雅黑" panose="020B0503020204020204" pitchFamily="34" charset="-122"/>
              </a:defRPr>
            </a:lvl1pPr>
            <a:lvl2pPr indent="0" eaLnBrk="1" fontAlgn="auto" latinLnBrk="0" hangingPunct="1">
              <a:defRPr>
                <a:latin typeface="微软雅黑" panose="020B0503020204020204" pitchFamily="34" charset="-122"/>
                <a:ea typeface="微软雅黑" panose="020B0503020204020204" pitchFamily="34" charset="-122"/>
              </a:defRPr>
            </a:lvl2pPr>
            <a:lvl3pPr indent="0" eaLnBrk="1" fontAlgn="auto" latinLnBrk="0" hangingPunct="1">
              <a:defRPr>
                <a:latin typeface="微软雅黑" panose="020B0503020204020204" pitchFamily="34" charset="-122"/>
                <a:ea typeface="微软雅黑" panose="020B0503020204020204" pitchFamily="34" charset="-122"/>
              </a:defRPr>
            </a:lvl3pPr>
            <a:lvl4pPr indent="0" eaLnBrk="1" fontAlgn="auto" latinLnBrk="0" hangingPunct="1">
              <a:defRPr>
                <a:latin typeface="微软雅黑" panose="020B0503020204020204" pitchFamily="34" charset="-122"/>
                <a:ea typeface="微软雅黑" panose="020B0503020204020204" pitchFamily="34" charset="-122"/>
              </a:defRPr>
            </a:lvl4pPr>
            <a:lvl5pPr indent="0" eaLnBrk="1" fontAlgn="auto" latinLnBrk="0" hangingPunct="1">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2021-12-22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17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21.png"/><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image" Target="../media/image19.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18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87.xml"/><Relationship Id="rId5" Type="http://schemas.openxmlformats.org/officeDocument/2006/relationships/image" Target="../media/image23.sv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89.xml"/><Relationship Id="rId1" Type="http://schemas.openxmlformats.org/officeDocument/2006/relationships/tags" Target="../tags/tag188.xml"/><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tags" Target="../tags/tag152.xml"/><Relationship Id="rId18" Type="http://schemas.openxmlformats.org/officeDocument/2006/relationships/slideLayout" Target="../slideLayouts/slideLayout6.xml"/><Relationship Id="rId3" Type="http://schemas.openxmlformats.org/officeDocument/2006/relationships/tags" Target="../tags/tag142.xml"/><Relationship Id="rId7" Type="http://schemas.openxmlformats.org/officeDocument/2006/relationships/tags" Target="../tags/tag146.xml"/><Relationship Id="rId12" Type="http://schemas.openxmlformats.org/officeDocument/2006/relationships/tags" Target="../tags/tag151.xml"/><Relationship Id="rId17" Type="http://schemas.openxmlformats.org/officeDocument/2006/relationships/tags" Target="../tags/tag156.xml"/><Relationship Id="rId2" Type="http://schemas.openxmlformats.org/officeDocument/2006/relationships/tags" Target="../tags/tag141.xml"/><Relationship Id="rId16" Type="http://schemas.openxmlformats.org/officeDocument/2006/relationships/tags" Target="../tags/tag155.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tags" Target="../tags/tag150.xml"/><Relationship Id="rId5" Type="http://schemas.openxmlformats.org/officeDocument/2006/relationships/tags" Target="../tags/tag144.xml"/><Relationship Id="rId15" Type="http://schemas.openxmlformats.org/officeDocument/2006/relationships/tags" Target="../tags/tag154.xml"/><Relationship Id="rId10" Type="http://schemas.openxmlformats.org/officeDocument/2006/relationships/tags" Target="../tags/tag149.xml"/><Relationship Id="rId19" Type="http://schemas.openxmlformats.org/officeDocument/2006/relationships/notesSlide" Target="../notesSlides/notesSlide2.xml"/><Relationship Id="rId4" Type="http://schemas.openxmlformats.org/officeDocument/2006/relationships/tags" Target="../tags/tag143.xml"/><Relationship Id="rId9" Type="http://schemas.openxmlformats.org/officeDocument/2006/relationships/tags" Target="../tags/tag148.xml"/><Relationship Id="rId14" Type="http://schemas.openxmlformats.org/officeDocument/2006/relationships/tags" Target="../tags/tag153.xml"/></Relationships>
</file>

<file path=ppt/slides/_rels/slide3.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16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3.sv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16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70.xml"/><Relationship Id="rId1" Type="http://schemas.openxmlformats.org/officeDocument/2006/relationships/tags" Target="../tags/tag169.xml"/><Relationship Id="rId5" Type="http://schemas.openxmlformats.org/officeDocument/2006/relationships/image" Target="../media/image16.jpe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72.xml"/><Relationship Id="rId1" Type="http://schemas.openxmlformats.org/officeDocument/2006/relationships/tags" Target="../tags/tag171.xml"/><Relationship Id="rId5" Type="http://schemas.openxmlformats.org/officeDocument/2006/relationships/image" Target="../media/image17.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74.xml"/><Relationship Id="rId1" Type="http://schemas.openxmlformats.org/officeDocument/2006/relationships/tags" Target="../tags/tag173.xml"/><Relationship Id="rId5" Type="http://schemas.openxmlformats.org/officeDocument/2006/relationships/image" Target="../media/image18.jpe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2300662" y="2797689"/>
            <a:ext cx="7701313" cy="1626529"/>
          </a:xfrm>
        </p:spPr>
        <p:txBody>
          <a:bodyPr>
            <a:noAutofit/>
          </a:bodyPr>
          <a:lstStyle/>
          <a:p>
            <a:r>
              <a:rPr lang="zh-CN" altLang="en-US" sz="8800" dirty="0"/>
              <a:t>对联生成系统</a:t>
            </a:r>
          </a:p>
        </p:txBody>
      </p:sp>
    </p:spTree>
    <p:custDataLst>
      <p:tags r:id="rId1"/>
    </p:custData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custDataLst>
              <p:tags r:id="rId2"/>
            </p:custDataLst>
          </p:nvPr>
        </p:nvCxnSpPr>
        <p:spPr>
          <a:xfrm>
            <a:off x="3447353" y="1569209"/>
            <a:ext cx="0" cy="3721582"/>
          </a:xfrm>
          <a:prstGeom prst="line">
            <a:avLst/>
          </a:prstGeom>
          <a:ln w="15875">
            <a:solidFill>
              <a:schemeClr val="accent6">
                <a:lumMod val="75000"/>
              </a:schemeClr>
            </a:solidFill>
          </a:ln>
        </p:spPr>
        <p:style>
          <a:lnRef idx="1">
            <a:srgbClr val="AC311B"/>
          </a:lnRef>
          <a:fillRef idx="0">
            <a:srgbClr val="AC311B"/>
          </a:fillRef>
          <a:effectRef idx="0">
            <a:srgbClr val="AC311B"/>
          </a:effectRef>
          <a:fontRef idx="minor">
            <a:srgbClr val="000000"/>
          </a:fontRef>
        </p:style>
      </p:cxnSp>
      <p:sp>
        <p:nvSpPr>
          <p:cNvPr id="26" name="标题 2"/>
          <p:cNvSpPr>
            <a:spLocks noGrp="1"/>
          </p:cNvSpPr>
          <p:nvPr>
            <p:custDataLst>
              <p:tags r:id="rId3"/>
            </p:custDataLst>
          </p:nvPr>
        </p:nvSpPr>
        <p:spPr>
          <a:xfrm>
            <a:off x="3693626" y="1757441"/>
            <a:ext cx="858866" cy="3533350"/>
          </a:xfrm>
          <a:prstGeom prst="rect">
            <a:avLst/>
          </a:prstGeom>
        </p:spPr>
        <p:txBody>
          <a:bodyPr vert="eaVert" lIns="90000" tIns="46800" rIns="90000" bIns="0" rtlCol="0" anchor="b" anchorCtr="0">
            <a:normAutofit fontScale="97500"/>
          </a:bodyPr>
          <a:lstStyle>
            <a:lvl1pPr algn="ctr">
              <a:lnSpc>
                <a:spcPct val="100000"/>
              </a:lnSpc>
              <a:defRPr sz="4400" b="0" u="none" strike="noStrike" kern="1200" cap="none" spc="2000" normalizeH="0" baseline="0">
                <a:solidFill>
                  <a:srgbClr val="000000">
                    <a:lumMod val="85000"/>
                    <a:lumOff val="15000"/>
                  </a:srgbClr>
                </a:solidFill>
                <a:uFillTx/>
                <a:latin typeface="Arial" panose="020B0604020202020204" pitchFamily="34" charset="0"/>
                <a:ea typeface="汉仪尚巍手书W" panose="00020600040101010101" pitchFamily="18" charset="-122"/>
              </a:defRPr>
            </a:lvl1pPr>
          </a:lstStyle>
          <a:p>
            <a:r>
              <a:rPr lang="zh-CN" altLang="en-US" dirty="0">
                <a:solidFill>
                  <a:schemeClr val="accent1"/>
                </a:solidFill>
                <a:ea typeface="隶书" panose="02010509060101010101" pitchFamily="49" charset="-122"/>
              </a:rPr>
              <a:t>第三章</a:t>
            </a:r>
          </a:p>
        </p:txBody>
      </p:sp>
      <p:sp>
        <p:nvSpPr>
          <p:cNvPr id="2" name="标题 1"/>
          <p:cNvSpPr>
            <a:spLocks noGrp="1"/>
          </p:cNvSpPr>
          <p:nvPr>
            <p:ph type="title"/>
            <p:custDataLst>
              <p:tags r:id="rId4"/>
            </p:custDataLst>
          </p:nvPr>
        </p:nvSpPr>
        <p:spPr/>
        <p:txBody>
          <a:bodyPr>
            <a:noAutofit/>
          </a:bodyPr>
          <a:lstStyle/>
          <a:p>
            <a:pPr lvl="0" algn="dist"/>
            <a:r>
              <a:rPr lang="zh-CN" altLang="en-US" sz="6600" kern="0" dirty="0">
                <a:solidFill>
                  <a:schemeClr val="tx1">
                    <a:lumMod val="85000"/>
                    <a:lumOff val="15000"/>
                  </a:schemeClr>
                </a:solidFill>
                <a:ea typeface="隶书" panose="02010509060101010101" pitchFamily="49" charset="-122"/>
              </a:rPr>
              <a:t>窗口呈现</a:t>
            </a:r>
          </a:p>
        </p:txBody>
      </p:sp>
    </p:spTree>
    <p:custDataLst>
      <p:tags r:id="rId1"/>
    </p:custDataLst>
    <p:extLst>
      <p:ext uri="{BB962C8B-B14F-4D97-AF65-F5344CB8AC3E}">
        <p14:creationId xmlns:p14="http://schemas.microsoft.com/office/powerpoint/2010/main" val="3665168806"/>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7AD6AF37-2F9D-49DB-B160-158BEC515950}"/>
              </a:ext>
            </a:extLst>
          </p:cNvPr>
          <p:cNvGrpSpPr/>
          <p:nvPr/>
        </p:nvGrpSpPr>
        <p:grpSpPr>
          <a:xfrm>
            <a:off x="10437050" y="5863472"/>
            <a:ext cx="1754950" cy="988333"/>
            <a:chOff x="10437050" y="5863472"/>
            <a:chExt cx="1754950" cy="988333"/>
          </a:xfrm>
        </p:grpSpPr>
        <p:sp>
          <p:nvSpPr>
            <p:cNvPr id="14" name="矩形 13">
              <a:extLst>
                <a:ext uri="{FF2B5EF4-FFF2-40B4-BE49-F238E27FC236}">
                  <a16:creationId xmlns:a16="http://schemas.microsoft.com/office/drawing/2014/main" id="{EC0EE0FA-9FC1-4793-BBE9-285E7242041F}"/>
                </a:ext>
              </a:extLst>
            </p:cNvPr>
            <p:cNvSpPr/>
            <p:nvPr/>
          </p:nvSpPr>
          <p:spPr>
            <a:xfrm>
              <a:off x="10774844" y="5863472"/>
              <a:ext cx="1107866" cy="6742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64FE3841-FEC4-4212-A607-9F7FDFACA011}"/>
                </a:ext>
              </a:extLst>
            </p:cNvPr>
            <p:cNvSpPr/>
            <p:nvPr/>
          </p:nvSpPr>
          <p:spPr>
            <a:xfrm>
              <a:off x="10437050" y="6537737"/>
              <a:ext cx="1107866" cy="3140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83A810C-F4DE-492D-A43B-F676BD8FF11C}"/>
                </a:ext>
              </a:extLst>
            </p:cNvPr>
            <p:cNvSpPr/>
            <p:nvPr/>
          </p:nvSpPr>
          <p:spPr>
            <a:xfrm>
              <a:off x="11075826" y="6537737"/>
              <a:ext cx="1107866" cy="3140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7AF9C1DF-4629-415A-B8A9-ADCBC8318526}"/>
                </a:ext>
              </a:extLst>
            </p:cNvPr>
            <p:cNvSpPr/>
            <p:nvPr/>
          </p:nvSpPr>
          <p:spPr>
            <a:xfrm>
              <a:off x="11882710" y="6242867"/>
              <a:ext cx="309290" cy="3140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a:extLst>
              <a:ext uri="{FF2B5EF4-FFF2-40B4-BE49-F238E27FC236}">
                <a16:creationId xmlns:a16="http://schemas.microsoft.com/office/drawing/2014/main" id="{7C70884C-98ED-4B6A-84EF-251AD4C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6838" y="569779"/>
            <a:ext cx="609600" cy="609600"/>
          </a:xfrm>
          <a:prstGeom prst="rect">
            <a:avLst/>
          </a:prstGeom>
        </p:spPr>
      </p:pic>
      <p:pic>
        <p:nvPicPr>
          <p:cNvPr id="7" name="图片 6">
            <a:extLst>
              <a:ext uri="{FF2B5EF4-FFF2-40B4-BE49-F238E27FC236}">
                <a16:creationId xmlns:a16="http://schemas.microsoft.com/office/drawing/2014/main" id="{639CD220-995C-4C2B-8486-814CCD5CEAAC}"/>
              </a:ext>
            </a:extLst>
          </p:cNvPr>
          <p:cNvPicPr>
            <a:picLocks noChangeAspect="1"/>
          </p:cNvPicPr>
          <p:nvPr/>
        </p:nvPicPr>
        <p:blipFill>
          <a:blip r:embed="rId6"/>
          <a:stretch>
            <a:fillRect/>
          </a:stretch>
        </p:blipFill>
        <p:spPr>
          <a:xfrm>
            <a:off x="777437" y="1288502"/>
            <a:ext cx="5626444" cy="4615892"/>
          </a:xfrm>
          <a:prstGeom prst="rect">
            <a:avLst/>
          </a:prstGeom>
        </p:spPr>
      </p:pic>
      <p:pic>
        <p:nvPicPr>
          <p:cNvPr id="9" name="图片 8">
            <a:extLst>
              <a:ext uri="{FF2B5EF4-FFF2-40B4-BE49-F238E27FC236}">
                <a16:creationId xmlns:a16="http://schemas.microsoft.com/office/drawing/2014/main" id="{80EC04A2-DE7B-4905-870B-59E1E7058040}"/>
              </a:ext>
            </a:extLst>
          </p:cNvPr>
          <p:cNvPicPr>
            <a:picLocks noChangeAspect="1"/>
          </p:cNvPicPr>
          <p:nvPr/>
        </p:nvPicPr>
        <p:blipFill>
          <a:blip r:embed="rId7"/>
          <a:stretch>
            <a:fillRect/>
          </a:stretch>
        </p:blipFill>
        <p:spPr>
          <a:xfrm>
            <a:off x="7638793" y="1341064"/>
            <a:ext cx="3571268" cy="4522408"/>
          </a:xfrm>
          <a:prstGeom prst="rect">
            <a:avLst/>
          </a:prstGeom>
        </p:spPr>
      </p:pic>
      <p:sp>
        <p:nvSpPr>
          <p:cNvPr id="12" name="标题 1">
            <a:extLst>
              <a:ext uri="{FF2B5EF4-FFF2-40B4-BE49-F238E27FC236}">
                <a16:creationId xmlns:a16="http://schemas.microsoft.com/office/drawing/2014/main" id="{150732ED-D2EF-4D9F-AA41-C7563AC1ACFB}"/>
              </a:ext>
            </a:extLst>
          </p:cNvPr>
          <p:cNvSpPr txBox="1">
            <a:spLocks/>
          </p:cNvSpPr>
          <p:nvPr>
            <p:custDataLst>
              <p:tags r:id="rId2"/>
            </p:custDataLst>
          </p:nvPr>
        </p:nvSpPr>
        <p:spPr>
          <a:xfrm>
            <a:off x="3996438" y="460656"/>
            <a:ext cx="5977119" cy="771285"/>
          </a:xfrm>
          <a:prstGeom prst="rect">
            <a:avLst/>
          </a:prstGeom>
        </p:spPr>
        <p:txBody>
          <a:bodyPr vert="horz" lIns="90000" tIns="46800" rIns="90000" bIns="46800" rtlCol="0" anchor="ctr" anchorCtr="0">
            <a:no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accent1"/>
                </a:solidFill>
                <a:uFillTx/>
                <a:latin typeface="Arial" panose="020B0604020202020204" pitchFamily="34" charset="0"/>
                <a:ea typeface="隶书" panose="02010509060101010101" pitchFamily="49" charset="-122"/>
                <a:cs typeface="+mj-cs"/>
              </a:defRPr>
            </a:lvl1pPr>
          </a:lstStyle>
          <a:p>
            <a:r>
              <a:rPr lang="zh-CN" altLang="en-US" sz="6600"/>
              <a:t>对联生成系统</a:t>
            </a:r>
            <a:endParaRPr lang="zh-CN" altLang="en-US" sz="6600" dirty="0"/>
          </a:p>
        </p:txBody>
      </p:sp>
      <p:cxnSp>
        <p:nvCxnSpPr>
          <p:cNvPr id="13" name="直接连接符 12">
            <a:extLst>
              <a:ext uri="{FF2B5EF4-FFF2-40B4-BE49-F238E27FC236}">
                <a16:creationId xmlns:a16="http://schemas.microsoft.com/office/drawing/2014/main" id="{D6689F23-900D-424B-9699-686E7468944C}"/>
              </a:ext>
            </a:extLst>
          </p:cNvPr>
          <p:cNvCxnSpPr/>
          <p:nvPr/>
        </p:nvCxnSpPr>
        <p:spPr>
          <a:xfrm>
            <a:off x="6975571" y="1407052"/>
            <a:ext cx="0" cy="4722829"/>
          </a:xfrm>
          <a:prstGeom prst="line">
            <a:avLst/>
          </a:prstGeom>
          <a:ln w="76200">
            <a:prstDash val="lgDash"/>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100AFFF1-5FF6-401D-8BEC-BBFE0DEC046F}"/>
              </a:ext>
            </a:extLst>
          </p:cNvPr>
          <p:cNvSpPr/>
          <p:nvPr/>
        </p:nvSpPr>
        <p:spPr>
          <a:xfrm>
            <a:off x="1294736" y="5996921"/>
            <a:ext cx="4793804" cy="461665"/>
          </a:xfrm>
          <a:prstGeom prst="rect">
            <a:avLst/>
          </a:prstGeom>
        </p:spPr>
        <p:txBody>
          <a:bodyPr wrap="square">
            <a:spAutoFit/>
          </a:bodyPr>
          <a:lstStyle/>
          <a:p>
            <a:r>
              <a:rPr lang="zh-CN" altLang="en-US" sz="2400">
                <a:latin typeface="+mj-ea"/>
                <a:ea typeface="+mj-ea"/>
              </a:rPr>
              <a:t>主界面：控制面板，生成结果显示</a:t>
            </a:r>
            <a:endParaRPr lang="zh-CN" altLang="en-US" sz="2400" dirty="0">
              <a:latin typeface="+mj-ea"/>
              <a:ea typeface="+mj-ea"/>
            </a:endParaRPr>
          </a:p>
        </p:txBody>
      </p:sp>
      <p:sp>
        <p:nvSpPr>
          <p:cNvPr id="16" name="矩形 15">
            <a:extLst>
              <a:ext uri="{FF2B5EF4-FFF2-40B4-BE49-F238E27FC236}">
                <a16:creationId xmlns:a16="http://schemas.microsoft.com/office/drawing/2014/main" id="{A1DF86AD-A0F1-41DC-B088-23F4CF1FDEE3}"/>
              </a:ext>
            </a:extLst>
          </p:cNvPr>
          <p:cNvSpPr/>
          <p:nvPr/>
        </p:nvSpPr>
        <p:spPr>
          <a:xfrm>
            <a:off x="7398196" y="5996922"/>
            <a:ext cx="4793804" cy="461665"/>
          </a:xfrm>
          <a:prstGeom prst="rect">
            <a:avLst/>
          </a:prstGeom>
        </p:spPr>
        <p:txBody>
          <a:bodyPr wrap="square">
            <a:spAutoFit/>
          </a:bodyPr>
          <a:lstStyle/>
          <a:p>
            <a:r>
              <a:rPr lang="zh-CN" altLang="en-US" sz="2400">
                <a:latin typeface="+mj-ea"/>
                <a:ea typeface="+mj-ea"/>
              </a:rPr>
              <a:t>子界面：效果预览，历史回放</a:t>
            </a:r>
            <a:endParaRPr lang="zh-CN" altLang="en-US" sz="2400" dirty="0">
              <a:latin typeface="+mj-ea"/>
              <a:ea typeface="+mj-ea"/>
            </a:endParaRPr>
          </a:p>
        </p:txBody>
      </p:sp>
    </p:spTree>
    <p:custDataLst>
      <p:tags r:id="rId1"/>
    </p:custDataLst>
    <p:extLst>
      <p:ext uri="{BB962C8B-B14F-4D97-AF65-F5344CB8AC3E}">
        <p14:creationId xmlns:p14="http://schemas.microsoft.com/office/powerpoint/2010/main" val="1962075302"/>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C70884C-98ED-4B6A-84EF-251AD4C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6838" y="569779"/>
            <a:ext cx="609600" cy="609600"/>
          </a:xfrm>
          <a:prstGeom prst="rect">
            <a:avLst/>
          </a:prstGeom>
        </p:spPr>
      </p:pic>
      <p:sp>
        <p:nvSpPr>
          <p:cNvPr id="12" name="标题 1">
            <a:extLst>
              <a:ext uri="{FF2B5EF4-FFF2-40B4-BE49-F238E27FC236}">
                <a16:creationId xmlns:a16="http://schemas.microsoft.com/office/drawing/2014/main" id="{150732ED-D2EF-4D9F-AA41-C7563AC1ACFB}"/>
              </a:ext>
            </a:extLst>
          </p:cNvPr>
          <p:cNvSpPr txBox="1">
            <a:spLocks/>
          </p:cNvSpPr>
          <p:nvPr>
            <p:custDataLst>
              <p:tags r:id="rId2"/>
            </p:custDataLst>
          </p:nvPr>
        </p:nvSpPr>
        <p:spPr>
          <a:xfrm>
            <a:off x="3996438" y="460656"/>
            <a:ext cx="5977119" cy="771285"/>
          </a:xfrm>
          <a:prstGeom prst="rect">
            <a:avLst/>
          </a:prstGeom>
        </p:spPr>
        <p:txBody>
          <a:bodyPr vert="horz" lIns="90000" tIns="46800" rIns="90000" bIns="46800" rtlCol="0" anchor="ctr" anchorCtr="0">
            <a:no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accent1"/>
                </a:solidFill>
                <a:uFillTx/>
                <a:latin typeface="Arial" panose="020B0604020202020204" pitchFamily="34" charset="0"/>
                <a:ea typeface="隶书" panose="02010509060101010101" pitchFamily="49" charset="-122"/>
                <a:cs typeface="+mj-cs"/>
              </a:defRPr>
            </a:lvl1pPr>
          </a:lstStyle>
          <a:p>
            <a:r>
              <a:rPr lang="zh-CN" altLang="en-US" sz="6600"/>
              <a:t>对联生成系统</a:t>
            </a:r>
            <a:endParaRPr lang="zh-CN" altLang="en-US" sz="6600" dirty="0"/>
          </a:p>
        </p:txBody>
      </p:sp>
      <p:sp>
        <p:nvSpPr>
          <p:cNvPr id="16" name="矩形 15">
            <a:extLst>
              <a:ext uri="{FF2B5EF4-FFF2-40B4-BE49-F238E27FC236}">
                <a16:creationId xmlns:a16="http://schemas.microsoft.com/office/drawing/2014/main" id="{A1DF86AD-A0F1-41DC-B088-23F4CF1FDEE3}"/>
              </a:ext>
            </a:extLst>
          </p:cNvPr>
          <p:cNvSpPr/>
          <p:nvPr/>
        </p:nvSpPr>
        <p:spPr>
          <a:xfrm>
            <a:off x="879319" y="1270046"/>
            <a:ext cx="10525289" cy="400110"/>
          </a:xfrm>
          <a:prstGeom prst="rect">
            <a:avLst/>
          </a:prstGeom>
        </p:spPr>
        <p:txBody>
          <a:bodyPr wrap="square">
            <a:spAutoFit/>
          </a:bodyPr>
          <a:lstStyle/>
          <a:p>
            <a:pPr algn="ctr"/>
            <a:r>
              <a:rPr lang="zh-CN" altLang="en-US" sz="2000">
                <a:solidFill>
                  <a:schemeClr val="accent6"/>
                </a:solidFill>
                <a:latin typeface="+mj-ea"/>
                <a:ea typeface="+mj-ea"/>
              </a:rPr>
              <a:t>编译环境：</a:t>
            </a:r>
            <a:r>
              <a:rPr lang="en-US" altLang="zh-CN" sz="2000">
                <a:solidFill>
                  <a:schemeClr val="accent6"/>
                </a:solidFill>
                <a:latin typeface="+mj-ea"/>
                <a:ea typeface="+mj-ea"/>
              </a:rPr>
              <a:t>Python 3.5	    </a:t>
            </a:r>
            <a:r>
              <a:rPr lang="zh-CN" altLang="en-US" sz="2000">
                <a:solidFill>
                  <a:schemeClr val="accent6"/>
                </a:solidFill>
                <a:latin typeface="+mj-ea"/>
                <a:ea typeface="+mj-ea"/>
              </a:rPr>
              <a:t>网络框架：</a:t>
            </a:r>
            <a:r>
              <a:rPr lang="en-US" altLang="zh-CN" sz="2000">
                <a:solidFill>
                  <a:schemeClr val="accent6"/>
                </a:solidFill>
                <a:latin typeface="+mj-ea"/>
                <a:ea typeface="+mj-ea"/>
              </a:rPr>
              <a:t>tensorflow 1.6.0    </a:t>
            </a:r>
            <a:r>
              <a:rPr lang="zh-CN" altLang="en-US" sz="2000">
                <a:solidFill>
                  <a:schemeClr val="accent6"/>
                </a:solidFill>
                <a:latin typeface="+mj-ea"/>
                <a:ea typeface="+mj-ea"/>
              </a:rPr>
              <a:t>运行：</a:t>
            </a:r>
            <a:r>
              <a:rPr lang="en-US" altLang="zh-CN" sz="2000">
                <a:solidFill>
                  <a:schemeClr val="accent6"/>
                </a:solidFill>
                <a:latin typeface="+mj-ea"/>
                <a:ea typeface="+mj-ea"/>
              </a:rPr>
              <a:t>python main_window.py</a:t>
            </a:r>
          </a:p>
        </p:txBody>
      </p:sp>
      <p:grpSp>
        <p:nvGrpSpPr>
          <p:cNvPr id="8" name="组合 7">
            <a:extLst>
              <a:ext uri="{FF2B5EF4-FFF2-40B4-BE49-F238E27FC236}">
                <a16:creationId xmlns:a16="http://schemas.microsoft.com/office/drawing/2014/main" id="{0AAA5CE5-B580-43D2-B74C-1B806827B735}"/>
              </a:ext>
            </a:extLst>
          </p:cNvPr>
          <p:cNvGrpSpPr/>
          <p:nvPr/>
        </p:nvGrpSpPr>
        <p:grpSpPr>
          <a:xfrm>
            <a:off x="1664479" y="1888570"/>
            <a:ext cx="9740129" cy="5986974"/>
            <a:chOff x="1541931" y="1916850"/>
            <a:chExt cx="9740129" cy="5986974"/>
          </a:xfrm>
        </p:grpSpPr>
        <p:sp>
          <p:nvSpPr>
            <p:cNvPr id="15" name="矩形 14">
              <a:extLst>
                <a:ext uri="{FF2B5EF4-FFF2-40B4-BE49-F238E27FC236}">
                  <a16:creationId xmlns:a16="http://schemas.microsoft.com/office/drawing/2014/main" id="{100AFFF1-5FF6-401D-8BEC-BBFE0DEC046F}"/>
                </a:ext>
              </a:extLst>
            </p:cNvPr>
            <p:cNvSpPr/>
            <p:nvPr/>
          </p:nvSpPr>
          <p:spPr>
            <a:xfrm>
              <a:off x="1715150" y="3379509"/>
              <a:ext cx="9566910" cy="4524315"/>
            </a:xfrm>
            <a:prstGeom prst="rect">
              <a:avLst/>
            </a:prstGeom>
          </p:spPr>
          <p:txBody>
            <a:bodyPr wrap="square">
              <a:spAutoFit/>
            </a:bodyPr>
            <a:lstStyle/>
            <a:p>
              <a:r>
                <a:rPr lang="zh-CN" altLang="en-US" sz="2400">
                  <a:latin typeface="+mj-ea"/>
                  <a:ea typeface="+mj-ea"/>
                </a:rPr>
                <a:t>子功能：</a:t>
              </a:r>
              <a:endParaRPr lang="en-US" altLang="zh-CN" sz="2400">
                <a:latin typeface="+mj-ea"/>
                <a:ea typeface="+mj-ea"/>
              </a:endParaRPr>
            </a:p>
            <a:p>
              <a:pPr marL="342900" indent="-342900">
                <a:buFont typeface="Wingdings" panose="05000000000000000000" pitchFamily="2" charset="2"/>
                <a:buChar char="u"/>
              </a:pPr>
              <a:r>
                <a:rPr lang="zh-CN" altLang="en-US" sz="2400">
                  <a:latin typeface="+mj-ea"/>
                  <a:ea typeface="+mj-ea"/>
                </a:rPr>
                <a:t>自由设置目标</a:t>
              </a:r>
              <a:r>
                <a:rPr lang="zh-CN" altLang="en-US" sz="2400">
                  <a:solidFill>
                    <a:srgbClr val="FF0000"/>
                  </a:solidFill>
                  <a:latin typeface="+mj-ea"/>
                  <a:ea typeface="+mj-ea"/>
                </a:rPr>
                <a:t>对联样式</a:t>
              </a:r>
              <a:r>
                <a:rPr lang="zh-CN" altLang="en-US" sz="2400">
                  <a:latin typeface="+mj-ea"/>
                  <a:ea typeface="+mj-ea"/>
                </a:rPr>
                <a:t>（字体</a:t>
              </a:r>
              <a:r>
                <a:rPr lang="en-US" altLang="zh-CN" sz="2400">
                  <a:latin typeface="+mj-ea"/>
                  <a:ea typeface="+mj-ea"/>
                </a:rPr>
                <a:t>/</a:t>
              </a:r>
              <a:r>
                <a:rPr lang="zh-CN" altLang="en-US" sz="2400">
                  <a:latin typeface="+mj-ea"/>
                  <a:ea typeface="+mj-ea"/>
                </a:rPr>
                <a:t>字号）</a:t>
              </a:r>
              <a:endParaRPr lang="en-US" altLang="zh-CN" sz="2400">
                <a:latin typeface="+mj-ea"/>
                <a:ea typeface="+mj-ea"/>
              </a:endParaRPr>
            </a:p>
            <a:p>
              <a:pPr marL="342900" indent="-342900">
                <a:buFont typeface="Wingdings" panose="05000000000000000000" pitchFamily="2" charset="2"/>
                <a:buChar char="u"/>
              </a:pPr>
              <a:r>
                <a:rPr lang="zh-CN" altLang="en-US" sz="2400">
                  <a:latin typeface="+mj-ea"/>
                </a:rPr>
                <a:t>标题文本框</a:t>
              </a:r>
              <a:r>
                <a:rPr lang="zh-CN" altLang="en-US" sz="2400">
                  <a:solidFill>
                    <a:srgbClr val="FF0000"/>
                  </a:solidFill>
                  <a:latin typeface="+mj-ea"/>
                </a:rPr>
                <a:t>动态</a:t>
              </a:r>
              <a:r>
                <a:rPr lang="zh-CN" altLang="en-US" sz="2400">
                  <a:latin typeface="+mj-ea"/>
                </a:rPr>
                <a:t>展示操作步骤信息</a:t>
              </a:r>
              <a:endParaRPr lang="en-US" altLang="zh-CN" sz="2400">
                <a:latin typeface="+mj-ea"/>
              </a:endParaRPr>
            </a:p>
            <a:p>
              <a:pPr marL="342900" indent="-342900">
                <a:buFont typeface="Wingdings" panose="05000000000000000000" pitchFamily="2" charset="2"/>
                <a:buChar char="u"/>
              </a:pPr>
              <a:r>
                <a:rPr lang="zh-CN" altLang="en-US" sz="2400">
                  <a:latin typeface="+mj-ea"/>
                  <a:ea typeface="+mj-ea"/>
                </a:rPr>
                <a:t>自定义输入对联上联，亦可使用</a:t>
              </a:r>
              <a:r>
                <a:rPr lang="zh-CN" altLang="en-US" sz="2400">
                  <a:solidFill>
                    <a:srgbClr val="FF0000"/>
                  </a:solidFill>
                  <a:latin typeface="+mj-ea"/>
                  <a:ea typeface="+mj-ea"/>
                </a:rPr>
                <a:t>下拉框</a:t>
              </a:r>
              <a:r>
                <a:rPr lang="zh-CN" altLang="en-US" sz="2400">
                  <a:latin typeface="+mj-ea"/>
                  <a:ea typeface="+mj-ea"/>
                </a:rPr>
                <a:t>快速输入上联样例</a:t>
              </a:r>
              <a:endParaRPr lang="en-US" altLang="zh-CN" sz="2400">
                <a:latin typeface="+mj-ea"/>
                <a:ea typeface="+mj-ea"/>
              </a:endParaRPr>
            </a:p>
            <a:p>
              <a:pPr marL="342900" indent="-342900">
                <a:buFont typeface="Wingdings" panose="05000000000000000000" pitchFamily="2" charset="2"/>
                <a:buChar char="u"/>
              </a:pPr>
              <a:r>
                <a:rPr lang="zh-CN" altLang="en-US" sz="2400">
                  <a:latin typeface="+mj-ea"/>
                  <a:ea typeface="+mj-ea"/>
                </a:rPr>
                <a:t>下拉框</a:t>
              </a:r>
              <a:r>
                <a:rPr lang="zh-CN" altLang="en-US" sz="2400">
                  <a:solidFill>
                    <a:srgbClr val="FF0000"/>
                  </a:solidFill>
                  <a:latin typeface="+mj-ea"/>
                  <a:ea typeface="+mj-ea"/>
                </a:rPr>
                <a:t>记忆历史输入记录</a:t>
              </a:r>
              <a:r>
                <a:rPr lang="zh-CN" altLang="en-US" sz="2400">
                  <a:latin typeface="+mj-ea"/>
                  <a:ea typeface="+mj-ea"/>
                </a:rPr>
                <a:t>，同时去重不重复记忆</a:t>
              </a:r>
              <a:endParaRPr lang="en-US" altLang="zh-CN" sz="2400">
                <a:latin typeface="+mj-ea"/>
                <a:ea typeface="+mj-ea"/>
              </a:endParaRPr>
            </a:p>
            <a:p>
              <a:pPr marL="342900" indent="-342900">
                <a:buFont typeface="Wingdings" panose="05000000000000000000" pitchFamily="2" charset="2"/>
                <a:buChar char="u"/>
              </a:pPr>
              <a:r>
                <a:rPr lang="zh-CN" altLang="en-US" sz="2400">
                  <a:latin typeface="+mj-ea"/>
                  <a:ea typeface="+mj-ea"/>
                </a:rPr>
                <a:t>结果展示框展示生成结果，并可</a:t>
              </a:r>
              <a:r>
                <a:rPr lang="zh-CN" altLang="en-US" sz="2400">
                  <a:solidFill>
                    <a:srgbClr val="FF0000"/>
                  </a:solidFill>
                  <a:latin typeface="+mj-ea"/>
                  <a:ea typeface="+mj-ea"/>
                </a:rPr>
                <a:t>自定义清除</a:t>
              </a:r>
              <a:endParaRPr lang="en-US" altLang="zh-CN" sz="2400">
                <a:solidFill>
                  <a:srgbClr val="FF0000"/>
                </a:solidFill>
                <a:latin typeface="+mj-ea"/>
                <a:ea typeface="+mj-ea"/>
              </a:endParaRPr>
            </a:p>
            <a:p>
              <a:pPr marL="342900" indent="-342900">
                <a:buFont typeface="Wingdings" panose="05000000000000000000" pitchFamily="2" charset="2"/>
                <a:buChar char="u"/>
              </a:pPr>
              <a:r>
                <a:rPr lang="zh-CN" altLang="en-US" sz="2400">
                  <a:latin typeface="+mj-ea"/>
                  <a:ea typeface="+mj-ea"/>
                </a:rPr>
                <a:t>通过</a:t>
              </a:r>
              <a:r>
                <a:rPr lang="zh-CN" altLang="en-US" sz="2400">
                  <a:solidFill>
                    <a:srgbClr val="FF0000"/>
                  </a:solidFill>
                  <a:latin typeface="+mj-ea"/>
                  <a:ea typeface="+mj-ea"/>
                </a:rPr>
                <a:t>多线程</a:t>
              </a:r>
              <a:r>
                <a:rPr lang="zh-CN" altLang="en-US" sz="2400">
                  <a:latin typeface="+mj-ea"/>
                  <a:ea typeface="+mj-ea"/>
                </a:rPr>
                <a:t>使用</a:t>
              </a:r>
              <a:r>
                <a:rPr lang="zh-CN" altLang="en-US" sz="2400">
                  <a:solidFill>
                    <a:srgbClr val="FF0000"/>
                  </a:solidFill>
                  <a:latin typeface="+mj-ea"/>
                  <a:ea typeface="+mj-ea"/>
                </a:rPr>
                <a:t>进度条</a:t>
              </a:r>
              <a:r>
                <a:rPr lang="zh-CN" altLang="en-US" sz="2400">
                  <a:latin typeface="+mj-ea"/>
                  <a:ea typeface="+mj-ea"/>
                </a:rPr>
                <a:t>动态展示生成进度</a:t>
              </a:r>
              <a:endParaRPr lang="en-US" altLang="zh-CN" sz="2400">
                <a:latin typeface="+mj-ea"/>
                <a:ea typeface="+mj-ea"/>
              </a:endParaRPr>
            </a:p>
            <a:p>
              <a:pPr marL="342900" indent="-342900">
                <a:buFont typeface="Wingdings" panose="05000000000000000000" pitchFamily="2" charset="2"/>
                <a:buChar char="u"/>
              </a:pPr>
              <a:r>
                <a:rPr lang="zh-CN" altLang="en-US" sz="2400">
                  <a:latin typeface="+mj-ea"/>
                </a:rPr>
                <a:t>通过</a:t>
              </a:r>
              <a:r>
                <a:rPr lang="zh-CN" altLang="en-US" sz="2400">
                  <a:solidFill>
                    <a:srgbClr val="FF0000"/>
                  </a:solidFill>
                  <a:latin typeface="+mj-ea"/>
                </a:rPr>
                <a:t>多线程</a:t>
              </a:r>
              <a:r>
                <a:rPr lang="zh-CN" altLang="en-US" sz="2400">
                  <a:latin typeface="+mj-ea"/>
                </a:rPr>
                <a:t>使用</a:t>
              </a:r>
              <a:r>
                <a:rPr lang="zh-CN" altLang="en-US" sz="2400">
                  <a:solidFill>
                    <a:srgbClr val="FF0000"/>
                  </a:solidFill>
                  <a:latin typeface="+mj-ea"/>
                </a:rPr>
                <a:t>子窗口</a:t>
              </a:r>
              <a:r>
                <a:rPr lang="zh-CN" altLang="en-US" sz="2400">
                  <a:latin typeface="+mj-ea"/>
                </a:rPr>
                <a:t>展示最终截图结果</a:t>
              </a:r>
              <a:endParaRPr lang="en-US" altLang="zh-CN" sz="2400">
                <a:latin typeface="+mj-ea"/>
                <a:ea typeface="+mj-ea"/>
              </a:endParaRPr>
            </a:p>
            <a:p>
              <a:pPr marL="342900" indent="-342900">
                <a:buFont typeface="Wingdings" panose="05000000000000000000" pitchFamily="2" charset="2"/>
                <a:buChar char="u"/>
              </a:pPr>
              <a:endParaRPr lang="en-US" altLang="zh-CN" sz="2400">
                <a:latin typeface="+mj-ea"/>
                <a:ea typeface="+mj-ea"/>
              </a:endParaRPr>
            </a:p>
            <a:p>
              <a:pPr marL="342900" indent="-342900">
                <a:buFont typeface="Wingdings" panose="05000000000000000000" pitchFamily="2" charset="2"/>
                <a:buChar char="u"/>
              </a:pPr>
              <a:endParaRPr lang="en-US" altLang="zh-CN" sz="2400">
                <a:latin typeface="+mj-ea"/>
                <a:ea typeface="+mj-ea"/>
              </a:endParaRPr>
            </a:p>
            <a:p>
              <a:pPr marL="342900" indent="-342900">
                <a:buFont typeface="Wingdings" panose="05000000000000000000" pitchFamily="2" charset="2"/>
                <a:buChar char="u"/>
              </a:pPr>
              <a:endParaRPr lang="en-US" altLang="zh-CN" sz="2400">
                <a:latin typeface="+mj-ea"/>
                <a:ea typeface="+mj-ea"/>
              </a:endParaRPr>
            </a:p>
            <a:p>
              <a:pPr marL="342900" indent="-342900">
                <a:buFont typeface="Wingdings" panose="05000000000000000000" pitchFamily="2" charset="2"/>
                <a:buChar char="u"/>
              </a:pPr>
              <a:endParaRPr lang="zh-CN" altLang="en-US" sz="2400" dirty="0">
                <a:latin typeface="+mj-ea"/>
                <a:ea typeface="+mj-ea"/>
              </a:endParaRPr>
            </a:p>
          </p:txBody>
        </p:sp>
        <p:grpSp>
          <p:nvGrpSpPr>
            <p:cNvPr id="5" name="组合 4">
              <a:extLst>
                <a:ext uri="{FF2B5EF4-FFF2-40B4-BE49-F238E27FC236}">
                  <a16:creationId xmlns:a16="http://schemas.microsoft.com/office/drawing/2014/main" id="{55C38F23-CDAE-46D4-85E9-49933FA151A1}"/>
                </a:ext>
              </a:extLst>
            </p:cNvPr>
            <p:cNvGrpSpPr/>
            <p:nvPr/>
          </p:nvGrpSpPr>
          <p:grpSpPr>
            <a:xfrm>
              <a:off x="1541931" y="1916850"/>
              <a:ext cx="8917756" cy="4563182"/>
              <a:chOff x="1541931" y="1916850"/>
              <a:chExt cx="8917756" cy="4563182"/>
            </a:xfrm>
          </p:grpSpPr>
          <p:sp>
            <p:nvSpPr>
              <p:cNvPr id="2" name="矩形 1">
                <a:extLst>
                  <a:ext uri="{FF2B5EF4-FFF2-40B4-BE49-F238E27FC236}">
                    <a16:creationId xmlns:a16="http://schemas.microsoft.com/office/drawing/2014/main" id="{DA92C724-7D9B-418D-AB51-1D6333B5A852}"/>
                  </a:ext>
                </a:extLst>
              </p:cNvPr>
              <p:cNvSpPr/>
              <p:nvPr/>
            </p:nvSpPr>
            <p:spPr>
              <a:xfrm>
                <a:off x="1715150" y="2036205"/>
                <a:ext cx="8548815" cy="1200329"/>
              </a:xfrm>
              <a:prstGeom prst="rect">
                <a:avLst/>
              </a:prstGeom>
            </p:spPr>
            <p:txBody>
              <a:bodyPr wrap="square">
                <a:spAutoFit/>
              </a:bodyPr>
              <a:lstStyle/>
              <a:p>
                <a:r>
                  <a:rPr lang="zh-CN" altLang="en-US" sz="2400">
                    <a:latin typeface="+mj-ea"/>
                  </a:rPr>
                  <a:t>主功能：</a:t>
                </a:r>
                <a:endParaRPr lang="en-US" altLang="zh-CN" sz="2400">
                  <a:latin typeface="+mj-ea"/>
                </a:endParaRPr>
              </a:p>
              <a:p>
                <a:pPr marL="342900" indent="-342900">
                  <a:buFont typeface="Wingdings" panose="05000000000000000000" pitchFamily="2" charset="2"/>
                  <a:buChar char="u"/>
                </a:pPr>
                <a:r>
                  <a:rPr lang="zh-CN" altLang="en-US" sz="2400">
                    <a:latin typeface="+mj-ea"/>
                  </a:rPr>
                  <a:t>通过</a:t>
                </a:r>
                <a:r>
                  <a:rPr lang="en-US" altLang="zh-CN" sz="2400">
                    <a:solidFill>
                      <a:srgbClr val="FF0000"/>
                    </a:solidFill>
                    <a:latin typeface="+mj-ea"/>
                  </a:rPr>
                  <a:t>HMM/MEMM/LSTM</a:t>
                </a:r>
                <a:r>
                  <a:rPr lang="zh-CN" altLang="en-US" sz="2400">
                    <a:latin typeface="+mj-ea"/>
                  </a:rPr>
                  <a:t>网络生成对联，并于</a:t>
                </a:r>
                <a:r>
                  <a:rPr lang="zh-CN" altLang="en-US" sz="2400">
                    <a:solidFill>
                      <a:srgbClr val="FF0000"/>
                    </a:solidFill>
                    <a:latin typeface="+mj-ea"/>
                  </a:rPr>
                  <a:t>卷轴</a:t>
                </a:r>
                <a:r>
                  <a:rPr lang="zh-CN" altLang="en-US" sz="2400">
                    <a:latin typeface="+mj-ea"/>
                  </a:rPr>
                  <a:t>上展示</a:t>
                </a:r>
                <a:endParaRPr lang="en-US" altLang="zh-CN" sz="2400">
                  <a:latin typeface="+mj-ea"/>
                </a:endParaRPr>
              </a:p>
              <a:p>
                <a:pPr marL="342900" indent="-342900">
                  <a:buFont typeface="Wingdings" panose="05000000000000000000" pitchFamily="2" charset="2"/>
                  <a:buChar char="u"/>
                </a:pPr>
                <a:r>
                  <a:rPr lang="zh-CN" altLang="en-US" sz="2400">
                    <a:latin typeface="+mj-ea"/>
                  </a:rPr>
                  <a:t>一键生成对联截图，查看历史生成记录</a:t>
                </a:r>
                <a:endParaRPr lang="en-US" altLang="zh-CN" sz="2400">
                  <a:latin typeface="+mj-ea"/>
                </a:endParaRPr>
              </a:p>
            </p:txBody>
          </p:sp>
          <p:grpSp>
            <p:nvGrpSpPr>
              <p:cNvPr id="4" name="组合 3">
                <a:extLst>
                  <a:ext uri="{FF2B5EF4-FFF2-40B4-BE49-F238E27FC236}">
                    <a16:creationId xmlns:a16="http://schemas.microsoft.com/office/drawing/2014/main" id="{44F0B0A1-931E-47BC-AA8A-91A215C2BBE4}"/>
                  </a:ext>
                </a:extLst>
              </p:cNvPr>
              <p:cNvGrpSpPr/>
              <p:nvPr/>
            </p:nvGrpSpPr>
            <p:grpSpPr>
              <a:xfrm>
                <a:off x="1541931" y="1916850"/>
                <a:ext cx="8917756" cy="4563182"/>
                <a:chOff x="1055801" y="1903606"/>
                <a:chExt cx="8917756" cy="4563182"/>
              </a:xfrm>
            </p:grpSpPr>
            <p:sp>
              <p:nvSpPr>
                <p:cNvPr id="3" name="矩形 2">
                  <a:extLst>
                    <a:ext uri="{FF2B5EF4-FFF2-40B4-BE49-F238E27FC236}">
                      <a16:creationId xmlns:a16="http://schemas.microsoft.com/office/drawing/2014/main" id="{59C0718A-6C9F-4A20-A37A-2AC7F17E2B46}"/>
                    </a:ext>
                  </a:extLst>
                </p:cNvPr>
                <p:cNvSpPr/>
                <p:nvPr/>
              </p:nvSpPr>
              <p:spPr>
                <a:xfrm>
                  <a:off x="1055802" y="1903606"/>
                  <a:ext cx="8917755" cy="1319684"/>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B15F4222-8B83-42E0-BCD7-0C696CF49A9F}"/>
                    </a:ext>
                  </a:extLst>
                </p:cNvPr>
                <p:cNvSpPr/>
                <p:nvPr/>
              </p:nvSpPr>
              <p:spPr>
                <a:xfrm>
                  <a:off x="1055801" y="3223290"/>
                  <a:ext cx="8917755" cy="324349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custDataLst>
      <p:tags r:id="rId1"/>
    </p:custDataLst>
    <p:extLst>
      <p:ext uri="{BB962C8B-B14F-4D97-AF65-F5344CB8AC3E}">
        <p14:creationId xmlns:p14="http://schemas.microsoft.com/office/powerpoint/2010/main" val="258237734"/>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custDataLst>
              <p:tags r:id="rId2"/>
            </p:custDataLst>
          </p:nvPr>
        </p:nvCxnSpPr>
        <p:spPr>
          <a:xfrm>
            <a:off x="3447353" y="1569209"/>
            <a:ext cx="0" cy="3721582"/>
          </a:xfrm>
          <a:prstGeom prst="line">
            <a:avLst/>
          </a:prstGeom>
          <a:ln w="15875">
            <a:solidFill>
              <a:schemeClr val="accent6">
                <a:lumMod val="75000"/>
              </a:schemeClr>
            </a:solidFill>
          </a:ln>
        </p:spPr>
        <p:style>
          <a:lnRef idx="1">
            <a:srgbClr val="AC311B"/>
          </a:lnRef>
          <a:fillRef idx="0">
            <a:srgbClr val="AC311B"/>
          </a:fillRef>
          <a:effectRef idx="0">
            <a:srgbClr val="AC311B"/>
          </a:effectRef>
          <a:fontRef idx="minor">
            <a:srgbClr val="000000"/>
          </a:fontRef>
        </p:style>
      </p:cxnSp>
      <p:sp>
        <p:nvSpPr>
          <p:cNvPr id="26" name="标题 2"/>
          <p:cNvSpPr>
            <a:spLocks noGrp="1"/>
          </p:cNvSpPr>
          <p:nvPr>
            <p:custDataLst>
              <p:tags r:id="rId3"/>
            </p:custDataLst>
          </p:nvPr>
        </p:nvSpPr>
        <p:spPr>
          <a:xfrm>
            <a:off x="3693626" y="1757441"/>
            <a:ext cx="858866" cy="3533350"/>
          </a:xfrm>
          <a:prstGeom prst="rect">
            <a:avLst/>
          </a:prstGeom>
        </p:spPr>
        <p:txBody>
          <a:bodyPr vert="eaVert" lIns="90000" tIns="46800" rIns="90000" bIns="0" rtlCol="0" anchor="b" anchorCtr="0">
            <a:normAutofit fontScale="97500"/>
          </a:bodyPr>
          <a:lstStyle>
            <a:lvl1pPr algn="ctr">
              <a:lnSpc>
                <a:spcPct val="100000"/>
              </a:lnSpc>
              <a:defRPr sz="4400" b="0" u="none" strike="noStrike" kern="1200" cap="none" spc="2000" normalizeH="0" baseline="0">
                <a:solidFill>
                  <a:srgbClr val="000000">
                    <a:lumMod val="85000"/>
                    <a:lumOff val="15000"/>
                  </a:srgbClr>
                </a:solidFill>
                <a:uFillTx/>
                <a:latin typeface="Arial" panose="020B0604020202020204" pitchFamily="34" charset="0"/>
                <a:ea typeface="汉仪尚巍手书W" panose="00020600040101010101" pitchFamily="18" charset="-122"/>
              </a:defRPr>
            </a:lvl1pPr>
          </a:lstStyle>
          <a:p>
            <a:r>
              <a:rPr lang="zh-CN" altLang="en-US">
                <a:solidFill>
                  <a:schemeClr val="accent1"/>
                </a:solidFill>
                <a:ea typeface="隶书" panose="02010509060101010101" pitchFamily="49" charset="-122"/>
              </a:rPr>
              <a:t>第四章</a:t>
            </a:r>
            <a:endParaRPr lang="zh-CN" altLang="en-US" dirty="0">
              <a:solidFill>
                <a:schemeClr val="accent1"/>
              </a:solidFill>
              <a:ea typeface="隶书" panose="02010509060101010101" pitchFamily="49" charset="-122"/>
            </a:endParaRPr>
          </a:p>
        </p:txBody>
      </p:sp>
      <p:sp>
        <p:nvSpPr>
          <p:cNvPr id="2" name="标题 1"/>
          <p:cNvSpPr>
            <a:spLocks noGrp="1"/>
          </p:cNvSpPr>
          <p:nvPr>
            <p:ph type="title"/>
            <p:custDataLst>
              <p:tags r:id="rId4"/>
            </p:custDataLst>
          </p:nvPr>
        </p:nvSpPr>
        <p:spPr/>
        <p:txBody>
          <a:bodyPr>
            <a:noAutofit/>
          </a:bodyPr>
          <a:lstStyle/>
          <a:p>
            <a:pPr lvl="0" algn="dist"/>
            <a:r>
              <a:rPr lang="zh-CN" altLang="en-US" sz="6600" kern="0">
                <a:solidFill>
                  <a:schemeClr val="tx1">
                    <a:lumMod val="85000"/>
                    <a:lumOff val="15000"/>
                  </a:schemeClr>
                </a:solidFill>
                <a:ea typeface="隶书" panose="02010509060101010101" pitchFamily="49" charset="-122"/>
              </a:rPr>
              <a:t>程序演示</a:t>
            </a:r>
            <a:endParaRPr lang="zh-CN" altLang="en-US" sz="6600" kern="0" dirty="0">
              <a:solidFill>
                <a:schemeClr val="tx1">
                  <a:lumMod val="85000"/>
                  <a:lumOff val="15000"/>
                </a:schemeClr>
              </a:solidFill>
              <a:ea typeface="隶书" panose="02010509060101010101" pitchFamily="49" charset="-122"/>
            </a:endParaRPr>
          </a:p>
        </p:txBody>
      </p:sp>
    </p:spTree>
    <p:custDataLst>
      <p:tags r:id="rId1"/>
    </p:custDataLst>
    <p:extLst>
      <p:ext uri="{BB962C8B-B14F-4D97-AF65-F5344CB8AC3E}">
        <p14:creationId xmlns:p14="http://schemas.microsoft.com/office/powerpoint/2010/main" val="2866223988"/>
      </p:ext>
    </p:ext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92946" y="520170"/>
            <a:ext cx="954107" cy="1015663"/>
          </a:xfrm>
          <a:prstGeom prst="rect">
            <a:avLst/>
          </a:prstGeom>
          <a:noFill/>
        </p:spPr>
        <p:txBody>
          <a:bodyPr wrap="none" rtlCol="0">
            <a:spAutoFit/>
          </a:bodyPr>
          <a:lstStyle/>
          <a:p>
            <a:r>
              <a:rPr lang="zh-CN" altLang="en-US" sz="6000" dirty="0">
                <a:solidFill>
                  <a:srgbClr val="AA2C28"/>
                </a:solidFill>
              </a:rPr>
              <a:t>分</a:t>
            </a:r>
          </a:p>
        </p:txBody>
      </p:sp>
      <p:sp>
        <p:nvSpPr>
          <p:cNvPr id="4" name="文本框 3"/>
          <p:cNvSpPr txBox="1"/>
          <p:nvPr/>
        </p:nvSpPr>
        <p:spPr>
          <a:xfrm>
            <a:off x="7707746" y="520170"/>
            <a:ext cx="954107" cy="1015663"/>
          </a:xfrm>
          <a:prstGeom prst="rect">
            <a:avLst/>
          </a:prstGeom>
          <a:noFill/>
        </p:spPr>
        <p:txBody>
          <a:bodyPr wrap="none" rtlCol="0">
            <a:spAutoFit/>
          </a:bodyPr>
          <a:lstStyle/>
          <a:p>
            <a:r>
              <a:rPr lang="zh-CN" altLang="en-US" sz="6000" dirty="0">
                <a:solidFill>
                  <a:srgbClr val="AA2C28"/>
                </a:solidFill>
              </a:rPr>
              <a:t>工</a:t>
            </a:r>
          </a:p>
        </p:txBody>
      </p:sp>
      <p:sp>
        <p:nvSpPr>
          <p:cNvPr id="5" name="文本框 4"/>
          <p:cNvSpPr txBox="1"/>
          <p:nvPr/>
        </p:nvSpPr>
        <p:spPr>
          <a:xfrm>
            <a:off x="413235" y="2170457"/>
            <a:ext cx="11137601" cy="830997"/>
          </a:xfrm>
          <a:prstGeom prst="rect">
            <a:avLst/>
          </a:prstGeom>
          <a:noFill/>
        </p:spPr>
        <p:txBody>
          <a:bodyPr wrap="none" rtlCol="0">
            <a:spAutoFit/>
          </a:bodyPr>
          <a:lstStyle/>
          <a:p>
            <a:pPr marL="571500" indent="-571500">
              <a:buFont typeface="Wingdings" panose="05000000000000000000" pitchFamily="2" charset="2"/>
              <a:buChar char="Ø"/>
            </a:pPr>
            <a:r>
              <a:rPr lang="en-US" altLang="zh-CN" sz="2400">
                <a:solidFill>
                  <a:srgbClr val="AA2C28"/>
                </a:solidFill>
              </a:rPr>
              <a:t>031950116 </a:t>
            </a:r>
            <a:r>
              <a:rPr lang="zh-CN" altLang="en-US" sz="2400">
                <a:solidFill>
                  <a:srgbClr val="AA2C28"/>
                </a:solidFill>
              </a:rPr>
              <a:t>张仲彬：</a:t>
            </a:r>
            <a:r>
              <a:rPr lang="zh-CN" altLang="en-US" sz="2400">
                <a:solidFill>
                  <a:srgbClr val="CF3531"/>
                </a:solidFill>
              </a:rPr>
              <a:t>编写对联生成训练网络</a:t>
            </a:r>
            <a:r>
              <a:rPr lang="en-US" altLang="zh-CN" sz="2400">
                <a:solidFill>
                  <a:srgbClr val="CF3531"/>
                </a:solidFill>
              </a:rPr>
              <a:t>(HMM,MEMM,LSTM),PyQt5</a:t>
            </a:r>
            <a:r>
              <a:rPr lang="zh-CN" altLang="en-US" sz="2400">
                <a:solidFill>
                  <a:srgbClr val="CF3531"/>
                </a:solidFill>
              </a:rPr>
              <a:t>窗口</a:t>
            </a:r>
            <a:endParaRPr lang="en-US" altLang="zh-CN" sz="2400">
              <a:solidFill>
                <a:srgbClr val="CF3531"/>
              </a:solidFill>
            </a:endParaRPr>
          </a:p>
          <a:p>
            <a:pPr lvl="7"/>
            <a:r>
              <a:rPr lang="en-US" altLang="zh-CN" sz="2400">
                <a:solidFill>
                  <a:srgbClr val="CF3531"/>
                </a:solidFill>
              </a:rPr>
              <a:t>  </a:t>
            </a:r>
            <a:r>
              <a:rPr lang="zh-CN" altLang="en-US" sz="2400">
                <a:solidFill>
                  <a:srgbClr val="CF3531"/>
                </a:solidFill>
              </a:rPr>
              <a:t>程序所有控件功能实现，展示</a:t>
            </a:r>
            <a:r>
              <a:rPr lang="en-US" altLang="zh-CN" sz="2400">
                <a:solidFill>
                  <a:srgbClr val="CF3531"/>
                </a:solidFill>
              </a:rPr>
              <a:t>PPT</a:t>
            </a:r>
            <a:r>
              <a:rPr lang="zh-CN" altLang="en-US" sz="2400">
                <a:solidFill>
                  <a:srgbClr val="CF3531"/>
                </a:solidFill>
              </a:rPr>
              <a:t>制作</a:t>
            </a:r>
            <a:endParaRPr lang="zh-CN" altLang="en-US" sz="2400" dirty="0">
              <a:solidFill>
                <a:srgbClr val="CF3531"/>
              </a:solidFill>
            </a:endParaRPr>
          </a:p>
        </p:txBody>
      </p:sp>
      <p:sp>
        <p:nvSpPr>
          <p:cNvPr id="6" name="文本框 5"/>
          <p:cNvSpPr txBox="1"/>
          <p:nvPr/>
        </p:nvSpPr>
        <p:spPr>
          <a:xfrm>
            <a:off x="413235" y="3001454"/>
            <a:ext cx="11137601" cy="830997"/>
          </a:xfrm>
          <a:prstGeom prst="rect">
            <a:avLst/>
          </a:prstGeom>
          <a:noFill/>
        </p:spPr>
        <p:txBody>
          <a:bodyPr wrap="square" rtlCol="0">
            <a:spAutoFit/>
          </a:bodyPr>
          <a:lstStyle/>
          <a:p>
            <a:pPr marL="571500" indent="-571500">
              <a:buFont typeface="Wingdings" panose="05000000000000000000" pitchFamily="2" charset="2"/>
              <a:buChar char="Ø"/>
            </a:pPr>
            <a:r>
              <a:rPr lang="en-US" altLang="zh-CN" sz="2400" dirty="0">
                <a:solidFill>
                  <a:srgbClr val="AA2C28"/>
                </a:solidFill>
              </a:rPr>
              <a:t>031950117 </a:t>
            </a:r>
            <a:r>
              <a:rPr lang="zh-CN" altLang="en-US" sz="2400" dirty="0">
                <a:solidFill>
                  <a:srgbClr val="AA2C28"/>
                </a:solidFill>
              </a:rPr>
              <a:t>金航</a:t>
            </a:r>
            <a:r>
              <a:rPr lang="zh-CN" altLang="en-US" sz="2400">
                <a:solidFill>
                  <a:srgbClr val="AA2C28"/>
                </a:solidFill>
              </a:rPr>
              <a:t>柱：</a:t>
            </a:r>
            <a:r>
              <a:rPr lang="zh-CN" altLang="en-US" sz="2400">
                <a:solidFill>
                  <a:srgbClr val="208856"/>
                </a:solidFill>
              </a:rPr>
              <a:t>利用</a:t>
            </a:r>
            <a:r>
              <a:rPr lang="en-US" altLang="zh-CN" sz="2400">
                <a:solidFill>
                  <a:srgbClr val="208856"/>
                </a:solidFill>
              </a:rPr>
              <a:t>Qtdesigner</a:t>
            </a:r>
            <a:r>
              <a:rPr lang="zh-CN" altLang="en-US" sz="2400">
                <a:solidFill>
                  <a:srgbClr val="208856"/>
                </a:solidFill>
              </a:rPr>
              <a:t>、</a:t>
            </a:r>
            <a:r>
              <a:rPr lang="en-US" altLang="zh-CN" sz="2400">
                <a:solidFill>
                  <a:srgbClr val="208856"/>
                </a:solidFill>
              </a:rPr>
              <a:t>QSS</a:t>
            </a:r>
            <a:r>
              <a:rPr lang="zh-CN" altLang="en-US" sz="2400">
                <a:solidFill>
                  <a:srgbClr val="208856"/>
                </a:solidFill>
              </a:rPr>
              <a:t>进行</a:t>
            </a:r>
            <a:r>
              <a:rPr lang="en-US" altLang="zh-CN" sz="2400">
                <a:solidFill>
                  <a:srgbClr val="208856"/>
                </a:solidFill>
              </a:rPr>
              <a:t>GUI</a:t>
            </a:r>
            <a:r>
              <a:rPr lang="zh-CN" altLang="en-US" sz="2400">
                <a:solidFill>
                  <a:srgbClr val="208856"/>
                </a:solidFill>
              </a:rPr>
              <a:t>界面布局设计，协助网络</a:t>
            </a:r>
            <a:r>
              <a:rPr lang="en-US" altLang="zh-CN" sz="2400">
                <a:solidFill>
                  <a:srgbClr val="208856"/>
                </a:solidFill>
              </a:rPr>
              <a:t>			       </a:t>
            </a:r>
            <a:r>
              <a:rPr lang="zh-CN" altLang="en-US" sz="2400">
                <a:solidFill>
                  <a:srgbClr val="208856"/>
                </a:solidFill>
              </a:rPr>
              <a:t>调参</a:t>
            </a:r>
            <a:endParaRPr lang="zh-CN" altLang="en-US" sz="2400" dirty="0">
              <a:solidFill>
                <a:srgbClr val="208856"/>
              </a:solidFill>
            </a:endParaRPr>
          </a:p>
        </p:txBody>
      </p:sp>
      <p:sp>
        <p:nvSpPr>
          <p:cNvPr id="7" name="文本框 6"/>
          <p:cNvSpPr txBox="1"/>
          <p:nvPr/>
        </p:nvSpPr>
        <p:spPr>
          <a:xfrm>
            <a:off x="413235" y="3869571"/>
            <a:ext cx="8709051" cy="461665"/>
          </a:xfrm>
          <a:prstGeom prst="rect">
            <a:avLst/>
          </a:prstGeom>
          <a:noFill/>
        </p:spPr>
        <p:txBody>
          <a:bodyPr wrap="none" rtlCol="0">
            <a:spAutoFit/>
          </a:bodyPr>
          <a:lstStyle/>
          <a:p>
            <a:pPr marL="571500" indent="-571500">
              <a:buFont typeface="Wingdings" panose="05000000000000000000" pitchFamily="2" charset="2"/>
              <a:buChar char="Ø"/>
            </a:pPr>
            <a:r>
              <a:rPr lang="en-US" altLang="zh-CN" sz="2400">
                <a:solidFill>
                  <a:srgbClr val="AA2C28"/>
                </a:solidFill>
              </a:rPr>
              <a:t>031950119 </a:t>
            </a:r>
            <a:r>
              <a:rPr lang="zh-CN" altLang="en-US" sz="2400">
                <a:solidFill>
                  <a:srgbClr val="AA2C28"/>
                </a:solidFill>
              </a:rPr>
              <a:t>张  挺 ：</a:t>
            </a:r>
            <a:r>
              <a:rPr lang="zh-CN" altLang="en-US" sz="2400">
                <a:solidFill>
                  <a:srgbClr val="444290"/>
                </a:solidFill>
              </a:rPr>
              <a:t> </a:t>
            </a:r>
            <a:r>
              <a:rPr lang="en-US" altLang="zh-CN" sz="2400">
                <a:solidFill>
                  <a:srgbClr val="367C9C"/>
                </a:solidFill>
              </a:rPr>
              <a:t>GUI</a:t>
            </a:r>
            <a:r>
              <a:rPr lang="zh-CN" altLang="en-US" sz="2400">
                <a:solidFill>
                  <a:srgbClr val="367C9C"/>
                </a:solidFill>
              </a:rPr>
              <a:t>界面配色设计，协助网络权重训练</a:t>
            </a:r>
            <a:endParaRPr lang="zh-CN" altLang="en-US" sz="2400" dirty="0">
              <a:solidFill>
                <a:srgbClr val="367C9C"/>
              </a:solidFill>
            </a:endParaRPr>
          </a:p>
        </p:txBody>
      </p:sp>
      <p:sp>
        <p:nvSpPr>
          <p:cNvPr id="8" name="文本框 7"/>
          <p:cNvSpPr txBox="1"/>
          <p:nvPr/>
        </p:nvSpPr>
        <p:spPr>
          <a:xfrm>
            <a:off x="413235" y="4368356"/>
            <a:ext cx="11315918" cy="830997"/>
          </a:xfrm>
          <a:prstGeom prst="rect">
            <a:avLst/>
          </a:prstGeom>
          <a:noFill/>
        </p:spPr>
        <p:txBody>
          <a:bodyPr wrap="none" rtlCol="0">
            <a:spAutoFit/>
          </a:bodyPr>
          <a:lstStyle/>
          <a:p>
            <a:pPr marL="571500" indent="-571500">
              <a:buFont typeface="Wingdings" panose="05000000000000000000" pitchFamily="2" charset="2"/>
              <a:buChar char="Ø"/>
            </a:pPr>
            <a:r>
              <a:rPr lang="en-US" altLang="zh-CN" sz="2400" dirty="0">
                <a:solidFill>
                  <a:srgbClr val="AA2C28"/>
                </a:solidFill>
              </a:rPr>
              <a:t>031950129 </a:t>
            </a:r>
            <a:r>
              <a:rPr lang="zh-CN" altLang="en-US" sz="2400" dirty="0">
                <a:solidFill>
                  <a:srgbClr val="AA2C28"/>
                </a:solidFill>
              </a:rPr>
              <a:t>杨易</a:t>
            </a:r>
            <a:r>
              <a:rPr lang="zh-CN" altLang="en-US" sz="2400">
                <a:solidFill>
                  <a:srgbClr val="AA2C28"/>
                </a:solidFill>
              </a:rPr>
              <a:t>辉：</a:t>
            </a:r>
            <a:r>
              <a:rPr lang="zh-CN" altLang="en-US" sz="2400">
                <a:solidFill>
                  <a:srgbClr val="F76911"/>
                </a:solidFill>
              </a:rPr>
              <a:t>收集组件对联数据集，协助网络权重训练，协助修改展示</a:t>
            </a:r>
            <a:endParaRPr lang="en-US" altLang="zh-CN" sz="2400">
              <a:solidFill>
                <a:srgbClr val="F76911"/>
              </a:solidFill>
            </a:endParaRPr>
          </a:p>
          <a:p>
            <a:pPr lvl="7"/>
            <a:r>
              <a:rPr lang="en-US" altLang="zh-CN" sz="2400">
                <a:solidFill>
                  <a:srgbClr val="F76911"/>
                </a:solidFill>
              </a:rPr>
              <a:t>   PPT</a:t>
            </a:r>
            <a:r>
              <a:rPr lang="zh-CN" altLang="en-US" sz="2400">
                <a:solidFill>
                  <a:srgbClr val="F76911"/>
                </a:solidFill>
              </a:rPr>
              <a:t>与技术报告、</a:t>
            </a:r>
            <a:r>
              <a:rPr lang="en-US" altLang="zh-CN" sz="2400">
                <a:solidFill>
                  <a:srgbClr val="F76911"/>
                </a:solidFill>
              </a:rPr>
              <a:t>PPT</a:t>
            </a:r>
            <a:r>
              <a:rPr lang="zh-CN" altLang="en-US" sz="2400">
                <a:solidFill>
                  <a:srgbClr val="F76911"/>
                </a:solidFill>
              </a:rPr>
              <a:t>展示</a:t>
            </a:r>
            <a:endParaRPr lang="zh-CN" altLang="en-US" sz="2400" dirty="0">
              <a:solidFill>
                <a:srgbClr val="F76911"/>
              </a:solidFill>
            </a:endParaRPr>
          </a:p>
        </p:txBody>
      </p:sp>
      <p:pic>
        <p:nvPicPr>
          <p:cNvPr id="9" name="图形 8" descr="会议室">
            <a:extLst>
              <a:ext uri="{FF2B5EF4-FFF2-40B4-BE49-F238E27FC236}">
                <a16:creationId xmlns:a16="http://schemas.microsoft.com/office/drawing/2014/main" id="{E24FEB95-7052-418C-BFF1-EC57E39685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18997" y="553045"/>
            <a:ext cx="965032" cy="965032"/>
          </a:xfrm>
          <a:prstGeom prst="rect">
            <a:avLst/>
          </a:prstGeom>
        </p:spPr>
      </p:pic>
    </p:spTree>
    <p:custDataLst>
      <p:tags r:id="rId1"/>
    </p:custDataLst>
    <p:extLst>
      <p:ext uri="{BB962C8B-B14F-4D97-AF65-F5344CB8AC3E}">
        <p14:creationId xmlns:p14="http://schemas.microsoft.com/office/powerpoint/2010/main" val="2312432024"/>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t>感谢聆听</a:t>
            </a:r>
          </a:p>
        </p:txBody>
      </p:sp>
    </p:spTree>
    <p:custDataLst>
      <p:tags r:id="rId1"/>
    </p:custData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文本框 71"/>
          <p:cNvSpPr txBox="1"/>
          <p:nvPr>
            <p:custDataLst>
              <p:tags r:id="rId2"/>
            </p:custDataLst>
          </p:nvPr>
        </p:nvSpPr>
        <p:spPr>
          <a:xfrm>
            <a:off x="1936581" y="2091228"/>
            <a:ext cx="722392" cy="655147"/>
          </a:xfrm>
          <a:prstGeom prst="rect">
            <a:avLst/>
          </a:prstGeom>
          <a:noFill/>
        </p:spPr>
        <p:txBody>
          <a:bodyPr wrap="square" rtlCol="0">
            <a:noAutofit/>
          </a:bodyPr>
          <a:lstStyle/>
          <a:p>
            <a:pPr algn="ctr"/>
            <a:r>
              <a:rPr lang="zh-CN" altLang="en-US" sz="6000" kern="0" dirty="0">
                <a:solidFill>
                  <a:schemeClr val="accent1"/>
                </a:solidFill>
                <a:latin typeface="Arial" panose="020B0604020202020204" pitchFamily="34" charset="0"/>
                <a:ea typeface="隶书" panose="02010509060101010101" pitchFamily="49" charset="-122"/>
              </a:rPr>
              <a:t>壹</a:t>
            </a:r>
          </a:p>
        </p:txBody>
      </p:sp>
      <p:sp>
        <p:nvSpPr>
          <p:cNvPr id="77" name="文本框 76"/>
          <p:cNvSpPr txBox="1"/>
          <p:nvPr>
            <p:custDataLst>
              <p:tags r:id="rId3"/>
            </p:custDataLst>
          </p:nvPr>
        </p:nvSpPr>
        <p:spPr>
          <a:xfrm>
            <a:off x="4339421" y="2091228"/>
            <a:ext cx="722392" cy="655147"/>
          </a:xfrm>
          <a:prstGeom prst="rect">
            <a:avLst/>
          </a:prstGeom>
          <a:noFill/>
        </p:spPr>
        <p:txBody>
          <a:bodyPr wrap="square" rtlCol="0">
            <a:noAutofit/>
          </a:bodyPr>
          <a:lstStyle/>
          <a:p>
            <a:pPr algn="ctr">
              <a:lnSpc>
                <a:spcPct val="110000"/>
              </a:lnSpc>
            </a:pPr>
            <a:r>
              <a:rPr lang="zh-CN" altLang="en-US" sz="6000" kern="0" dirty="0">
                <a:solidFill>
                  <a:schemeClr val="accent1"/>
                </a:solidFill>
                <a:latin typeface="Arial" panose="020B0604020202020204" pitchFamily="34" charset="0"/>
                <a:ea typeface="隶书" panose="02010509060101010101" pitchFamily="49" charset="-122"/>
              </a:rPr>
              <a:t>贰</a:t>
            </a:r>
          </a:p>
        </p:txBody>
      </p:sp>
      <p:sp>
        <p:nvSpPr>
          <p:cNvPr id="82" name="文本框 81"/>
          <p:cNvSpPr txBox="1"/>
          <p:nvPr>
            <p:custDataLst>
              <p:tags r:id="rId4"/>
            </p:custDataLst>
          </p:nvPr>
        </p:nvSpPr>
        <p:spPr>
          <a:xfrm>
            <a:off x="6742261" y="2091228"/>
            <a:ext cx="722392" cy="655147"/>
          </a:xfrm>
          <a:prstGeom prst="rect">
            <a:avLst/>
          </a:prstGeom>
          <a:noFill/>
        </p:spPr>
        <p:txBody>
          <a:bodyPr wrap="square" rtlCol="0">
            <a:noAutofit/>
          </a:bodyPr>
          <a:lstStyle/>
          <a:p>
            <a:pPr algn="ctr">
              <a:lnSpc>
                <a:spcPct val="110000"/>
              </a:lnSpc>
            </a:pPr>
            <a:r>
              <a:rPr lang="zh-CN" altLang="en-US" sz="6000" kern="0" dirty="0">
                <a:solidFill>
                  <a:schemeClr val="accent1"/>
                </a:solidFill>
                <a:latin typeface="Arial" panose="020B0604020202020204" pitchFamily="34" charset="0"/>
                <a:ea typeface="隶书" panose="02010509060101010101" pitchFamily="49" charset="-122"/>
              </a:rPr>
              <a:t>叁</a:t>
            </a:r>
          </a:p>
        </p:txBody>
      </p:sp>
      <p:sp>
        <p:nvSpPr>
          <p:cNvPr id="87" name="文本框 86"/>
          <p:cNvSpPr txBox="1"/>
          <p:nvPr>
            <p:custDataLst>
              <p:tags r:id="rId5"/>
            </p:custDataLst>
          </p:nvPr>
        </p:nvSpPr>
        <p:spPr>
          <a:xfrm>
            <a:off x="9145100" y="2091228"/>
            <a:ext cx="722392" cy="655147"/>
          </a:xfrm>
          <a:prstGeom prst="rect">
            <a:avLst/>
          </a:prstGeom>
          <a:noFill/>
        </p:spPr>
        <p:txBody>
          <a:bodyPr wrap="square" rtlCol="0">
            <a:noAutofit/>
          </a:bodyPr>
          <a:lstStyle/>
          <a:p>
            <a:pPr algn="ctr">
              <a:lnSpc>
                <a:spcPct val="110000"/>
              </a:lnSpc>
            </a:pPr>
            <a:r>
              <a:rPr lang="zh-CN" altLang="en-US" sz="6000" kern="0" dirty="0">
                <a:solidFill>
                  <a:schemeClr val="accent1"/>
                </a:solidFill>
                <a:latin typeface="Arial" panose="020B0604020202020204" pitchFamily="34" charset="0"/>
                <a:ea typeface="隶书" panose="02010509060101010101" pitchFamily="49" charset="-122"/>
              </a:rPr>
              <a:t>肆</a:t>
            </a:r>
          </a:p>
        </p:txBody>
      </p:sp>
      <p:grpSp>
        <p:nvGrpSpPr>
          <p:cNvPr id="2" name="组合 1"/>
          <p:cNvGrpSpPr/>
          <p:nvPr/>
        </p:nvGrpSpPr>
        <p:grpSpPr>
          <a:xfrm>
            <a:off x="1945817" y="3085111"/>
            <a:ext cx="644205" cy="1799919"/>
            <a:chOff x="1945817" y="3085111"/>
            <a:chExt cx="644205" cy="1799919"/>
          </a:xfrm>
        </p:grpSpPr>
        <p:sp>
          <p:nvSpPr>
            <p:cNvPr id="71" name="文本框 70"/>
            <p:cNvSpPr txBox="1"/>
            <p:nvPr>
              <p:custDataLst>
                <p:tags r:id="rId15"/>
              </p:custDataLst>
            </p:nvPr>
          </p:nvSpPr>
          <p:spPr>
            <a:xfrm>
              <a:off x="2174399" y="3085111"/>
              <a:ext cx="415623" cy="1743577"/>
            </a:xfrm>
            <a:prstGeom prst="rect">
              <a:avLst/>
            </a:prstGeom>
            <a:noFill/>
          </p:spPr>
          <p:txBody>
            <a:bodyPr vert="eaVert" wrap="square" rtlCol="0">
              <a:noAutofit/>
            </a:bodyPr>
            <a:lstStyle/>
            <a:p>
              <a:pPr lvl="0" algn="dist"/>
              <a:r>
                <a:rPr lang="zh-CN" altLang="en-US" sz="3200" kern="0" dirty="0">
                  <a:solidFill>
                    <a:schemeClr val="tx1">
                      <a:lumMod val="85000"/>
                      <a:lumOff val="15000"/>
                    </a:schemeClr>
                  </a:solidFill>
                  <a:latin typeface="Arial" panose="020B0604020202020204" pitchFamily="34" charset="0"/>
                  <a:ea typeface="隶书" panose="02010509060101010101" pitchFamily="49" charset="-122"/>
                </a:rPr>
                <a:t>背景介绍</a:t>
              </a:r>
            </a:p>
          </p:txBody>
        </p:sp>
        <p:cxnSp>
          <p:nvCxnSpPr>
            <p:cNvPr id="73" name="直接连接符 72"/>
            <p:cNvCxnSpPr/>
            <p:nvPr>
              <p:custDataLst>
                <p:tags r:id="rId16"/>
              </p:custDataLst>
            </p:nvPr>
          </p:nvCxnSpPr>
          <p:spPr>
            <a:xfrm>
              <a:off x="1945817" y="3085111"/>
              <a:ext cx="0" cy="1799919"/>
            </a:xfrm>
            <a:prstGeom prst="line">
              <a:avLst/>
            </a:prstGeom>
            <a:noFill/>
            <a:ln w="6350" cap="flat" cmpd="sng" algn="ctr">
              <a:solidFill>
                <a:schemeClr val="tx1"/>
              </a:solidFill>
              <a:prstDash val="solid"/>
              <a:miter lim="800000"/>
            </a:ln>
            <a:effectLst/>
          </p:spPr>
        </p:cxnSp>
        <p:cxnSp>
          <p:nvCxnSpPr>
            <p:cNvPr id="21" name="直接连接符 20"/>
            <p:cNvCxnSpPr/>
            <p:nvPr>
              <p:custDataLst>
                <p:tags r:id="rId17"/>
              </p:custDataLst>
            </p:nvPr>
          </p:nvCxnSpPr>
          <p:spPr>
            <a:xfrm>
              <a:off x="2564653" y="3085111"/>
              <a:ext cx="0" cy="1799919"/>
            </a:xfrm>
            <a:prstGeom prst="line">
              <a:avLst/>
            </a:prstGeom>
            <a:noFill/>
            <a:ln w="6350" cap="flat" cmpd="sng" algn="ctr">
              <a:solidFill>
                <a:schemeClr val="tx1"/>
              </a:solidFill>
              <a:prstDash val="solid"/>
              <a:miter lim="800000"/>
            </a:ln>
            <a:effectLst/>
          </p:spPr>
        </p:cxnSp>
      </p:grpSp>
      <p:grpSp>
        <p:nvGrpSpPr>
          <p:cNvPr id="22" name="组合 21"/>
          <p:cNvGrpSpPr/>
          <p:nvPr/>
        </p:nvGrpSpPr>
        <p:grpSpPr>
          <a:xfrm>
            <a:off x="4378514" y="3085111"/>
            <a:ext cx="644205" cy="1799919"/>
            <a:chOff x="1945817" y="3085111"/>
            <a:chExt cx="644205" cy="1799919"/>
          </a:xfrm>
        </p:grpSpPr>
        <p:sp>
          <p:nvSpPr>
            <p:cNvPr id="23" name="文本框 22"/>
            <p:cNvSpPr txBox="1"/>
            <p:nvPr>
              <p:custDataLst>
                <p:tags r:id="rId12"/>
              </p:custDataLst>
            </p:nvPr>
          </p:nvSpPr>
          <p:spPr>
            <a:xfrm>
              <a:off x="2174399" y="3085111"/>
              <a:ext cx="415623" cy="1743577"/>
            </a:xfrm>
            <a:prstGeom prst="rect">
              <a:avLst/>
            </a:prstGeom>
            <a:noFill/>
          </p:spPr>
          <p:txBody>
            <a:bodyPr vert="eaVert" wrap="square" rtlCol="0">
              <a:noAutofit/>
            </a:bodyPr>
            <a:lstStyle/>
            <a:p>
              <a:pPr lvl="0" algn="dist"/>
              <a:r>
                <a:rPr lang="zh-CN" altLang="en-US" sz="3200" kern="0" dirty="0">
                  <a:solidFill>
                    <a:schemeClr val="tx1">
                      <a:lumMod val="85000"/>
                      <a:lumOff val="15000"/>
                    </a:schemeClr>
                  </a:solidFill>
                  <a:latin typeface="Arial" panose="020B0604020202020204" pitchFamily="34" charset="0"/>
                  <a:ea typeface="隶书" panose="02010509060101010101" pitchFamily="49" charset="-122"/>
                </a:rPr>
                <a:t>原理简介</a:t>
              </a:r>
            </a:p>
          </p:txBody>
        </p:sp>
        <p:cxnSp>
          <p:nvCxnSpPr>
            <p:cNvPr id="24" name="直接连接符 23"/>
            <p:cNvCxnSpPr/>
            <p:nvPr>
              <p:custDataLst>
                <p:tags r:id="rId13"/>
              </p:custDataLst>
            </p:nvPr>
          </p:nvCxnSpPr>
          <p:spPr>
            <a:xfrm>
              <a:off x="1945817" y="3085111"/>
              <a:ext cx="0" cy="1799919"/>
            </a:xfrm>
            <a:prstGeom prst="line">
              <a:avLst/>
            </a:prstGeom>
            <a:noFill/>
            <a:ln w="6350" cap="flat" cmpd="sng" algn="ctr">
              <a:solidFill>
                <a:schemeClr val="tx1"/>
              </a:solidFill>
              <a:prstDash val="solid"/>
              <a:miter lim="800000"/>
            </a:ln>
            <a:effectLst/>
          </p:spPr>
        </p:cxnSp>
        <p:cxnSp>
          <p:nvCxnSpPr>
            <p:cNvPr id="25" name="直接连接符 24"/>
            <p:cNvCxnSpPr/>
            <p:nvPr>
              <p:custDataLst>
                <p:tags r:id="rId14"/>
              </p:custDataLst>
            </p:nvPr>
          </p:nvCxnSpPr>
          <p:spPr>
            <a:xfrm>
              <a:off x="2564653" y="3085111"/>
              <a:ext cx="0" cy="1799919"/>
            </a:xfrm>
            <a:prstGeom prst="line">
              <a:avLst/>
            </a:prstGeom>
            <a:noFill/>
            <a:ln w="6350" cap="flat" cmpd="sng" algn="ctr">
              <a:solidFill>
                <a:schemeClr val="tx1"/>
              </a:solidFill>
              <a:prstDash val="solid"/>
              <a:miter lim="800000"/>
            </a:ln>
            <a:effectLst/>
          </p:spPr>
        </p:cxnSp>
      </p:grpSp>
      <p:grpSp>
        <p:nvGrpSpPr>
          <p:cNvPr id="26" name="组合 25"/>
          <p:cNvGrpSpPr/>
          <p:nvPr/>
        </p:nvGrpSpPr>
        <p:grpSpPr>
          <a:xfrm>
            <a:off x="6786628" y="3085110"/>
            <a:ext cx="644205" cy="1799919"/>
            <a:chOff x="1945817" y="3085111"/>
            <a:chExt cx="644205" cy="1799919"/>
          </a:xfrm>
        </p:grpSpPr>
        <p:sp>
          <p:nvSpPr>
            <p:cNvPr id="27" name="文本框 26"/>
            <p:cNvSpPr txBox="1"/>
            <p:nvPr>
              <p:custDataLst>
                <p:tags r:id="rId9"/>
              </p:custDataLst>
            </p:nvPr>
          </p:nvSpPr>
          <p:spPr>
            <a:xfrm>
              <a:off x="2174399" y="3085111"/>
              <a:ext cx="415623" cy="1743577"/>
            </a:xfrm>
            <a:prstGeom prst="rect">
              <a:avLst/>
            </a:prstGeom>
            <a:noFill/>
          </p:spPr>
          <p:txBody>
            <a:bodyPr vert="eaVert" wrap="square" rtlCol="0">
              <a:noAutofit/>
            </a:bodyPr>
            <a:lstStyle/>
            <a:p>
              <a:pPr lvl="0" algn="dist"/>
              <a:r>
                <a:rPr lang="zh-CN" altLang="en-US" sz="3200" kern="0" dirty="0">
                  <a:solidFill>
                    <a:schemeClr val="tx1">
                      <a:lumMod val="85000"/>
                      <a:lumOff val="15000"/>
                    </a:schemeClr>
                  </a:solidFill>
                  <a:latin typeface="Arial" panose="020B0604020202020204" pitchFamily="34" charset="0"/>
                  <a:ea typeface="隶书" panose="02010509060101010101" pitchFamily="49" charset="-122"/>
                </a:rPr>
                <a:t>窗口呈现</a:t>
              </a:r>
            </a:p>
          </p:txBody>
        </p:sp>
        <p:cxnSp>
          <p:nvCxnSpPr>
            <p:cNvPr id="28" name="直接连接符 27"/>
            <p:cNvCxnSpPr/>
            <p:nvPr>
              <p:custDataLst>
                <p:tags r:id="rId10"/>
              </p:custDataLst>
            </p:nvPr>
          </p:nvCxnSpPr>
          <p:spPr>
            <a:xfrm>
              <a:off x="1945817" y="3085111"/>
              <a:ext cx="0" cy="1799919"/>
            </a:xfrm>
            <a:prstGeom prst="line">
              <a:avLst/>
            </a:prstGeom>
            <a:noFill/>
            <a:ln w="6350" cap="flat" cmpd="sng" algn="ctr">
              <a:solidFill>
                <a:schemeClr val="tx1"/>
              </a:solidFill>
              <a:prstDash val="solid"/>
              <a:miter lim="800000"/>
            </a:ln>
            <a:effectLst/>
          </p:spPr>
        </p:cxnSp>
        <p:cxnSp>
          <p:nvCxnSpPr>
            <p:cNvPr id="29" name="直接连接符 28"/>
            <p:cNvCxnSpPr/>
            <p:nvPr>
              <p:custDataLst>
                <p:tags r:id="rId11"/>
              </p:custDataLst>
            </p:nvPr>
          </p:nvCxnSpPr>
          <p:spPr>
            <a:xfrm>
              <a:off x="2564653" y="3085111"/>
              <a:ext cx="0" cy="1799919"/>
            </a:xfrm>
            <a:prstGeom prst="line">
              <a:avLst/>
            </a:prstGeom>
            <a:noFill/>
            <a:ln w="6350" cap="flat" cmpd="sng" algn="ctr">
              <a:solidFill>
                <a:schemeClr val="tx1"/>
              </a:solidFill>
              <a:prstDash val="solid"/>
              <a:miter lim="800000"/>
            </a:ln>
            <a:effectLst/>
          </p:spPr>
        </p:cxnSp>
      </p:grpSp>
      <p:grpSp>
        <p:nvGrpSpPr>
          <p:cNvPr id="30" name="组合 29"/>
          <p:cNvGrpSpPr/>
          <p:nvPr/>
        </p:nvGrpSpPr>
        <p:grpSpPr>
          <a:xfrm>
            <a:off x="9184193" y="3085110"/>
            <a:ext cx="644205" cy="1799919"/>
            <a:chOff x="1945817" y="3085111"/>
            <a:chExt cx="644205" cy="1799919"/>
          </a:xfrm>
        </p:grpSpPr>
        <p:sp>
          <p:nvSpPr>
            <p:cNvPr id="31" name="文本框 30"/>
            <p:cNvSpPr txBox="1"/>
            <p:nvPr>
              <p:custDataLst>
                <p:tags r:id="rId6"/>
              </p:custDataLst>
            </p:nvPr>
          </p:nvSpPr>
          <p:spPr>
            <a:xfrm>
              <a:off x="2174399" y="3085111"/>
              <a:ext cx="415623" cy="1743577"/>
            </a:xfrm>
            <a:prstGeom prst="rect">
              <a:avLst/>
            </a:prstGeom>
            <a:noFill/>
          </p:spPr>
          <p:txBody>
            <a:bodyPr vert="eaVert" wrap="square" rtlCol="0">
              <a:noAutofit/>
            </a:bodyPr>
            <a:lstStyle/>
            <a:p>
              <a:pPr lvl="0" algn="dist"/>
              <a:r>
                <a:rPr lang="zh-CN" altLang="en-US" sz="3200" kern="0" dirty="0">
                  <a:solidFill>
                    <a:schemeClr val="tx1">
                      <a:lumMod val="85000"/>
                      <a:lumOff val="15000"/>
                    </a:schemeClr>
                  </a:solidFill>
                  <a:latin typeface="Arial" panose="020B0604020202020204" pitchFamily="34" charset="0"/>
                  <a:ea typeface="隶书" panose="02010509060101010101" pitchFamily="49" charset="-122"/>
                </a:rPr>
                <a:t>程序演示</a:t>
              </a:r>
            </a:p>
          </p:txBody>
        </p:sp>
        <p:cxnSp>
          <p:nvCxnSpPr>
            <p:cNvPr id="32" name="直接连接符 31"/>
            <p:cNvCxnSpPr/>
            <p:nvPr>
              <p:custDataLst>
                <p:tags r:id="rId7"/>
              </p:custDataLst>
            </p:nvPr>
          </p:nvCxnSpPr>
          <p:spPr>
            <a:xfrm>
              <a:off x="1945817" y="3085111"/>
              <a:ext cx="0" cy="1799919"/>
            </a:xfrm>
            <a:prstGeom prst="line">
              <a:avLst/>
            </a:prstGeom>
            <a:noFill/>
            <a:ln w="6350" cap="flat" cmpd="sng" algn="ctr">
              <a:solidFill>
                <a:schemeClr val="tx1"/>
              </a:solidFill>
              <a:prstDash val="solid"/>
              <a:miter lim="800000"/>
            </a:ln>
            <a:effectLst/>
          </p:spPr>
        </p:cxnSp>
        <p:cxnSp>
          <p:nvCxnSpPr>
            <p:cNvPr id="33" name="直接连接符 32"/>
            <p:cNvCxnSpPr/>
            <p:nvPr>
              <p:custDataLst>
                <p:tags r:id="rId8"/>
              </p:custDataLst>
            </p:nvPr>
          </p:nvCxnSpPr>
          <p:spPr>
            <a:xfrm>
              <a:off x="2564653" y="3085111"/>
              <a:ext cx="0" cy="1799919"/>
            </a:xfrm>
            <a:prstGeom prst="line">
              <a:avLst/>
            </a:prstGeom>
            <a:noFill/>
            <a:ln w="6350" cap="flat" cmpd="sng" algn="ctr">
              <a:solidFill>
                <a:schemeClr val="tx1"/>
              </a:solidFill>
              <a:prstDash val="solid"/>
              <a:miter lim="800000"/>
            </a:ln>
            <a:effectLst/>
          </p:spPr>
        </p:cxnSp>
      </p:grpSp>
      <p:sp>
        <p:nvSpPr>
          <p:cNvPr id="34" name="文本框 33"/>
          <p:cNvSpPr txBox="1"/>
          <p:nvPr/>
        </p:nvSpPr>
        <p:spPr>
          <a:xfrm>
            <a:off x="3592946" y="520170"/>
            <a:ext cx="954107" cy="1015663"/>
          </a:xfrm>
          <a:prstGeom prst="rect">
            <a:avLst/>
          </a:prstGeom>
          <a:noFill/>
        </p:spPr>
        <p:txBody>
          <a:bodyPr wrap="none" rtlCol="0">
            <a:spAutoFit/>
          </a:bodyPr>
          <a:lstStyle/>
          <a:p>
            <a:r>
              <a:rPr lang="zh-CN" altLang="en-US" sz="6000" dirty="0">
                <a:solidFill>
                  <a:srgbClr val="AA2C28"/>
                </a:solidFill>
              </a:rPr>
              <a:t>目</a:t>
            </a:r>
          </a:p>
        </p:txBody>
      </p:sp>
      <p:sp>
        <p:nvSpPr>
          <p:cNvPr id="35" name="文本框 34"/>
          <p:cNvSpPr txBox="1"/>
          <p:nvPr/>
        </p:nvSpPr>
        <p:spPr>
          <a:xfrm>
            <a:off x="7707746" y="520170"/>
            <a:ext cx="954107" cy="1015663"/>
          </a:xfrm>
          <a:prstGeom prst="rect">
            <a:avLst/>
          </a:prstGeom>
          <a:noFill/>
        </p:spPr>
        <p:txBody>
          <a:bodyPr wrap="none" rtlCol="0">
            <a:spAutoFit/>
          </a:bodyPr>
          <a:lstStyle/>
          <a:p>
            <a:r>
              <a:rPr lang="zh-CN" altLang="en-US" sz="6000" dirty="0">
                <a:solidFill>
                  <a:srgbClr val="AA2C28"/>
                </a:solidFill>
              </a:rPr>
              <a:t>录</a:t>
            </a:r>
          </a:p>
        </p:txBody>
      </p:sp>
    </p:spTree>
    <p:custDataLst>
      <p:tags r:id="rId1"/>
    </p:custData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custDataLst>
              <p:tags r:id="rId2"/>
            </p:custDataLst>
          </p:nvPr>
        </p:nvCxnSpPr>
        <p:spPr>
          <a:xfrm>
            <a:off x="3447353" y="1569209"/>
            <a:ext cx="0" cy="3721582"/>
          </a:xfrm>
          <a:prstGeom prst="line">
            <a:avLst/>
          </a:prstGeom>
          <a:ln w="15875">
            <a:solidFill>
              <a:schemeClr val="accent6">
                <a:lumMod val="75000"/>
              </a:schemeClr>
            </a:solidFill>
          </a:ln>
        </p:spPr>
        <p:style>
          <a:lnRef idx="1">
            <a:srgbClr val="AC311B"/>
          </a:lnRef>
          <a:fillRef idx="0">
            <a:srgbClr val="AC311B"/>
          </a:fillRef>
          <a:effectRef idx="0">
            <a:srgbClr val="AC311B"/>
          </a:effectRef>
          <a:fontRef idx="minor">
            <a:srgbClr val="000000"/>
          </a:fontRef>
        </p:style>
      </p:cxnSp>
      <p:sp>
        <p:nvSpPr>
          <p:cNvPr id="26" name="标题 2"/>
          <p:cNvSpPr>
            <a:spLocks noGrp="1"/>
          </p:cNvSpPr>
          <p:nvPr>
            <p:custDataLst>
              <p:tags r:id="rId3"/>
            </p:custDataLst>
          </p:nvPr>
        </p:nvSpPr>
        <p:spPr>
          <a:xfrm>
            <a:off x="3693626" y="1757441"/>
            <a:ext cx="858866" cy="3533350"/>
          </a:xfrm>
          <a:prstGeom prst="rect">
            <a:avLst/>
          </a:prstGeom>
        </p:spPr>
        <p:txBody>
          <a:bodyPr vert="eaVert" lIns="90000" tIns="46800" rIns="90000" bIns="0" rtlCol="0" anchor="b" anchorCtr="0">
            <a:normAutofit fontScale="97500"/>
          </a:bodyPr>
          <a:lstStyle>
            <a:lvl1pPr algn="ctr">
              <a:lnSpc>
                <a:spcPct val="100000"/>
              </a:lnSpc>
              <a:defRPr sz="4400" b="0" u="none" strike="noStrike" kern="1200" cap="none" spc="2000" normalizeH="0" baseline="0">
                <a:solidFill>
                  <a:srgbClr val="000000">
                    <a:lumMod val="85000"/>
                    <a:lumOff val="15000"/>
                  </a:srgbClr>
                </a:solidFill>
                <a:uFillTx/>
                <a:latin typeface="Arial" panose="020B0604020202020204" pitchFamily="34" charset="0"/>
                <a:ea typeface="汉仪尚巍手书W" panose="00020600040101010101" pitchFamily="18" charset="-122"/>
              </a:defRPr>
            </a:lvl1pPr>
          </a:lstStyle>
          <a:p>
            <a:r>
              <a:rPr lang="zh-CN" altLang="en-US" dirty="0">
                <a:solidFill>
                  <a:schemeClr val="accent1"/>
                </a:solidFill>
                <a:ea typeface="隶书" panose="02010509060101010101" pitchFamily="49" charset="-122"/>
              </a:rPr>
              <a:t>第一章</a:t>
            </a:r>
          </a:p>
        </p:txBody>
      </p:sp>
      <p:sp>
        <p:nvSpPr>
          <p:cNvPr id="2" name="标题 1"/>
          <p:cNvSpPr>
            <a:spLocks noGrp="1"/>
          </p:cNvSpPr>
          <p:nvPr>
            <p:ph type="title"/>
            <p:custDataLst>
              <p:tags r:id="rId4"/>
            </p:custDataLst>
          </p:nvPr>
        </p:nvSpPr>
        <p:spPr/>
        <p:txBody>
          <a:bodyPr>
            <a:noAutofit/>
          </a:bodyPr>
          <a:lstStyle/>
          <a:p>
            <a:pPr lvl="0" algn="dist"/>
            <a:r>
              <a:rPr lang="zh-CN" altLang="en-US" sz="6600" kern="0" dirty="0">
                <a:solidFill>
                  <a:schemeClr val="tx1">
                    <a:lumMod val="85000"/>
                    <a:lumOff val="15000"/>
                  </a:schemeClr>
                </a:solidFill>
                <a:ea typeface="隶书" panose="02010509060101010101" pitchFamily="49" charset="-122"/>
              </a:rPr>
              <a:t>背景介绍</a:t>
            </a:r>
          </a:p>
        </p:txBody>
      </p:sp>
    </p:spTree>
    <p:custDataLst>
      <p:tags r:id="rId1"/>
    </p:custData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查看源图像">
            <a:extLst>
              <a:ext uri="{FF2B5EF4-FFF2-40B4-BE49-F238E27FC236}">
                <a16:creationId xmlns:a16="http://schemas.microsoft.com/office/drawing/2014/main" id="{56B584D1-6FEF-4A43-92DB-FC27BBD3143F}"/>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1961" b="12152"/>
          <a:stretch/>
        </p:blipFill>
        <p:spPr bwMode="auto">
          <a:xfrm>
            <a:off x="6701741" y="3279946"/>
            <a:ext cx="4819369" cy="245867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a:extLst>
              <a:ext uri="{FF2B5EF4-FFF2-40B4-BE49-F238E27FC236}">
                <a16:creationId xmlns:a16="http://schemas.microsoft.com/office/drawing/2014/main" id="{8B4359F9-94B9-48F9-80DF-96B0074483D4}"/>
              </a:ext>
            </a:extLst>
          </p:cNvPr>
          <p:cNvGrpSpPr/>
          <p:nvPr/>
        </p:nvGrpSpPr>
        <p:grpSpPr>
          <a:xfrm>
            <a:off x="62845" y="1426774"/>
            <a:ext cx="12066309" cy="1355955"/>
            <a:chOff x="-1" y="1493679"/>
            <a:chExt cx="12066309" cy="1135074"/>
          </a:xfrm>
        </p:grpSpPr>
        <p:sp>
          <p:nvSpPr>
            <p:cNvPr id="3" name="矩形 2">
              <a:extLst>
                <a:ext uri="{FF2B5EF4-FFF2-40B4-BE49-F238E27FC236}">
                  <a16:creationId xmlns:a16="http://schemas.microsoft.com/office/drawing/2014/main" id="{4051C42E-0E40-42E7-8A9C-C19EDC446CC6}"/>
                </a:ext>
              </a:extLst>
            </p:cNvPr>
            <p:cNvSpPr/>
            <p:nvPr/>
          </p:nvSpPr>
          <p:spPr>
            <a:xfrm>
              <a:off x="-1" y="1493679"/>
              <a:ext cx="12066309" cy="1135074"/>
            </a:xfrm>
            <a:prstGeom prst="rect">
              <a:avLst/>
            </a:prstGeom>
            <a:solidFill>
              <a:srgbClr val="D03C38">
                <a:alpha val="29804"/>
              </a:srgb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26246" y="1690689"/>
              <a:ext cx="10258114" cy="830997"/>
            </a:xfrm>
            <a:prstGeom prst="rect">
              <a:avLst/>
            </a:prstGeom>
          </p:spPr>
          <p:txBody>
            <a:bodyPr wrap="square">
              <a:spAutoFit/>
            </a:bodyPr>
            <a:lstStyle/>
            <a:p>
              <a:r>
                <a:rPr lang="en-US" altLang="zh-CN" sz="2400">
                  <a:latin typeface="+mj-ea"/>
                  <a:ea typeface="+mj-ea"/>
                </a:rPr>
                <a:t>NLP</a:t>
              </a:r>
              <a:r>
                <a:rPr lang="en-US" altLang="zh-CN" sz="2400" dirty="0">
                  <a:latin typeface="+mj-ea"/>
                  <a:ea typeface="+mj-ea"/>
                </a:rPr>
                <a:t>(Natural Language Processing)</a:t>
              </a:r>
              <a:r>
                <a:rPr lang="zh-CN" altLang="en-US" sz="2400" dirty="0">
                  <a:latin typeface="+mj-ea"/>
                  <a:ea typeface="+mj-ea"/>
                </a:rPr>
                <a:t>，即自然语言处理技术。其能实现人与计算机之间用自然语言进行有效通信的各种理论和方法。</a:t>
              </a:r>
            </a:p>
          </p:txBody>
        </p:sp>
      </p:grpSp>
      <p:sp>
        <p:nvSpPr>
          <p:cNvPr id="16" name="标题 1">
            <a:extLst>
              <a:ext uri="{FF2B5EF4-FFF2-40B4-BE49-F238E27FC236}">
                <a16:creationId xmlns:a16="http://schemas.microsoft.com/office/drawing/2014/main" id="{086E4AE2-F309-4751-894B-00D8AAF54CB5}"/>
              </a:ext>
            </a:extLst>
          </p:cNvPr>
          <p:cNvSpPr txBox="1">
            <a:spLocks/>
          </p:cNvSpPr>
          <p:nvPr>
            <p:custDataLst>
              <p:tags r:id="rId2"/>
            </p:custDataLst>
          </p:nvPr>
        </p:nvSpPr>
        <p:spPr>
          <a:xfrm>
            <a:off x="4250963" y="355599"/>
            <a:ext cx="3690074" cy="771285"/>
          </a:xfrm>
          <a:prstGeom prst="rect">
            <a:avLst/>
          </a:prstGeom>
        </p:spPr>
        <p:txBody>
          <a:bodyPr vert="horz" lIns="90000" tIns="46800" rIns="90000" bIns="46800" rtlCol="0" anchor="ctr" anchorCtr="0">
            <a:no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accent1"/>
                </a:solidFill>
                <a:uFillTx/>
                <a:latin typeface="Arial" panose="020B0604020202020204" pitchFamily="34" charset="0"/>
                <a:ea typeface="隶书" panose="02010509060101010101" pitchFamily="49" charset="-122"/>
                <a:cs typeface="+mj-cs"/>
              </a:defRPr>
            </a:lvl1pPr>
          </a:lstStyle>
          <a:p>
            <a:r>
              <a:rPr lang="zh-CN" altLang="en-US" sz="6600"/>
              <a:t>背景简介</a:t>
            </a:r>
            <a:endParaRPr lang="zh-CN" altLang="en-US" sz="6600" dirty="0"/>
          </a:p>
        </p:txBody>
      </p:sp>
      <p:grpSp>
        <p:nvGrpSpPr>
          <p:cNvPr id="2" name="组合 1">
            <a:extLst>
              <a:ext uri="{FF2B5EF4-FFF2-40B4-BE49-F238E27FC236}">
                <a16:creationId xmlns:a16="http://schemas.microsoft.com/office/drawing/2014/main" id="{27F19EA0-24D9-495E-93E8-AC5AD82FB95F}"/>
              </a:ext>
            </a:extLst>
          </p:cNvPr>
          <p:cNvGrpSpPr/>
          <p:nvPr/>
        </p:nvGrpSpPr>
        <p:grpSpPr>
          <a:xfrm>
            <a:off x="446154" y="3152535"/>
            <a:ext cx="6141078" cy="3186121"/>
            <a:chOff x="5666223" y="3002544"/>
            <a:chExt cx="5999036" cy="3137727"/>
          </a:xfrm>
        </p:grpSpPr>
        <p:pic>
          <p:nvPicPr>
            <p:cNvPr id="8" name="图形 7" descr="计算机">
              <a:extLst>
                <a:ext uri="{FF2B5EF4-FFF2-40B4-BE49-F238E27FC236}">
                  <a16:creationId xmlns:a16="http://schemas.microsoft.com/office/drawing/2014/main" id="{7724AC82-32EB-494B-806D-3B783B2F10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24259" y="3919756"/>
              <a:ext cx="914400" cy="914400"/>
            </a:xfrm>
            <a:prstGeom prst="rect">
              <a:avLst/>
            </a:prstGeom>
          </p:spPr>
        </p:pic>
        <p:sp>
          <p:nvSpPr>
            <p:cNvPr id="11" name="矩形: 圆角 10">
              <a:extLst>
                <a:ext uri="{FF2B5EF4-FFF2-40B4-BE49-F238E27FC236}">
                  <a16:creationId xmlns:a16="http://schemas.microsoft.com/office/drawing/2014/main" id="{9E7A64AD-5D5B-457E-B9BE-5C72A667C040}"/>
                </a:ext>
              </a:extLst>
            </p:cNvPr>
            <p:cNvSpPr/>
            <p:nvPr/>
          </p:nvSpPr>
          <p:spPr>
            <a:xfrm>
              <a:off x="5666223" y="3455346"/>
              <a:ext cx="3389153" cy="137881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矩形: 圆角 19">
              <a:extLst>
                <a:ext uri="{FF2B5EF4-FFF2-40B4-BE49-F238E27FC236}">
                  <a16:creationId xmlns:a16="http://schemas.microsoft.com/office/drawing/2014/main" id="{5B53EE89-9236-4366-8DF7-C02B0D4E6614}"/>
                </a:ext>
              </a:extLst>
            </p:cNvPr>
            <p:cNvSpPr/>
            <p:nvPr/>
          </p:nvSpPr>
          <p:spPr>
            <a:xfrm>
              <a:off x="7756480" y="3860334"/>
              <a:ext cx="3389153" cy="137881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1" name="矩形 20">
              <a:extLst>
                <a:ext uri="{FF2B5EF4-FFF2-40B4-BE49-F238E27FC236}">
                  <a16:creationId xmlns:a16="http://schemas.microsoft.com/office/drawing/2014/main" id="{64DDAB64-8C7A-48DA-8F85-9906307D3112}"/>
                </a:ext>
              </a:extLst>
            </p:cNvPr>
            <p:cNvSpPr/>
            <p:nvPr/>
          </p:nvSpPr>
          <p:spPr>
            <a:xfrm>
              <a:off x="7266710" y="5678606"/>
              <a:ext cx="2184346" cy="461665"/>
            </a:xfrm>
            <a:prstGeom prst="rect">
              <a:avLst/>
            </a:prstGeom>
          </p:spPr>
          <p:txBody>
            <a:bodyPr wrap="square">
              <a:spAutoFit/>
            </a:bodyPr>
            <a:lstStyle/>
            <a:p>
              <a:pPr algn="ctr"/>
              <a:r>
                <a:rPr lang="en-US" altLang="zh-CN" sz="2400" b="1" dirty="0">
                  <a:solidFill>
                    <a:srgbClr val="AA2C28"/>
                  </a:solidFill>
                  <a:latin typeface="微软雅黑" panose="020B0503020204020204" pitchFamily="34" charset="-122"/>
                  <a:ea typeface="微软雅黑" panose="020B0503020204020204" pitchFamily="34" charset="-122"/>
                </a:rPr>
                <a:t>NLP</a:t>
              </a:r>
              <a:r>
                <a:rPr lang="zh-CN" altLang="en-US" sz="2400" b="1" dirty="0">
                  <a:solidFill>
                    <a:srgbClr val="AA2C28"/>
                  </a:solidFill>
                  <a:latin typeface="微软雅黑" panose="020B0503020204020204" pitchFamily="34" charset="-122"/>
                  <a:ea typeface="微软雅黑" panose="020B0503020204020204" pitchFamily="34" charset="-122"/>
                </a:rPr>
                <a:t>原理演示</a:t>
              </a:r>
            </a:p>
          </p:txBody>
        </p:sp>
        <p:sp>
          <p:nvSpPr>
            <p:cNvPr id="17" name="对话气泡: 圆角矩形 16">
              <a:extLst>
                <a:ext uri="{FF2B5EF4-FFF2-40B4-BE49-F238E27FC236}">
                  <a16:creationId xmlns:a16="http://schemas.microsoft.com/office/drawing/2014/main" id="{1978ADE8-36E9-45C4-8E29-319FF17D4214}"/>
                </a:ext>
              </a:extLst>
            </p:cNvPr>
            <p:cNvSpPr/>
            <p:nvPr/>
          </p:nvSpPr>
          <p:spPr>
            <a:xfrm>
              <a:off x="5906412" y="3860334"/>
              <a:ext cx="1540985" cy="689405"/>
            </a:xfrm>
            <a:prstGeom prst="wedgeRoundRectCallout">
              <a:avLst>
                <a:gd name="adj1" fmla="val -31407"/>
                <a:gd name="adj2" fmla="val 751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3" name="对话气泡: 圆角矩形 22">
              <a:extLst>
                <a:ext uri="{FF2B5EF4-FFF2-40B4-BE49-F238E27FC236}">
                  <a16:creationId xmlns:a16="http://schemas.microsoft.com/office/drawing/2014/main" id="{3D983D84-0969-45F0-A638-C6A22ED34164}"/>
                </a:ext>
              </a:extLst>
            </p:cNvPr>
            <p:cNvSpPr/>
            <p:nvPr/>
          </p:nvSpPr>
          <p:spPr>
            <a:xfrm flipH="1">
              <a:off x="9246057" y="4338683"/>
              <a:ext cx="1766421" cy="634000"/>
            </a:xfrm>
            <a:prstGeom prst="wedgeRoundRectCallout">
              <a:avLst>
                <a:gd name="adj1" fmla="val -31407"/>
                <a:gd name="adj2" fmla="val 751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4" name="矩形 23">
              <a:extLst>
                <a:ext uri="{FF2B5EF4-FFF2-40B4-BE49-F238E27FC236}">
                  <a16:creationId xmlns:a16="http://schemas.microsoft.com/office/drawing/2014/main" id="{E2DB75E8-5BD9-4022-8863-F9F761337196}"/>
                </a:ext>
              </a:extLst>
            </p:cNvPr>
            <p:cNvSpPr/>
            <p:nvPr/>
          </p:nvSpPr>
          <p:spPr>
            <a:xfrm>
              <a:off x="5868864" y="3953555"/>
              <a:ext cx="1642865" cy="461665"/>
            </a:xfrm>
            <a:prstGeom prst="rect">
              <a:avLst/>
            </a:prstGeom>
          </p:spPr>
          <p:txBody>
            <a:bodyPr wrap="square">
              <a:spAutoFit/>
            </a:bodyPr>
            <a:lstStyle/>
            <a:p>
              <a:pPr algn="ctr"/>
              <a:r>
                <a:rPr lang="zh-CN" altLang="en-US" sz="2400" dirty="0">
                  <a:solidFill>
                    <a:schemeClr val="bg1"/>
                  </a:solidFill>
                  <a:latin typeface="+mn-ea"/>
                </a:rPr>
                <a:t>我爱南航</a:t>
              </a:r>
            </a:p>
          </p:txBody>
        </p:sp>
        <p:sp>
          <p:nvSpPr>
            <p:cNvPr id="25" name="矩形 24">
              <a:extLst>
                <a:ext uri="{FF2B5EF4-FFF2-40B4-BE49-F238E27FC236}">
                  <a16:creationId xmlns:a16="http://schemas.microsoft.com/office/drawing/2014/main" id="{32CC0245-0792-41EA-84AC-BEB8DC21906F}"/>
                </a:ext>
              </a:extLst>
            </p:cNvPr>
            <p:cNvSpPr/>
            <p:nvPr/>
          </p:nvSpPr>
          <p:spPr>
            <a:xfrm>
              <a:off x="5702287" y="3002544"/>
              <a:ext cx="2644851" cy="400110"/>
            </a:xfrm>
            <a:prstGeom prst="rect">
              <a:avLst/>
            </a:prstGeom>
          </p:spPr>
          <p:txBody>
            <a:bodyPr wrap="square">
              <a:spAutoFit/>
            </a:bodyPr>
            <a:lstStyle/>
            <a:p>
              <a:pPr algn="ctr"/>
              <a:r>
                <a:rPr lang="zh-CN" altLang="en-US" sz="2000" dirty="0">
                  <a:solidFill>
                    <a:srgbClr val="AA2C28"/>
                  </a:solidFill>
                  <a:latin typeface="微软雅黑" panose="020B0503020204020204" pitchFamily="34" charset="-122"/>
                  <a:ea typeface="微软雅黑" panose="020B0503020204020204" pitchFamily="34" charset="-122"/>
                </a:rPr>
                <a:t>自然语言理解</a:t>
              </a:r>
              <a:r>
                <a:rPr lang="en-US" altLang="zh-CN" sz="2000" dirty="0">
                  <a:solidFill>
                    <a:srgbClr val="AA2C28"/>
                  </a:solidFill>
                  <a:latin typeface="微软雅黑" panose="020B0503020204020204" pitchFamily="34" charset="-122"/>
                  <a:ea typeface="微软雅黑" panose="020B0503020204020204" pitchFamily="34" charset="-122"/>
                </a:rPr>
                <a:t>(NLU)</a:t>
              </a:r>
              <a:endParaRPr lang="zh-CN" altLang="en-US" sz="2000" dirty="0">
                <a:solidFill>
                  <a:srgbClr val="AA2C28"/>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632D4D17-7FD7-4F25-AA6C-B9F272560ED9}"/>
                </a:ext>
              </a:extLst>
            </p:cNvPr>
            <p:cNvSpPr/>
            <p:nvPr/>
          </p:nvSpPr>
          <p:spPr>
            <a:xfrm>
              <a:off x="9165033" y="5317383"/>
              <a:ext cx="2500226" cy="400110"/>
            </a:xfrm>
            <a:prstGeom prst="rect">
              <a:avLst/>
            </a:prstGeom>
          </p:spPr>
          <p:txBody>
            <a:bodyPr wrap="square">
              <a:spAutoFit/>
            </a:bodyPr>
            <a:lstStyle/>
            <a:p>
              <a:pPr algn="ctr"/>
              <a:r>
                <a:rPr lang="zh-CN" altLang="en-US" sz="2000" dirty="0">
                  <a:solidFill>
                    <a:srgbClr val="AA2C28"/>
                  </a:solidFill>
                  <a:latin typeface="微软雅黑" panose="020B0503020204020204" pitchFamily="34" charset="-122"/>
                  <a:ea typeface="微软雅黑" panose="020B0503020204020204" pitchFamily="34" charset="-122"/>
                </a:rPr>
                <a:t>自然语言生成</a:t>
              </a:r>
              <a:r>
                <a:rPr lang="en-US" altLang="zh-CN" sz="2000" dirty="0">
                  <a:solidFill>
                    <a:srgbClr val="AA2C28"/>
                  </a:solidFill>
                  <a:latin typeface="微软雅黑" panose="020B0503020204020204" pitchFamily="34" charset="-122"/>
                  <a:ea typeface="微软雅黑" panose="020B0503020204020204" pitchFamily="34" charset="-122"/>
                </a:rPr>
                <a:t>(NLG)</a:t>
              </a:r>
              <a:endParaRPr lang="zh-CN" altLang="en-US" sz="2000" dirty="0">
                <a:solidFill>
                  <a:srgbClr val="AA2C28"/>
                </a:solidFill>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7FD712DC-6288-49A7-9BD1-69056DBC3395}"/>
                </a:ext>
              </a:extLst>
            </p:cNvPr>
            <p:cNvSpPr/>
            <p:nvPr/>
          </p:nvSpPr>
          <p:spPr>
            <a:xfrm>
              <a:off x="8948773" y="4474846"/>
              <a:ext cx="2423699" cy="400110"/>
            </a:xfrm>
            <a:prstGeom prst="rect">
              <a:avLst/>
            </a:prstGeom>
          </p:spPr>
          <p:txBody>
            <a:bodyPr wrap="square">
              <a:spAutoFit/>
            </a:bodyPr>
            <a:lstStyle/>
            <a:p>
              <a:pPr algn="ctr"/>
              <a:r>
                <a:rPr lang="en-US" altLang="zh-CN" sz="2000" dirty="0">
                  <a:solidFill>
                    <a:schemeClr val="bg1"/>
                  </a:solidFill>
                  <a:latin typeface="+mn-ea"/>
                </a:rPr>
                <a:t>I Love NUAA</a:t>
              </a:r>
              <a:endParaRPr lang="zh-CN" altLang="en-US" sz="2000" dirty="0">
                <a:solidFill>
                  <a:schemeClr val="bg1"/>
                </a:solidFill>
                <a:latin typeface="+mn-ea"/>
              </a:endParaRPr>
            </a:p>
          </p:txBody>
        </p:sp>
      </p:grpSp>
    </p:spTree>
    <p:custDataLst>
      <p:tags r:id="rId1"/>
    </p:custDataLst>
    <p:extLst>
      <p:ext uri="{BB962C8B-B14F-4D97-AF65-F5344CB8AC3E}">
        <p14:creationId xmlns:p14="http://schemas.microsoft.com/office/powerpoint/2010/main" val="3563964067"/>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查看源图像"/>
          <p:cNvPicPr>
            <a:picLocks noChangeAspect="1" noChangeArrowheads="1"/>
          </p:cNvPicPr>
          <p:nvPr/>
        </p:nvPicPr>
        <p:blipFill rotWithShape="1">
          <a:blip r:embed="rId5">
            <a:extLst>
              <a:ext uri="{28A0092B-C50C-407E-A947-70E740481C1C}">
                <a14:useLocalDpi xmlns:a14="http://schemas.microsoft.com/office/drawing/2010/main" val="0"/>
              </a:ext>
            </a:extLst>
          </a:blip>
          <a:srcRect l="1867" t="6626" r="51353" b="10933"/>
          <a:stretch/>
        </p:blipFill>
        <p:spPr bwMode="auto">
          <a:xfrm>
            <a:off x="736616" y="1480587"/>
            <a:ext cx="1065844" cy="40538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查看源图像"/>
          <p:cNvPicPr>
            <a:picLocks noChangeAspect="1" noChangeArrowheads="1"/>
          </p:cNvPicPr>
          <p:nvPr/>
        </p:nvPicPr>
        <p:blipFill rotWithShape="1">
          <a:blip r:embed="rId5">
            <a:extLst>
              <a:ext uri="{28A0092B-C50C-407E-A947-70E740481C1C}">
                <a14:useLocalDpi xmlns:a14="http://schemas.microsoft.com/office/drawing/2010/main" val="0"/>
              </a:ext>
            </a:extLst>
          </a:blip>
          <a:srcRect l="51446" t="6626" r="975" b="10933"/>
          <a:stretch/>
        </p:blipFill>
        <p:spPr bwMode="auto">
          <a:xfrm>
            <a:off x="2800147" y="1480586"/>
            <a:ext cx="1084062" cy="4053844"/>
          </a:xfrm>
          <a:prstGeom prst="rect">
            <a:avLst/>
          </a:prstGeom>
          <a:noFill/>
          <a:extLst>
            <a:ext uri="{909E8E84-426E-40DD-AFC4-6F175D3DCCD1}">
              <a14:hiddenFill xmlns:a14="http://schemas.microsoft.com/office/drawing/2010/main">
                <a:solidFill>
                  <a:srgbClr val="FFFFFF"/>
                </a:solidFill>
              </a14:hiddenFill>
            </a:ext>
          </a:extLst>
        </p:spPr>
      </p:pic>
      <p:sp>
        <p:nvSpPr>
          <p:cNvPr id="10" name="标题 1"/>
          <p:cNvSpPr>
            <a:spLocks noGrp="1"/>
          </p:cNvSpPr>
          <p:nvPr>
            <p:ph type="title"/>
            <p:custDataLst>
              <p:tags r:id="rId2"/>
            </p:custDataLst>
          </p:nvPr>
        </p:nvSpPr>
        <p:spPr>
          <a:xfrm>
            <a:off x="4250963" y="355599"/>
            <a:ext cx="3690074" cy="771285"/>
          </a:xfrm>
        </p:spPr>
        <p:txBody>
          <a:bodyPr>
            <a:noAutofit/>
          </a:bodyPr>
          <a:lstStyle/>
          <a:p>
            <a:pPr lvl="0"/>
            <a:r>
              <a:rPr lang="zh-CN" altLang="en-US" sz="6600" dirty="0"/>
              <a:t>背景简介</a:t>
            </a:r>
          </a:p>
        </p:txBody>
      </p:sp>
      <p:cxnSp>
        <p:nvCxnSpPr>
          <p:cNvPr id="5" name="直接箭头连接符 4"/>
          <p:cNvCxnSpPr/>
          <p:nvPr/>
        </p:nvCxnSpPr>
        <p:spPr>
          <a:xfrm>
            <a:off x="1965498" y="3390669"/>
            <a:ext cx="701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819723" y="5434487"/>
            <a:ext cx="869149" cy="707886"/>
          </a:xfrm>
          <a:prstGeom prst="rect">
            <a:avLst/>
          </a:prstGeom>
        </p:spPr>
        <p:txBody>
          <a:bodyPr wrap="none">
            <a:spAutoFit/>
          </a:bodyPr>
          <a:lstStyle/>
          <a:p>
            <a:r>
              <a:rPr lang="en-US" altLang="zh-CN" sz="4000" dirty="0" err="1">
                <a:latin typeface="Times New Roman" panose="02020603050405020304" pitchFamily="18" charset="0"/>
                <a:cs typeface="Times New Roman" panose="02020603050405020304" pitchFamily="18" charset="0"/>
              </a:rPr>
              <a:t>seq</a:t>
            </a:r>
            <a:endParaRPr lang="zh-CN" altLang="en-US" sz="4000" dirty="0">
              <a:latin typeface="Times New Roman" panose="02020603050405020304" pitchFamily="18" charset="0"/>
              <a:cs typeface="Times New Roman" panose="02020603050405020304" pitchFamily="18" charset="0"/>
            </a:endParaRPr>
          </a:p>
        </p:txBody>
      </p:sp>
      <p:sp>
        <p:nvSpPr>
          <p:cNvPr id="14" name="矩形 13"/>
          <p:cNvSpPr/>
          <p:nvPr/>
        </p:nvSpPr>
        <p:spPr>
          <a:xfrm>
            <a:off x="2907603" y="5434487"/>
            <a:ext cx="869149" cy="707886"/>
          </a:xfrm>
          <a:prstGeom prst="rect">
            <a:avLst/>
          </a:prstGeom>
        </p:spPr>
        <p:txBody>
          <a:bodyPr wrap="none">
            <a:spAutoFit/>
          </a:bodyPr>
          <a:lstStyle/>
          <a:p>
            <a:r>
              <a:rPr lang="en-US" altLang="zh-CN" sz="4000" dirty="0" err="1">
                <a:latin typeface="Times New Roman" panose="02020603050405020304" pitchFamily="18" charset="0"/>
                <a:cs typeface="Times New Roman" panose="02020603050405020304" pitchFamily="18" charset="0"/>
              </a:rPr>
              <a:t>seq</a:t>
            </a:r>
            <a:endParaRPr lang="zh-CN" altLang="en-US" sz="4000" dirty="0">
              <a:latin typeface="Times New Roman" panose="02020603050405020304" pitchFamily="18" charset="0"/>
              <a:cs typeface="Times New Roman" panose="02020603050405020304" pitchFamily="18" charset="0"/>
            </a:endParaRPr>
          </a:p>
        </p:txBody>
      </p:sp>
      <p:sp>
        <p:nvSpPr>
          <p:cNvPr id="15" name="矩形 14"/>
          <p:cNvSpPr/>
          <p:nvPr/>
        </p:nvSpPr>
        <p:spPr>
          <a:xfrm>
            <a:off x="2031730" y="5475127"/>
            <a:ext cx="583814" cy="707886"/>
          </a:xfrm>
          <a:prstGeom prst="rect">
            <a:avLst/>
          </a:prstGeom>
        </p:spPr>
        <p:txBody>
          <a:bodyPr wrap="none">
            <a:spAutoFit/>
          </a:bodyPr>
          <a:lstStyle/>
          <a:p>
            <a:r>
              <a:rPr lang="en-US" altLang="zh-CN" sz="4000" dirty="0">
                <a:latin typeface="Times New Roman" panose="02020603050405020304" pitchFamily="18" charset="0"/>
                <a:cs typeface="Times New Roman" panose="02020603050405020304" pitchFamily="18" charset="0"/>
              </a:rPr>
              <a:t>to</a:t>
            </a:r>
            <a:endParaRPr lang="zh-CN" altLang="en-US" sz="4000" dirty="0">
              <a:latin typeface="Times New Roman" panose="02020603050405020304" pitchFamily="18" charset="0"/>
              <a:cs typeface="Times New Roman" panose="02020603050405020304" pitchFamily="18" charset="0"/>
            </a:endParaRPr>
          </a:p>
        </p:txBody>
      </p:sp>
      <p:sp>
        <p:nvSpPr>
          <p:cNvPr id="13" name="矩形 12"/>
          <p:cNvSpPr/>
          <p:nvPr/>
        </p:nvSpPr>
        <p:spPr>
          <a:xfrm>
            <a:off x="4556833" y="1480586"/>
            <a:ext cx="6757712" cy="1938992"/>
          </a:xfrm>
          <a:prstGeom prst="rect">
            <a:avLst/>
          </a:prstGeom>
        </p:spPr>
        <p:txBody>
          <a:bodyPr wrap="square">
            <a:spAutoFit/>
          </a:bodyPr>
          <a:lstStyle/>
          <a:p>
            <a:r>
              <a:rPr lang="zh-CN" altLang="en-US" sz="2400" dirty="0">
                <a:latin typeface="+mj-ea"/>
                <a:ea typeface="+mj-ea"/>
              </a:rPr>
              <a:t>随着硬件GPU计算能力的提升和深度学习框架的不断完善发展，将深度学习技术应用在自然语言的生成和自然语言的理解的Sequence-to-sequence 模型取得了一定突破性成果。本项目主要采用</a:t>
            </a:r>
            <a:r>
              <a:rPr lang="en-US" altLang="zh-CN" sz="2400" dirty="0">
                <a:latin typeface="+mj-ea"/>
                <a:ea typeface="+mj-ea"/>
              </a:rPr>
              <a:t>seq2seq</a:t>
            </a:r>
            <a:r>
              <a:rPr lang="zh-CN" altLang="en-US" sz="2400" dirty="0">
                <a:latin typeface="+mj-ea"/>
                <a:ea typeface="+mj-ea"/>
              </a:rPr>
              <a:t>架构实现对联生成。</a:t>
            </a:r>
          </a:p>
        </p:txBody>
      </p:sp>
      <p:pic>
        <p:nvPicPr>
          <p:cNvPr id="1030" name="Picture 6" descr="查看源图像"/>
          <p:cNvPicPr>
            <a:picLocks noChangeAspect="1" noChangeArrowheads="1"/>
          </p:cNvPicPr>
          <p:nvPr/>
        </p:nvPicPr>
        <p:blipFill rotWithShape="1">
          <a:blip r:embed="rId6">
            <a:extLst>
              <a:ext uri="{28A0092B-C50C-407E-A947-70E740481C1C}">
                <a14:useLocalDpi xmlns:a14="http://schemas.microsoft.com/office/drawing/2010/main" val="0"/>
              </a:ext>
            </a:extLst>
          </a:blip>
          <a:srcRect r="735" b="2409"/>
          <a:stretch/>
        </p:blipFill>
        <p:spPr bwMode="auto">
          <a:xfrm>
            <a:off x="4556833" y="3419578"/>
            <a:ext cx="6526803" cy="239009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B9A61C3-F618-40F5-B610-18FEDC0350B0}"/>
              </a:ext>
            </a:extLst>
          </p:cNvPr>
          <p:cNvSpPr/>
          <p:nvPr/>
        </p:nvSpPr>
        <p:spPr>
          <a:xfrm>
            <a:off x="5011615" y="4044461"/>
            <a:ext cx="2329962" cy="4923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custDataLst>
              <p:tags r:id="rId2"/>
            </p:custDataLst>
          </p:nvPr>
        </p:nvCxnSpPr>
        <p:spPr>
          <a:xfrm>
            <a:off x="3447353" y="1569209"/>
            <a:ext cx="0" cy="3721582"/>
          </a:xfrm>
          <a:prstGeom prst="line">
            <a:avLst/>
          </a:prstGeom>
          <a:ln w="15875">
            <a:solidFill>
              <a:schemeClr val="accent6">
                <a:lumMod val="75000"/>
              </a:schemeClr>
            </a:solidFill>
          </a:ln>
        </p:spPr>
        <p:style>
          <a:lnRef idx="1">
            <a:srgbClr val="AC311B"/>
          </a:lnRef>
          <a:fillRef idx="0">
            <a:srgbClr val="AC311B"/>
          </a:fillRef>
          <a:effectRef idx="0">
            <a:srgbClr val="AC311B"/>
          </a:effectRef>
          <a:fontRef idx="minor">
            <a:srgbClr val="000000"/>
          </a:fontRef>
        </p:style>
      </p:cxnSp>
      <p:sp>
        <p:nvSpPr>
          <p:cNvPr id="26" name="标题 2"/>
          <p:cNvSpPr>
            <a:spLocks noGrp="1"/>
          </p:cNvSpPr>
          <p:nvPr>
            <p:custDataLst>
              <p:tags r:id="rId3"/>
            </p:custDataLst>
          </p:nvPr>
        </p:nvSpPr>
        <p:spPr>
          <a:xfrm>
            <a:off x="3693626" y="1757441"/>
            <a:ext cx="858866" cy="3533350"/>
          </a:xfrm>
          <a:prstGeom prst="rect">
            <a:avLst/>
          </a:prstGeom>
        </p:spPr>
        <p:txBody>
          <a:bodyPr vert="eaVert" lIns="90000" tIns="46800" rIns="90000" bIns="0" rtlCol="0" anchor="b" anchorCtr="0">
            <a:normAutofit fontScale="97500"/>
          </a:bodyPr>
          <a:lstStyle>
            <a:lvl1pPr algn="ctr">
              <a:lnSpc>
                <a:spcPct val="100000"/>
              </a:lnSpc>
              <a:defRPr sz="4400" b="0" u="none" strike="noStrike" kern="1200" cap="none" spc="2000" normalizeH="0" baseline="0">
                <a:solidFill>
                  <a:srgbClr val="000000">
                    <a:lumMod val="85000"/>
                    <a:lumOff val="15000"/>
                  </a:srgbClr>
                </a:solidFill>
                <a:uFillTx/>
                <a:latin typeface="Arial" panose="020B0604020202020204" pitchFamily="34" charset="0"/>
                <a:ea typeface="汉仪尚巍手书W" panose="00020600040101010101" pitchFamily="18" charset="-122"/>
              </a:defRPr>
            </a:lvl1pPr>
          </a:lstStyle>
          <a:p>
            <a:r>
              <a:rPr lang="zh-CN" altLang="en-US" dirty="0">
                <a:solidFill>
                  <a:schemeClr val="accent1"/>
                </a:solidFill>
                <a:ea typeface="隶书" panose="02010509060101010101" pitchFamily="49" charset="-122"/>
              </a:rPr>
              <a:t>第二章</a:t>
            </a:r>
          </a:p>
        </p:txBody>
      </p:sp>
      <p:sp>
        <p:nvSpPr>
          <p:cNvPr id="2" name="标题 1"/>
          <p:cNvSpPr>
            <a:spLocks noGrp="1"/>
          </p:cNvSpPr>
          <p:nvPr>
            <p:ph type="title"/>
            <p:custDataLst>
              <p:tags r:id="rId4"/>
            </p:custDataLst>
          </p:nvPr>
        </p:nvSpPr>
        <p:spPr/>
        <p:txBody>
          <a:bodyPr>
            <a:noAutofit/>
          </a:bodyPr>
          <a:lstStyle/>
          <a:p>
            <a:pPr lvl="0" algn="dist"/>
            <a:r>
              <a:rPr lang="zh-CN" altLang="en-US" sz="6600" kern="0" dirty="0">
                <a:solidFill>
                  <a:schemeClr val="tx1">
                    <a:lumMod val="85000"/>
                    <a:lumOff val="15000"/>
                  </a:schemeClr>
                </a:solidFill>
                <a:ea typeface="隶书" panose="02010509060101010101" pitchFamily="49" charset="-122"/>
              </a:rPr>
              <a:t>原理简介</a:t>
            </a:r>
          </a:p>
        </p:txBody>
      </p:sp>
    </p:spTree>
    <p:custDataLst>
      <p:tags r:id="rId1"/>
    </p:custDataLst>
    <p:extLst>
      <p:ext uri="{BB962C8B-B14F-4D97-AF65-F5344CB8AC3E}">
        <p14:creationId xmlns:p14="http://schemas.microsoft.com/office/powerpoint/2010/main" val="2076565270"/>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查看源图像"/>
          <p:cNvPicPr>
            <a:picLocks noChangeAspect="1" noChangeArrowheads="1"/>
          </p:cNvPicPr>
          <p:nvPr/>
        </p:nvPicPr>
        <p:blipFill rotWithShape="1">
          <a:blip r:embed="rId5">
            <a:extLst>
              <a:ext uri="{28A0092B-C50C-407E-A947-70E740481C1C}">
                <a14:useLocalDpi xmlns:a14="http://schemas.microsoft.com/office/drawing/2010/main" val="0"/>
              </a:ext>
            </a:extLst>
          </a:blip>
          <a:srcRect r="2752" b="24002"/>
          <a:stretch/>
        </p:blipFill>
        <p:spPr bwMode="auto">
          <a:xfrm>
            <a:off x="1036521" y="2915848"/>
            <a:ext cx="9901958" cy="322517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928688" y="1583126"/>
            <a:ext cx="10334625" cy="1200329"/>
          </a:xfrm>
          <a:prstGeom prst="rect">
            <a:avLst/>
          </a:prstGeom>
        </p:spPr>
        <p:txBody>
          <a:bodyPr wrap="square">
            <a:spAutoFit/>
          </a:bodyPr>
          <a:lstStyle/>
          <a:p>
            <a:r>
              <a:rPr lang="en-US" altLang="zh-CN" sz="2400"/>
              <a:t>1.</a:t>
            </a:r>
            <a:r>
              <a:rPr lang="zh-CN" altLang="en-US" sz="2400" dirty="0"/>
              <a:t>隐马尔可夫模型（</a:t>
            </a:r>
            <a:r>
              <a:rPr lang="en-US" altLang="zh-CN" sz="2400" dirty="0"/>
              <a:t>HMM</a:t>
            </a:r>
            <a:r>
              <a:rPr lang="zh-CN" altLang="en-US" sz="2400" dirty="0"/>
              <a:t>）用来描述一个含有隐含未知参数的马尔可夫过程。</a:t>
            </a:r>
            <a:endParaRPr lang="en-US" altLang="zh-CN" sz="2400" dirty="0"/>
          </a:p>
          <a:p>
            <a:r>
              <a:rPr lang="zh-CN" altLang="en-US" sz="2400" dirty="0"/>
              <a:t>建模为模型</a:t>
            </a:r>
            <a:r>
              <a:rPr lang="en-US" altLang="zh-CN" sz="2400" dirty="0"/>
              <a:t>λ=(</a:t>
            </a:r>
            <a:r>
              <a:rPr lang="zh-CN" altLang="en-US" sz="2400" dirty="0"/>
              <a:t>转移概率矩阵</a:t>
            </a:r>
            <a:r>
              <a:rPr lang="en-US" altLang="zh-CN" sz="2400" dirty="0"/>
              <a:t>,</a:t>
            </a:r>
            <a:r>
              <a:rPr lang="zh-CN" altLang="en-US" sz="2400" dirty="0"/>
              <a:t>发射概率矩阵</a:t>
            </a:r>
            <a:r>
              <a:rPr lang="en-US" altLang="zh-CN" sz="2400" dirty="0"/>
              <a:t>,</a:t>
            </a:r>
            <a:r>
              <a:rPr lang="zh-CN" altLang="en-US" sz="2400" dirty="0"/>
              <a:t>初始状态分布</a:t>
            </a:r>
            <a:r>
              <a:rPr lang="en-US" altLang="zh-CN" sz="2400" dirty="0"/>
              <a:t>)</a:t>
            </a:r>
            <a:r>
              <a:rPr lang="zh-CN" altLang="en-US" sz="2400" dirty="0"/>
              <a:t>，状态序列为</a:t>
            </a:r>
            <a:r>
              <a:rPr lang="en-US" altLang="zh-CN" sz="2400" dirty="0"/>
              <a:t>I</a:t>
            </a:r>
            <a:r>
              <a:rPr lang="zh-CN" altLang="en-US" sz="2400" dirty="0"/>
              <a:t>，对应测观测序列为</a:t>
            </a:r>
            <a:r>
              <a:rPr lang="en-US" altLang="zh-CN" sz="2400" dirty="0"/>
              <a:t>O</a:t>
            </a:r>
            <a:r>
              <a:rPr lang="zh-CN" altLang="en-US" sz="2400" dirty="0"/>
              <a:t>。</a:t>
            </a:r>
          </a:p>
        </p:txBody>
      </p:sp>
      <p:sp>
        <p:nvSpPr>
          <p:cNvPr id="7" name="标题 1">
            <a:extLst>
              <a:ext uri="{FF2B5EF4-FFF2-40B4-BE49-F238E27FC236}">
                <a16:creationId xmlns:a16="http://schemas.microsoft.com/office/drawing/2014/main" id="{0533A24E-BF30-4A54-8765-EABF23B15D4D}"/>
              </a:ext>
            </a:extLst>
          </p:cNvPr>
          <p:cNvSpPr txBox="1">
            <a:spLocks/>
          </p:cNvSpPr>
          <p:nvPr>
            <p:custDataLst>
              <p:tags r:id="rId2"/>
            </p:custDataLst>
          </p:nvPr>
        </p:nvSpPr>
        <p:spPr>
          <a:xfrm>
            <a:off x="4250963" y="355599"/>
            <a:ext cx="3690074" cy="771285"/>
          </a:xfrm>
          <a:prstGeom prst="rect">
            <a:avLst/>
          </a:prstGeom>
        </p:spPr>
        <p:txBody>
          <a:bodyPr vert="horz" lIns="90000" tIns="46800" rIns="90000" bIns="46800" rtlCol="0" anchor="ctr" anchorCtr="0">
            <a:no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accent1"/>
                </a:solidFill>
                <a:uFillTx/>
                <a:latin typeface="Arial" panose="020B0604020202020204" pitchFamily="34" charset="0"/>
                <a:ea typeface="隶书" panose="02010509060101010101" pitchFamily="49" charset="-122"/>
                <a:cs typeface="+mj-cs"/>
              </a:defRPr>
            </a:lvl1pPr>
          </a:lstStyle>
          <a:p>
            <a:r>
              <a:rPr lang="zh-CN" altLang="en-US" sz="6600" dirty="0"/>
              <a:t>原理简介</a:t>
            </a:r>
          </a:p>
        </p:txBody>
      </p:sp>
    </p:spTree>
    <p:custDataLst>
      <p:tags r:id="rId1"/>
    </p:custDataLst>
    <p:extLst>
      <p:ext uri="{BB962C8B-B14F-4D97-AF65-F5344CB8AC3E}">
        <p14:creationId xmlns:p14="http://schemas.microsoft.com/office/powerpoint/2010/main" val="2222957890"/>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3750" y="5158833"/>
            <a:ext cx="9664499" cy="830997"/>
          </a:xfrm>
          <a:prstGeom prst="rect">
            <a:avLst/>
          </a:prstGeom>
        </p:spPr>
        <p:txBody>
          <a:bodyPr wrap="square">
            <a:spAutoFit/>
          </a:bodyPr>
          <a:lstStyle/>
          <a:p>
            <a:r>
              <a:rPr lang="en-US" altLang="zh-CN" sz="2400">
                <a:latin typeface="+mj-ea"/>
                <a:ea typeface="+mj-ea"/>
              </a:rPr>
              <a:t>2. </a:t>
            </a:r>
            <a:r>
              <a:rPr lang="en-US" altLang="zh-CN" sz="2400" dirty="0">
                <a:latin typeface="+mj-ea"/>
                <a:ea typeface="+mj-ea"/>
              </a:rPr>
              <a:t>RNN</a:t>
            </a:r>
            <a:r>
              <a:rPr lang="zh-CN" altLang="en-US" sz="2400" dirty="0">
                <a:latin typeface="+mj-ea"/>
                <a:ea typeface="+mj-ea"/>
              </a:rPr>
              <a:t>（</a:t>
            </a:r>
            <a:r>
              <a:rPr lang="en-US" altLang="zh-CN" sz="2400" dirty="0">
                <a:latin typeface="+mj-ea"/>
                <a:ea typeface="+mj-ea"/>
              </a:rPr>
              <a:t>Recurrent </a:t>
            </a:r>
            <a:r>
              <a:rPr lang="en-US" altLang="zh-CN" sz="2400" dirty="0" err="1">
                <a:latin typeface="+mj-ea"/>
                <a:ea typeface="+mj-ea"/>
              </a:rPr>
              <a:t>Nerual</a:t>
            </a:r>
            <a:r>
              <a:rPr lang="en-US" altLang="zh-CN" sz="2400" dirty="0">
                <a:latin typeface="+mj-ea"/>
                <a:ea typeface="+mj-ea"/>
              </a:rPr>
              <a:t> Network</a:t>
            </a:r>
            <a:r>
              <a:rPr lang="zh-CN" altLang="en-US" sz="2400" dirty="0">
                <a:latin typeface="+mj-ea"/>
                <a:ea typeface="+mj-ea"/>
              </a:rPr>
              <a:t>）递归神经网络，</a:t>
            </a:r>
            <a:r>
              <a:rPr lang="zh-CN" altLang="en-US" sz="2400" b="0" i="0" dirty="0">
                <a:solidFill>
                  <a:srgbClr val="121212"/>
                </a:solidFill>
                <a:effectLst/>
                <a:latin typeface="-apple-system"/>
              </a:rPr>
              <a:t>允许信息在神经元之间传递。</a:t>
            </a:r>
            <a:r>
              <a:rPr lang="zh-CN" altLang="en-US" sz="2400" dirty="0">
                <a:latin typeface="+mj-ea"/>
                <a:ea typeface="+mj-ea"/>
              </a:rPr>
              <a:t>适用于处理在时间（或空间）维度上相关的序列数据</a:t>
            </a:r>
          </a:p>
        </p:txBody>
      </p:sp>
      <p:sp>
        <p:nvSpPr>
          <p:cNvPr id="7" name="标题 1">
            <a:extLst>
              <a:ext uri="{FF2B5EF4-FFF2-40B4-BE49-F238E27FC236}">
                <a16:creationId xmlns:a16="http://schemas.microsoft.com/office/drawing/2014/main" id="{23AE1376-6695-439F-A013-787DB4532249}"/>
              </a:ext>
            </a:extLst>
          </p:cNvPr>
          <p:cNvSpPr txBox="1">
            <a:spLocks/>
          </p:cNvSpPr>
          <p:nvPr>
            <p:custDataLst>
              <p:tags r:id="rId2"/>
            </p:custDataLst>
          </p:nvPr>
        </p:nvSpPr>
        <p:spPr>
          <a:xfrm>
            <a:off x="4250963" y="355599"/>
            <a:ext cx="3690074" cy="771285"/>
          </a:xfrm>
          <a:prstGeom prst="rect">
            <a:avLst/>
          </a:prstGeom>
        </p:spPr>
        <p:txBody>
          <a:bodyPr vert="horz" lIns="90000" tIns="46800" rIns="90000" bIns="46800" rtlCol="0" anchor="ctr" anchorCtr="0">
            <a:no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accent1"/>
                </a:solidFill>
                <a:uFillTx/>
                <a:latin typeface="Arial" panose="020B0604020202020204" pitchFamily="34" charset="0"/>
                <a:ea typeface="隶书" panose="02010509060101010101" pitchFamily="49" charset="-122"/>
                <a:cs typeface="+mj-cs"/>
              </a:defRPr>
            </a:lvl1pPr>
          </a:lstStyle>
          <a:p>
            <a:r>
              <a:rPr lang="zh-CN" altLang="en-US" sz="6600" dirty="0"/>
              <a:t>原理简介</a:t>
            </a:r>
          </a:p>
        </p:txBody>
      </p:sp>
      <p:grpSp>
        <p:nvGrpSpPr>
          <p:cNvPr id="4" name="组合 3">
            <a:extLst>
              <a:ext uri="{FF2B5EF4-FFF2-40B4-BE49-F238E27FC236}">
                <a16:creationId xmlns:a16="http://schemas.microsoft.com/office/drawing/2014/main" id="{104B6C8A-56CA-49BC-A01A-F98CA3403040}"/>
              </a:ext>
            </a:extLst>
          </p:cNvPr>
          <p:cNvGrpSpPr/>
          <p:nvPr/>
        </p:nvGrpSpPr>
        <p:grpSpPr>
          <a:xfrm>
            <a:off x="1288056" y="2087271"/>
            <a:ext cx="9615888" cy="2526674"/>
            <a:chOff x="1288056" y="2087271"/>
            <a:chExt cx="9615888" cy="2526674"/>
          </a:xfrm>
        </p:grpSpPr>
        <p:pic>
          <p:nvPicPr>
            <p:cNvPr id="2050" name="Picture 2">
              <a:extLst>
                <a:ext uri="{FF2B5EF4-FFF2-40B4-BE49-F238E27FC236}">
                  <a16:creationId xmlns:a16="http://schemas.microsoft.com/office/drawing/2014/main" id="{C34B6CBD-AA23-4A3C-8B87-B24F06F736C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8056" y="2087271"/>
              <a:ext cx="9615888" cy="252667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719B74FC-1193-4908-8335-EC1689F317F6}"/>
                </a:ext>
              </a:extLst>
            </p:cNvPr>
            <p:cNvSpPr/>
            <p:nvPr/>
          </p:nvSpPr>
          <p:spPr>
            <a:xfrm>
              <a:off x="9028590" y="3968318"/>
              <a:ext cx="1109709" cy="645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1013063822"/>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0345" y="1336249"/>
            <a:ext cx="11186084" cy="1938992"/>
          </a:xfrm>
          <a:prstGeom prst="rect">
            <a:avLst/>
          </a:prstGeom>
        </p:spPr>
        <p:txBody>
          <a:bodyPr wrap="square">
            <a:spAutoFit/>
          </a:bodyPr>
          <a:lstStyle/>
          <a:p>
            <a:r>
              <a:rPr lang="en-US" altLang="zh-CN" sz="2400">
                <a:latin typeface="+mj-ea"/>
                <a:ea typeface="+mj-ea"/>
              </a:rPr>
              <a:t>3. </a:t>
            </a:r>
            <a:r>
              <a:rPr lang="en-US" altLang="zh-CN" sz="2400" dirty="0">
                <a:latin typeface="+mj-ea"/>
                <a:ea typeface="+mj-ea"/>
              </a:rPr>
              <a:t>LSTM(Long Short Term Memory)</a:t>
            </a:r>
            <a:r>
              <a:rPr lang="zh-CN" altLang="en-US" sz="2400" dirty="0">
                <a:latin typeface="+mj-ea"/>
                <a:ea typeface="+mj-ea"/>
              </a:rPr>
              <a:t>长短期记忆网络，通过模仿人脑的长期和短期记忆功能实现，具有如下基本特点：</a:t>
            </a:r>
          </a:p>
          <a:p>
            <a:pPr indent="-285750">
              <a:buFont typeface="Wingdings" panose="05000000000000000000" pitchFamily="2" charset="2"/>
              <a:buChar char="Ø"/>
            </a:pPr>
            <a:r>
              <a:rPr lang="zh-CN" altLang="en-US" sz="2400" dirty="0">
                <a:latin typeface="+mj-ea"/>
                <a:ea typeface="+mj-ea"/>
              </a:rPr>
              <a:t>为每个神经元细胞设计一个“门机制”，相当于“软”开关，长期保留有用信息。</a:t>
            </a:r>
          </a:p>
          <a:p>
            <a:pPr indent="-285750">
              <a:buFont typeface="Wingdings" panose="05000000000000000000" pitchFamily="2" charset="2"/>
              <a:buChar char="Ø"/>
            </a:pPr>
            <a:r>
              <a:rPr lang="zh-CN" altLang="en-US" sz="2400" dirty="0">
                <a:latin typeface="+mj-ea"/>
                <a:ea typeface="+mj-ea"/>
              </a:rPr>
              <a:t>区别于传统的前馈神经网络，</a:t>
            </a:r>
            <a:r>
              <a:rPr lang="en-US" altLang="zh-CN" sz="2400" dirty="0">
                <a:latin typeface="+mj-ea"/>
                <a:ea typeface="+mj-ea"/>
              </a:rPr>
              <a:t>LSTM</a:t>
            </a:r>
            <a:r>
              <a:rPr lang="zh-CN" altLang="en-US" sz="2400" dirty="0">
                <a:latin typeface="+mj-ea"/>
                <a:ea typeface="+mj-ea"/>
              </a:rPr>
              <a:t>属于递归范畴的深度学习神经网络。数据将被扩展到时间序列中，历史数据将对未来数据产生影响。</a:t>
            </a:r>
          </a:p>
        </p:txBody>
      </p:sp>
      <p:sp>
        <p:nvSpPr>
          <p:cNvPr id="8" name="标题 1">
            <a:extLst>
              <a:ext uri="{FF2B5EF4-FFF2-40B4-BE49-F238E27FC236}">
                <a16:creationId xmlns:a16="http://schemas.microsoft.com/office/drawing/2014/main" id="{32E33670-22CB-4AD3-B828-67BB7729AD77}"/>
              </a:ext>
            </a:extLst>
          </p:cNvPr>
          <p:cNvSpPr txBox="1">
            <a:spLocks/>
          </p:cNvSpPr>
          <p:nvPr>
            <p:custDataLst>
              <p:tags r:id="rId2"/>
            </p:custDataLst>
          </p:nvPr>
        </p:nvSpPr>
        <p:spPr>
          <a:xfrm>
            <a:off x="4250963" y="355599"/>
            <a:ext cx="3690074" cy="771285"/>
          </a:xfrm>
          <a:prstGeom prst="rect">
            <a:avLst/>
          </a:prstGeom>
        </p:spPr>
        <p:txBody>
          <a:bodyPr vert="horz" lIns="90000" tIns="46800" rIns="90000" bIns="46800" rtlCol="0" anchor="ctr" anchorCtr="0">
            <a:noAutofit/>
          </a:bodyPr>
          <a:lstStyle>
            <a:lvl1pPr algn="l" defTabSz="914400" rtl="0" eaLnBrk="1" fontAlgn="auto" latinLnBrk="0" hangingPunct="1">
              <a:lnSpc>
                <a:spcPct val="100000"/>
              </a:lnSpc>
              <a:spcBef>
                <a:spcPct val="0"/>
              </a:spcBef>
              <a:buNone/>
              <a:defRPr sz="3200" b="1" u="none" strike="noStrike" kern="1200" cap="none" spc="200" normalizeH="0" baseline="0">
                <a:solidFill>
                  <a:schemeClr val="accent1"/>
                </a:solidFill>
                <a:uFillTx/>
                <a:latin typeface="Arial" panose="020B0604020202020204" pitchFamily="34" charset="0"/>
                <a:ea typeface="隶书" panose="02010509060101010101" pitchFamily="49" charset="-122"/>
                <a:cs typeface="+mj-cs"/>
              </a:defRPr>
            </a:lvl1pPr>
          </a:lstStyle>
          <a:p>
            <a:r>
              <a:rPr lang="zh-CN" altLang="en-US" sz="6600" dirty="0"/>
              <a:t>原理简介</a:t>
            </a:r>
          </a:p>
        </p:txBody>
      </p:sp>
      <p:grpSp>
        <p:nvGrpSpPr>
          <p:cNvPr id="4" name="组合 3">
            <a:extLst>
              <a:ext uri="{FF2B5EF4-FFF2-40B4-BE49-F238E27FC236}">
                <a16:creationId xmlns:a16="http://schemas.microsoft.com/office/drawing/2014/main" id="{C50D2690-74A9-4D16-AAC9-77D4D22FC43E}"/>
              </a:ext>
            </a:extLst>
          </p:cNvPr>
          <p:cNvGrpSpPr/>
          <p:nvPr/>
        </p:nvGrpSpPr>
        <p:grpSpPr>
          <a:xfrm>
            <a:off x="2198613" y="3388850"/>
            <a:ext cx="7727811" cy="2917682"/>
            <a:chOff x="2198614" y="3388850"/>
            <a:chExt cx="7576982" cy="2821946"/>
          </a:xfrm>
        </p:grpSpPr>
        <p:pic>
          <p:nvPicPr>
            <p:cNvPr id="3074" name="Picture 2">
              <a:extLst>
                <a:ext uri="{FF2B5EF4-FFF2-40B4-BE49-F238E27FC236}">
                  <a16:creationId xmlns:a16="http://schemas.microsoft.com/office/drawing/2014/main" id="{024351C1-AC3B-4AC9-9959-C996B211E34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8614" y="3388850"/>
              <a:ext cx="7509545" cy="282194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8CBB5A87-E75C-4726-9799-B761CEDCA4B9}"/>
                </a:ext>
              </a:extLst>
            </p:cNvPr>
            <p:cNvSpPr/>
            <p:nvPr/>
          </p:nvSpPr>
          <p:spPr>
            <a:xfrm>
              <a:off x="8248454" y="5674936"/>
              <a:ext cx="1527142" cy="414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3414243137"/>
      </p:ext>
    </p:extLst>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743"/>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SLIDE_ID" val="custom20203743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3743"/>
  <p:tag name="KSO_WM_SLIDE_LAYOUT" val="a"/>
  <p:tag name="KSO_WM_SLIDE_LAYOUT_CNT" val="1"/>
  <p:tag name="KSO_WM_TEMPLATE_THUMBS_INDEX" val="1、4、7、8、10、11、12、13、15"/>
  <p:tag name="KSO_WM_SPECIAL_SOURCE" val="bdnull"/>
</p:tagLst>
</file>

<file path=ppt/tags/tag13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3743_1*a*1"/>
  <p:tag name="KSO_WM_TEMPLATE_CATEGORY" val="custom"/>
  <p:tag name="KSO_WM_TEMPLATE_INDEX" val="20203743"/>
  <p:tag name="KSO_WM_UNIT_LAYERLEVEL" val="1"/>
  <p:tag name="KSO_WM_TAG_VERSION" val="1.0"/>
  <p:tag name="KSO_WM_BEAUTIFY_FLAG" val="#wm#"/>
  <p:tag name="KSO_WM_UNIT_PRESET_TEXT" val="国潮来袭"/>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ID" val="custom2020374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3743"/>
  <p:tag name="KSO_WM_SLIDE_LAYOUT" val="a_l"/>
  <p:tag name="KSO_WM_SLIDE_LAYOUT_CNT" val="1_1"/>
  <p:tag name="KSO_WM_SPECIAL_SOURCE" val="bdnull"/>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4*l_h_i*1_1_1"/>
  <p:tag name="KSO_WM_TEMPLATE_CATEGORY" val="custom"/>
  <p:tag name="KSO_WM_TEMPLATE_INDEX" val="20203743"/>
  <p:tag name="KSO_WM_UNIT_LAYERLEVEL" val="1_1_1"/>
  <p:tag name="KSO_WM_TAG_VERSION" val="1.0"/>
  <p:tag name="KSO_WM_BEAUTIFY_FLAG" val="#wm#"/>
  <p:tag name="KSO_WM_DIAGRAM_GROUP_CODE" val="l1-1"/>
  <p:tag name="KSO_WM_UNIT_TYPE" val="l_h_i"/>
  <p:tag name="KSO_WM_UNIT_INDEX" val="1_1_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4*l_h_i*1_2_1"/>
  <p:tag name="KSO_WM_TEMPLATE_CATEGORY" val="custom"/>
  <p:tag name="KSO_WM_TEMPLATE_INDEX" val="20203743"/>
  <p:tag name="KSO_WM_UNIT_LAYERLEVEL" val="1_1_1"/>
  <p:tag name="KSO_WM_TAG_VERSION" val="1.0"/>
  <p:tag name="KSO_WM_BEAUTIFY_FLAG" val="#wm#"/>
  <p:tag name="KSO_WM_DIAGRAM_GROUP_CODE" val="l1-1"/>
  <p:tag name="KSO_WM_UNIT_TYPE" val="l_h_i"/>
  <p:tag name="KSO_WM_UNIT_INDEX" val="1_2_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4*l_h_i*1_3_1"/>
  <p:tag name="KSO_WM_TEMPLATE_CATEGORY" val="custom"/>
  <p:tag name="KSO_WM_TEMPLATE_INDEX" val="20203743"/>
  <p:tag name="KSO_WM_UNIT_LAYERLEVEL" val="1_1_1"/>
  <p:tag name="KSO_WM_TAG_VERSION" val="1.0"/>
  <p:tag name="KSO_WM_BEAUTIFY_FLAG" val="#wm#"/>
  <p:tag name="KSO_WM_DIAGRAM_GROUP_CODE" val="l1-1"/>
  <p:tag name="KSO_WM_UNIT_TYPE" val="l_h_i"/>
  <p:tag name="KSO_WM_UNIT_INDEX" val="1_3_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4*l_h_i*1_4_1"/>
  <p:tag name="KSO_WM_TEMPLATE_CATEGORY" val="custom"/>
  <p:tag name="KSO_WM_TEMPLATE_INDEX" val="20203743"/>
  <p:tag name="KSO_WM_UNIT_LAYERLEVEL" val="1_1_1"/>
  <p:tag name="KSO_WM_TAG_VERSION" val="1.0"/>
  <p:tag name="KSO_WM_BEAUTIFY_FLAG" val="#wm#"/>
  <p:tag name="KSO_WM_DIAGRAM_GROUP_CODE" val="l1-1"/>
  <p:tag name="KSO_WM_UNIT_TYPE" val="l_h_i"/>
  <p:tag name="KSO_WM_UNIT_INDEX" val="1_4_1"/>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4*l_h_a*1_1_1"/>
  <p:tag name="KSO_WM_TEMPLATE_CATEGORY" val="custom"/>
  <p:tag name="KSO_WM_TEMPLATE_INDEX" val="20203743"/>
  <p:tag name="KSO_WM_UNIT_LAYERLEVEL" val="1_1_1"/>
  <p:tag name="KSO_WM_TAG_VERSION" val="1.0"/>
  <p:tag name="KSO_WM_BEAUTIFY_FLAG" val="#wm#"/>
  <p:tag name="KSO_WM_UNIT_ISCONTENTSTITLE" val="0"/>
  <p:tag name="KSO_WM_UNIT_NOCLEAR" val="0"/>
  <p:tag name="KSO_WM_UNIT_VALUE" val="8"/>
  <p:tag name="KSO_WM_DIAGRAM_GROUP_CODE" val="l1-1"/>
  <p:tag name="KSO_WM_UNIT_TYPE" val="l_h_a"/>
  <p:tag name="KSO_WM_UNIT_INDEX" val="1_1_1"/>
  <p:tag name="KSO_WM_UNIT_PRESET_TEXT" val="单击此处添加文本"/>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4*l_h_i*1_1_2"/>
  <p:tag name="KSO_WM_TEMPLATE_CATEGORY" val="custom"/>
  <p:tag name="KSO_WM_TEMPLATE_INDEX" val="20203743"/>
  <p:tag name="KSO_WM_UNIT_LAYERLEVEL" val="1_1_1"/>
  <p:tag name="KSO_WM_TAG_VERSION" val="1.0"/>
  <p:tag name="KSO_WM_BEAUTIFY_FLAG" val="#wm#"/>
  <p:tag name="KSO_WM_DIAGRAM_GROUP_CODE" val="l1-1"/>
  <p:tag name="KSO_WM_UNIT_TYPE" val="l_h_i"/>
  <p:tag name="KSO_WM_UNIT_INDEX" val="1_1_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4*l_h_i*1_1_2"/>
  <p:tag name="KSO_WM_TEMPLATE_CATEGORY" val="custom"/>
  <p:tag name="KSO_WM_TEMPLATE_INDEX" val="20203743"/>
  <p:tag name="KSO_WM_UNIT_LAYERLEVEL" val="1_1_1"/>
  <p:tag name="KSO_WM_TAG_VERSION" val="1.0"/>
  <p:tag name="KSO_WM_BEAUTIFY_FLAG" val="#wm#"/>
  <p:tag name="KSO_WM_DIAGRAM_GROUP_CODE" val="l1-1"/>
  <p:tag name="KSO_WM_UNIT_TYPE" val="l_h_i"/>
  <p:tag name="KSO_WM_UNIT_INDEX" val="1_1_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4*l_h_a*1_1_1"/>
  <p:tag name="KSO_WM_TEMPLATE_CATEGORY" val="custom"/>
  <p:tag name="KSO_WM_TEMPLATE_INDEX" val="20203743"/>
  <p:tag name="KSO_WM_UNIT_LAYERLEVEL" val="1_1_1"/>
  <p:tag name="KSO_WM_TAG_VERSION" val="1.0"/>
  <p:tag name="KSO_WM_BEAUTIFY_FLAG" val="#wm#"/>
  <p:tag name="KSO_WM_UNIT_ISCONTENTSTITLE" val="0"/>
  <p:tag name="KSO_WM_UNIT_NOCLEAR" val="0"/>
  <p:tag name="KSO_WM_UNIT_VALUE" val="8"/>
  <p:tag name="KSO_WM_DIAGRAM_GROUP_CODE" val="l1-1"/>
  <p:tag name="KSO_WM_UNIT_TYPE" val="l_h_a"/>
  <p:tag name="KSO_WM_UNIT_INDEX" val="1_1_1"/>
  <p:tag name="KSO_WM_UNIT_PRESET_TEXT" val="单击此处添加文本"/>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4*l_h_i*1_1_2"/>
  <p:tag name="KSO_WM_TEMPLATE_CATEGORY" val="custom"/>
  <p:tag name="KSO_WM_TEMPLATE_INDEX" val="20203743"/>
  <p:tag name="KSO_WM_UNIT_LAYERLEVEL" val="1_1_1"/>
  <p:tag name="KSO_WM_TAG_VERSION" val="1.0"/>
  <p:tag name="KSO_WM_BEAUTIFY_FLAG" val="#wm#"/>
  <p:tag name="KSO_WM_DIAGRAM_GROUP_CODE" val="l1-1"/>
  <p:tag name="KSO_WM_UNIT_TYPE" val="l_h_i"/>
  <p:tag name="KSO_WM_UNIT_INDEX" val="1_1_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4*l_h_i*1_1_2"/>
  <p:tag name="KSO_WM_TEMPLATE_CATEGORY" val="custom"/>
  <p:tag name="KSO_WM_TEMPLATE_INDEX" val="20203743"/>
  <p:tag name="KSO_WM_UNIT_LAYERLEVEL" val="1_1_1"/>
  <p:tag name="KSO_WM_TAG_VERSION" val="1.0"/>
  <p:tag name="KSO_WM_BEAUTIFY_FLAG" val="#wm#"/>
  <p:tag name="KSO_WM_DIAGRAM_GROUP_CODE" val="l1-1"/>
  <p:tag name="KSO_WM_UNIT_TYPE" val="l_h_i"/>
  <p:tag name="KSO_WM_UNIT_INDEX" val="1_1_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4*l_h_a*1_1_1"/>
  <p:tag name="KSO_WM_TEMPLATE_CATEGORY" val="custom"/>
  <p:tag name="KSO_WM_TEMPLATE_INDEX" val="20203743"/>
  <p:tag name="KSO_WM_UNIT_LAYERLEVEL" val="1_1_1"/>
  <p:tag name="KSO_WM_TAG_VERSION" val="1.0"/>
  <p:tag name="KSO_WM_BEAUTIFY_FLAG" val="#wm#"/>
  <p:tag name="KSO_WM_UNIT_ISCONTENTSTITLE" val="0"/>
  <p:tag name="KSO_WM_UNIT_NOCLEAR" val="0"/>
  <p:tag name="KSO_WM_UNIT_VALUE" val="8"/>
  <p:tag name="KSO_WM_DIAGRAM_GROUP_CODE" val="l1-1"/>
  <p:tag name="KSO_WM_UNIT_TYPE" val="l_h_a"/>
  <p:tag name="KSO_WM_UNIT_INDEX" val="1_1_1"/>
  <p:tag name="KSO_WM_UNIT_PRESET_TEXT" val="单击此处添加文本"/>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4*l_h_i*1_1_2"/>
  <p:tag name="KSO_WM_TEMPLATE_CATEGORY" val="custom"/>
  <p:tag name="KSO_WM_TEMPLATE_INDEX" val="20203743"/>
  <p:tag name="KSO_WM_UNIT_LAYERLEVEL" val="1_1_1"/>
  <p:tag name="KSO_WM_TAG_VERSION" val="1.0"/>
  <p:tag name="KSO_WM_BEAUTIFY_FLAG" val="#wm#"/>
  <p:tag name="KSO_WM_DIAGRAM_GROUP_CODE" val="l1-1"/>
  <p:tag name="KSO_WM_UNIT_TYPE" val="l_h_i"/>
  <p:tag name="KSO_WM_UNIT_INDEX" val="1_1_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4*l_h_i*1_1_2"/>
  <p:tag name="KSO_WM_TEMPLATE_CATEGORY" val="custom"/>
  <p:tag name="KSO_WM_TEMPLATE_INDEX" val="20203743"/>
  <p:tag name="KSO_WM_UNIT_LAYERLEVEL" val="1_1_1"/>
  <p:tag name="KSO_WM_TAG_VERSION" val="1.0"/>
  <p:tag name="KSO_WM_BEAUTIFY_FLAG" val="#wm#"/>
  <p:tag name="KSO_WM_DIAGRAM_GROUP_CODE" val="l1-1"/>
  <p:tag name="KSO_WM_UNIT_TYPE" val="l_h_i"/>
  <p:tag name="KSO_WM_UNIT_INDEX" val="1_1_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4*l_h_a*1_1_1"/>
  <p:tag name="KSO_WM_TEMPLATE_CATEGORY" val="custom"/>
  <p:tag name="KSO_WM_TEMPLATE_INDEX" val="20203743"/>
  <p:tag name="KSO_WM_UNIT_LAYERLEVEL" val="1_1_1"/>
  <p:tag name="KSO_WM_TAG_VERSION" val="1.0"/>
  <p:tag name="KSO_WM_BEAUTIFY_FLAG" val="#wm#"/>
  <p:tag name="KSO_WM_UNIT_ISCONTENTSTITLE" val="0"/>
  <p:tag name="KSO_WM_UNIT_NOCLEAR" val="0"/>
  <p:tag name="KSO_WM_UNIT_VALUE" val="8"/>
  <p:tag name="KSO_WM_DIAGRAM_GROUP_CODE" val="l1-1"/>
  <p:tag name="KSO_WM_UNIT_TYPE" val="l_h_a"/>
  <p:tag name="KSO_WM_UNIT_INDEX" val="1_1_1"/>
  <p:tag name="KSO_WM_UNIT_PRESET_TEXT" val="单击此处添加文本"/>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4*l_h_i*1_1_2"/>
  <p:tag name="KSO_WM_TEMPLATE_CATEGORY" val="custom"/>
  <p:tag name="KSO_WM_TEMPLATE_INDEX" val="20203743"/>
  <p:tag name="KSO_WM_UNIT_LAYERLEVEL" val="1_1_1"/>
  <p:tag name="KSO_WM_TAG_VERSION" val="1.0"/>
  <p:tag name="KSO_WM_BEAUTIFY_FLAG" val="#wm#"/>
  <p:tag name="KSO_WM_DIAGRAM_GROUP_CODE" val="l1-1"/>
  <p:tag name="KSO_WM_UNIT_TYPE" val="l_h_i"/>
  <p:tag name="KSO_WM_UNIT_INDEX" val="1_1_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4*l_h_i*1_1_2"/>
  <p:tag name="KSO_WM_TEMPLATE_CATEGORY" val="custom"/>
  <p:tag name="KSO_WM_TEMPLATE_INDEX" val="20203743"/>
  <p:tag name="KSO_WM_UNIT_LAYERLEVEL" val="1_1_1"/>
  <p:tag name="KSO_WM_TAG_VERSION" val="1.0"/>
  <p:tag name="KSO_WM_BEAUTIFY_FLAG" val="#wm#"/>
  <p:tag name="KSO_WM_DIAGRAM_GROUP_CODE" val="l1-1"/>
  <p:tag name="KSO_WM_UNIT_TYPE" val="l_h_i"/>
  <p:tag name="KSO_WM_UNIT_INDEX" val="1_1_2"/>
</p:tagLst>
</file>

<file path=ppt/tags/tag157.xml><?xml version="1.0" encoding="utf-8"?>
<p:tagLst xmlns:a="http://schemas.openxmlformats.org/drawingml/2006/main" xmlns:r="http://schemas.openxmlformats.org/officeDocument/2006/relationships" xmlns:p="http://schemas.openxmlformats.org/presentationml/2006/main">
  <p:tag name="KSO_WM_SLIDE_ID" val="custom20203743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3743"/>
  <p:tag name="KSO_WM_SLIDE_TYPE" val="sectionTitle"/>
  <p:tag name="KSO_WM_SLIDE_SUBTYPE" val="pureTxt"/>
  <p:tag name="KSO_WM_SLIDE_LAYOUT" val="a_e"/>
  <p:tag name="KSO_WM_SLIDE_LAYOUT_CNT" val="1_1"/>
  <p:tag name="KSO_WM_SPECIAL_SOURCE" val="bdnull"/>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7*i*1"/>
  <p:tag name="KSO_WM_UNIT_LAYERLEVEL" val="1"/>
  <p:tag name="KSO_WM_TAG_VERSION" val="1.0"/>
  <p:tag name="KSO_WM_BEAUTIFY_FLAG" val="#wm#"/>
  <p:tag name="KSO_WM_TEMPLATE_CATEGORY" val="custom"/>
  <p:tag name="KSO_WM_TEMPLATE_INDEX" val="20203743"/>
  <p:tag name="KSO_WM_UNIT_TYPE" val="i"/>
  <p:tag name="KSO_WM_UNIT_INDEX" val="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ID" val="custom20203743_7*e*1"/>
  <p:tag name="KSO_WM_UNIT_LAYERLEVEL" val="1"/>
  <p:tag name="KSO_WM_TAG_VERSION" val="1.0"/>
  <p:tag name="KSO_WM_BEAUTIFY_FLAG" val="#wm#"/>
  <p:tag name="KSO_WM_TEMPLATE_CATEGORY" val="custom"/>
  <p:tag name="KSO_WM_TEMPLATE_INDEX" val="20203743"/>
  <p:tag name="KSO_WM_UNIT_NOCLEAR" val="0"/>
  <p:tag name="KSO_WM_UNIT_VALUE" val="5"/>
  <p:tag name="KSO_WM_UNIT_TYPE" val="e"/>
  <p:tag name="KSO_WM_UNIT_INDEX" val="1"/>
  <p:tag name="KSO_WM_UNIT_PRESET_TEXT" val="第一章"/>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7*a*1"/>
  <p:tag name="KSO_WM_TEMPLATE_CATEGORY" val="custom"/>
  <p:tag name="KSO_WM_TEMPLATE_INDEX" val="20203743"/>
  <p:tag name="KSO_WM_UNIT_LAYERLEVEL" val="1"/>
  <p:tag name="KSO_WM_TAG_VERSION" val="1.0"/>
  <p:tag name="KSO_WM_BEAUTIFY_FLAG" val="#wm#"/>
  <p:tag name="KSO_WM_UNIT_ISCONTENTSTITLE" val="0"/>
  <p:tag name="KSO_WM_UNIT_NOCLEAR" val="0"/>
  <p:tag name="KSO_WM_UNIT_VALUE" val="7"/>
  <p:tag name="KSO_WM_UNIT_TYPE" val="a"/>
  <p:tag name="KSO_WM_UNIT_INDEX" val="1"/>
  <p:tag name="KSO_WM_UNIT_PRESET_TEXT" val="单击此处添加标题"/>
</p:tagLst>
</file>

<file path=ppt/tags/tag161.xml><?xml version="1.0" encoding="utf-8"?>
<p:tagLst xmlns:a="http://schemas.openxmlformats.org/drawingml/2006/main" xmlns:r="http://schemas.openxmlformats.org/officeDocument/2006/relationships" xmlns:p="http://schemas.openxmlformats.org/presentationml/2006/main">
  <p:tag name="KSO_WM_SLIDE_ID" val="custom20203743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3743"/>
  <p:tag name="KSO_WM_SLIDE_TYPE" val="text"/>
  <p:tag name="KSO_WM_SLIDE_SUBTYPE" val="pureTxt"/>
  <p:tag name="KSO_WM_SLIDE_SIZE" val="758*343"/>
  <p:tag name="KSO_WM_SLIDE_POSITION" val="100*98"/>
  <p:tag name="KSO_WM_SLIDE_LAYOUT" val="a_f"/>
  <p:tag name="KSO_WM_SLIDE_LAYOUT_CNT" val="1_1"/>
  <p:tag name="KSO_WM_SPECIAL_SOURCE" val="bdnull"/>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7*a*1"/>
  <p:tag name="KSO_WM_TEMPLATE_CATEGORY" val="custom"/>
  <p:tag name="KSO_WM_TEMPLATE_INDEX" val="20203743"/>
  <p:tag name="KSO_WM_UNIT_LAYERLEVEL" val="1"/>
  <p:tag name="KSO_WM_TAG_VERSION" val="1.0"/>
  <p:tag name="KSO_WM_BEAUTIFY_FLAG" val="#wm#"/>
  <p:tag name="KSO_WM_UNIT_ISCONTENTSTITLE" val="0"/>
  <p:tag name="KSO_WM_UNIT_NOCLEAR" val="0"/>
  <p:tag name="KSO_WM_UNIT_VALUE" val="7"/>
  <p:tag name="KSO_WM_UNIT_TYPE" val="a"/>
  <p:tag name="KSO_WM_UNIT_INDEX" val="1"/>
  <p:tag name="KSO_WM_UNIT_PRESET_TEXT" val="单击此处添加标题"/>
</p:tagLst>
</file>

<file path=ppt/tags/tag163.xml><?xml version="1.0" encoding="utf-8"?>
<p:tagLst xmlns:a="http://schemas.openxmlformats.org/drawingml/2006/main" xmlns:r="http://schemas.openxmlformats.org/officeDocument/2006/relationships" xmlns:p="http://schemas.openxmlformats.org/presentationml/2006/main">
  <p:tag name="KSO_WM_SLIDE_ID" val="custom20203743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3743"/>
  <p:tag name="KSO_WM_SLIDE_TYPE" val="text"/>
  <p:tag name="KSO_WM_SLIDE_SUBTYPE" val="pureTxt"/>
  <p:tag name="KSO_WM_SLIDE_SIZE" val="758*343"/>
  <p:tag name="KSO_WM_SLIDE_POSITION" val="100*98"/>
  <p:tag name="KSO_WM_SLIDE_LAYOUT" val="a_f"/>
  <p:tag name="KSO_WM_SLIDE_LAYOUT_CNT" val="1_1"/>
  <p:tag name="KSO_WM_SPECIAL_SOURCE" val="bdnull"/>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7*a*1"/>
  <p:tag name="KSO_WM_TEMPLATE_CATEGORY" val="custom"/>
  <p:tag name="KSO_WM_TEMPLATE_INDEX" val="20203743"/>
  <p:tag name="KSO_WM_UNIT_LAYERLEVEL" val="1"/>
  <p:tag name="KSO_WM_TAG_VERSION" val="1.0"/>
  <p:tag name="KSO_WM_BEAUTIFY_FLAG" val="#wm#"/>
  <p:tag name="KSO_WM_UNIT_ISCONTENTSTITLE" val="0"/>
  <p:tag name="KSO_WM_UNIT_NOCLEAR" val="0"/>
  <p:tag name="KSO_WM_UNIT_VALUE" val="7"/>
  <p:tag name="KSO_WM_UNIT_TYPE" val="a"/>
  <p:tag name="KSO_WM_UNIT_INDEX" val="1"/>
  <p:tag name="KSO_WM_UNIT_PRESET_TEXT" val="单击此处添加标题"/>
</p:tagLst>
</file>

<file path=ppt/tags/tag165.xml><?xml version="1.0" encoding="utf-8"?>
<p:tagLst xmlns:a="http://schemas.openxmlformats.org/drawingml/2006/main" xmlns:r="http://schemas.openxmlformats.org/officeDocument/2006/relationships" xmlns:p="http://schemas.openxmlformats.org/presentationml/2006/main">
  <p:tag name="KSO_WM_SLIDE_ID" val="custom20203743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3743"/>
  <p:tag name="KSO_WM_SLIDE_TYPE" val="sectionTitle"/>
  <p:tag name="KSO_WM_SLIDE_SUBTYPE" val="pureTxt"/>
  <p:tag name="KSO_WM_SLIDE_LAYOUT" val="a_e"/>
  <p:tag name="KSO_WM_SLIDE_LAYOUT_CNT" val="1_1"/>
  <p:tag name="KSO_WM_SPECIAL_SOURCE" val="bdnull"/>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7*i*1"/>
  <p:tag name="KSO_WM_UNIT_LAYERLEVEL" val="1"/>
  <p:tag name="KSO_WM_TAG_VERSION" val="1.0"/>
  <p:tag name="KSO_WM_BEAUTIFY_FLAG" val="#wm#"/>
  <p:tag name="KSO_WM_TEMPLATE_CATEGORY" val="custom"/>
  <p:tag name="KSO_WM_TEMPLATE_INDEX" val="20203743"/>
  <p:tag name="KSO_WM_UNIT_TYPE" val="i"/>
  <p:tag name="KSO_WM_UNIT_INDEX" val="1"/>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ID" val="custom20203743_7*e*1"/>
  <p:tag name="KSO_WM_UNIT_LAYERLEVEL" val="1"/>
  <p:tag name="KSO_WM_TAG_VERSION" val="1.0"/>
  <p:tag name="KSO_WM_BEAUTIFY_FLAG" val="#wm#"/>
  <p:tag name="KSO_WM_TEMPLATE_CATEGORY" val="custom"/>
  <p:tag name="KSO_WM_TEMPLATE_INDEX" val="20203743"/>
  <p:tag name="KSO_WM_UNIT_NOCLEAR" val="0"/>
  <p:tag name="KSO_WM_UNIT_VALUE" val="5"/>
  <p:tag name="KSO_WM_UNIT_TYPE" val="e"/>
  <p:tag name="KSO_WM_UNIT_INDEX" val="1"/>
  <p:tag name="KSO_WM_UNIT_PRESET_TEXT" val="第一章"/>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7*a*1"/>
  <p:tag name="KSO_WM_TEMPLATE_CATEGORY" val="custom"/>
  <p:tag name="KSO_WM_TEMPLATE_INDEX" val="20203743"/>
  <p:tag name="KSO_WM_UNIT_LAYERLEVEL" val="1"/>
  <p:tag name="KSO_WM_TAG_VERSION" val="1.0"/>
  <p:tag name="KSO_WM_BEAUTIFY_FLAG" val="#wm#"/>
  <p:tag name="KSO_WM_UNIT_ISCONTENTSTITLE" val="0"/>
  <p:tag name="KSO_WM_UNIT_NOCLEAR" val="0"/>
  <p:tag name="KSO_WM_UNIT_VALUE" val="7"/>
  <p:tag name="KSO_WM_UNIT_TYPE" val="a"/>
  <p:tag name="KSO_WM_UNIT_INDEX" val="1"/>
  <p:tag name="KSO_WM_UNIT_PRESET_TEXT" val="单击此处添加标题"/>
</p:tagLst>
</file>

<file path=ppt/tags/tag169.xml><?xml version="1.0" encoding="utf-8"?>
<p:tagLst xmlns:a="http://schemas.openxmlformats.org/drawingml/2006/main" xmlns:r="http://schemas.openxmlformats.org/officeDocument/2006/relationships" xmlns:p="http://schemas.openxmlformats.org/presentationml/2006/main">
  <p:tag name="KSO_WM_SLIDE_ID" val="custom20203743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3743"/>
  <p:tag name="KSO_WM_SLIDE_TYPE" val="text"/>
  <p:tag name="KSO_WM_SLIDE_SUBTYPE" val="pureTxt"/>
  <p:tag name="KSO_WM_SLIDE_SIZE" val="758*343"/>
  <p:tag name="KSO_WM_SLIDE_POSITION" val="100*98"/>
  <p:tag name="KSO_WM_SLIDE_LAYOUT" val="a_f"/>
  <p:tag name="KSO_WM_SLIDE_LAYOUT_CNT" val="1_1"/>
  <p:tag name="KSO_WM_SPECIAL_SOURCE" val="bdnul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7*a*1"/>
  <p:tag name="KSO_WM_TEMPLATE_CATEGORY" val="custom"/>
  <p:tag name="KSO_WM_TEMPLATE_INDEX" val="20203743"/>
  <p:tag name="KSO_WM_UNIT_LAYERLEVEL" val="1"/>
  <p:tag name="KSO_WM_TAG_VERSION" val="1.0"/>
  <p:tag name="KSO_WM_BEAUTIFY_FLAG" val="#wm#"/>
  <p:tag name="KSO_WM_UNIT_ISCONTENTSTITLE" val="0"/>
  <p:tag name="KSO_WM_UNIT_NOCLEAR" val="0"/>
  <p:tag name="KSO_WM_UNIT_VALUE" val="7"/>
  <p:tag name="KSO_WM_UNIT_TYPE" val="a"/>
  <p:tag name="KSO_WM_UNIT_INDEX" val="1"/>
  <p:tag name="KSO_WM_UNIT_PRESET_TEXT" val="单击此处添加标题"/>
</p:tagLst>
</file>

<file path=ppt/tags/tag171.xml><?xml version="1.0" encoding="utf-8"?>
<p:tagLst xmlns:a="http://schemas.openxmlformats.org/drawingml/2006/main" xmlns:r="http://schemas.openxmlformats.org/officeDocument/2006/relationships" xmlns:p="http://schemas.openxmlformats.org/presentationml/2006/main">
  <p:tag name="KSO_WM_SLIDE_ID" val="custom20203743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3743"/>
  <p:tag name="KSO_WM_SLIDE_TYPE" val="text"/>
  <p:tag name="KSO_WM_SLIDE_SUBTYPE" val="pureTxt"/>
  <p:tag name="KSO_WM_SLIDE_SIZE" val="758*343"/>
  <p:tag name="KSO_WM_SLIDE_POSITION" val="100*98"/>
  <p:tag name="KSO_WM_SLIDE_LAYOUT" val="a_f"/>
  <p:tag name="KSO_WM_SLIDE_LAYOUT_CNT" val="1_1"/>
  <p:tag name="KSO_WM_SPECIAL_SOURCE" val="bdnull"/>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7*a*1"/>
  <p:tag name="KSO_WM_TEMPLATE_CATEGORY" val="custom"/>
  <p:tag name="KSO_WM_TEMPLATE_INDEX" val="20203743"/>
  <p:tag name="KSO_WM_UNIT_LAYERLEVEL" val="1"/>
  <p:tag name="KSO_WM_TAG_VERSION" val="1.0"/>
  <p:tag name="KSO_WM_BEAUTIFY_FLAG" val="#wm#"/>
  <p:tag name="KSO_WM_UNIT_ISCONTENTSTITLE" val="0"/>
  <p:tag name="KSO_WM_UNIT_NOCLEAR" val="0"/>
  <p:tag name="KSO_WM_UNIT_VALUE" val="7"/>
  <p:tag name="KSO_WM_UNIT_TYPE" val="a"/>
  <p:tag name="KSO_WM_UNIT_INDEX" val="1"/>
  <p:tag name="KSO_WM_UNIT_PRESET_TEXT" val="单击此处添加标题"/>
</p:tagLst>
</file>

<file path=ppt/tags/tag173.xml><?xml version="1.0" encoding="utf-8"?>
<p:tagLst xmlns:a="http://schemas.openxmlformats.org/drawingml/2006/main" xmlns:r="http://schemas.openxmlformats.org/officeDocument/2006/relationships" xmlns:p="http://schemas.openxmlformats.org/presentationml/2006/main">
  <p:tag name="KSO_WM_SLIDE_ID" val="custom20203743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3743"/>
  <p:tag name="KSO_WM_SLIDE_TYPE" val="text"/>
  <p:tag name="KSO_WM_SLIDE_SUBTYPE" val="pureTxt"/>
  <p:tag name="KSO_WM_SLIDE_SIZE" val="758*343"/>
  <p:tag name="KSO_WM_SLIDE_POSITION" val="100*98"/>
  <p:tag name="KSO_WM_SLIDE_LAYOUT" val="a_f"/>
  <p:tag name="KSO_WM_SLIDE_LAYOUT_CNT" val="1_1"/>
  <p:tag name="KSO_WM_SPECIAL_SOURCE" val="bdnull"/>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7*a*1"/>
  <p:tag name="KSO_WM_TEMPLATE_CATEGORY" val="custom"/>
  <p:tag name="KSO_WM_TEMPLATE_INDEX" val="20203743"/>
  <p:tag name="KSO_WM_UNIT_LAYERLEVEL" val="1"/>
  <p:tag name="KSO_WM_TAG_VERSION" val="1.0"/>
  <p:tag name="KSO_WM_BEAUTIFY_FLAG" val="#wm#"/>
  <p:tag name="KSO_WM_UNIT_ISCONTENTSTITLE" val="0"/>
  <p:tag name="KSO_WM_UNIT_NOCLEAR" val="0"/>
  <p:tag name="KSO_WM_UNIT_VALUE" val="7"/>
  <p:tag name="KSO_WM_UNIT_TYPE" val="a"/>
  <p:tag name="KSO_WM_UNIT_INDEX" val="1"/>
  <p:tag name="KSO_WM_UNIT_PRESET_TEXT" val="单击此处添加标题"/>
</p:tagLst>
</file>

<file path=ppt/tags/tag175.xml><?xml version="1.0" encoding="utf-8"?>
<p:tagLst xmlns:a="http://schemas.openxmlformats.org/drawingml/2006/main" xmlns:r="http://schemas.openxmlformats.org/officeDocument/2006/relationships" xmlns:p="http://schemas.openxmlformats.org/presentationml/2006/main">
  <p:tag name="KSO_WM_SLIDE_ID" val="custom20203743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3743"/>
  <p:tag name="KSO_WM_SLIDE_TYPE" val="sectionTitle"/>
  <p:tag name="KSO_WM_SLIDE_SUBTYPE" val="pureTxt"/>
  <p:tag name="KSO_WM_SLIDE_LAYOUT" val="a_e"/>
  <p:tag name="KSO_WM_SLIDE_LAYOUT_CNT" val="1_1"/>
  <p:tag name="KSO_WM_SPECIAL_SOURCE" val="bdnull"/>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7*i*1"/>
  <p:tag name="KSO_WM_UNIT_LAYERLEVEL" val="1"/>
  <p:tag name="KSO_WM_TAG_VERSION" val="1.0"/>
  <p:tag name="KSO_WM_BEAUTIFY_FLAG" val="#wm#"/>
  <p:tag name="KSO_WM_TEMPLATE_CATEGORY" val="custom"/>
  <p:tag name="KSO_WM_TEMPLATE_INDEX" val="20203743"/>
  <p:tag name="KSO_WM_UNIT_TYPE" val="i"/>
  <p:tag name="KSO_WM_UNIT_INDEX"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ID" val="custom20203743_7*e*1"/>
  <p:tag name="KSO_WM_UNIT_LAYERLEVEL" val="1"/>
  <p:tag name="KSO_WM_TAG_VERSION" val="1.0"/>
  <p:tag name="KSO_WM_BEAUTIFY_FLAG" val="#wm#"/>
  <p:tag name="KSO_WM_TEMPLATE_CATEGORY" val="custom"/>
  <p:tag name="KSO_WM_TEMPLATE_INDEX" val="20203743"/>
  <p:tag name="KSO_WM_UNIT_NOCLEAR" val="0"/>
  <p:tag name="KSO_WM_UNIT_VALUE" val="5"/>
  <p:tag name="KSO_WM_UNIT_TYPE" val="e"/>
  <p:tag name="KSO_WM_UNIT_INDEX" val="1"/>
  <p:tag name="KSO_WM_UNIT_PRESET_TEXT" val="第一章"/>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7*a*1"/>
  <p:tag name="KSO_WM_TEMPLATE_CATEGORY" val="custom"/>
  <p:tag name="KSO_WM_TEMPLATE_INDEX" val="20203743"/>
  <p:tag name="KSO_WM_UNIT_LAYERLEVEL" val="1"/>
  <p:tag name="KSO_WM_TAG_VERSION" val="1.0"/>
  <p:tag name="KSO_WM_BEAUTIFY_FLAG" val="#wm#"/>
  <p:tag name="KSO_WM_UNIT_ISCONTENTSTITLE" val="0"/>
  <p:tag name="KSO_WM_UNIT_NOCLEAR" val="0"/>
  <p:tag name="KSO_WM_UNIT_VALUE" val="7"/>
  <p:tag name="KSO_WM_UNIT_TYPE" val="a"/>
  <p:tag name="KSO_WM_UNIT_INDEX" val="1"/>
  <p:tag name="KSO_WM_UNIT_PRESET_TEXT" val="单击此处添加标题"/>
</p:tagLst>
</file>

<file path=ppt/tags/tag179.xml><?xml version="1.0" encoding="utf-8"?>
<p:tagLst xmlns:a="http://schemas.openxmlformats.org/drawingml/2006/main" xmlns:r="http://schemas.openxmlformats.org/officeDocument/2006/relationships" xmlns:p="http://schemas.openxmlformats.org/presentationml/2006/main">
  <p:tag name="KSO_WM_SLIDE_ID" val="custom20203743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3743"/>
  <p:tag name="KSO_WM_SLIDE_TYPE" val="text"/>
  <p:tag name="KSO_WM_SLIDE_SUBTYPE" val="pureTxt"/>
  <p:tag name="KSO_WM_SLIDE_SIZE" val="758*343"/>
  <p:tag name="KSO_WM_SLIDE_POSITION" val="100*98"/>
  <p:tag name="KSO_WM_SLIDE_LAYOUT" val="a_f"/>
  <p:tag name="KSO_WM_SLIDE_LAYOUT_CNT" val="1_1"/>
  <p:tag name="KSO_WM_SPECIAL_SOURCE" val="bdnull"/>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7*a*1"/>
  <p:tag name="KSO_WM_TEMPLATE_CATEGORY" val="custom"/>
  <p:tag name="KSO_WM_TEMPLATE_INDEX" val="20203743"/>
  <p:tag name="KSO_WM_UNIT_LAYERLEVEL" val="1"/>
  <p:tag name="KSO_WM_TAG_VERSION" val="1.0"/>
  <p:tag name="KSO_WM_BEAUTIFY_FLAG" val="#wm#"/>
  <p:tag name="KSO_WM_UNIT_ISCONTENTSTITLE" val="0"/>
  <p:tag name="KSO_WM_UNIT_NOCLEAR" val="0"/>
  <p:tag name="KSO_WM_UNIT_VALUE" val="7"/>
  <p:tag name="KSO_WM_UNIT_TYPE" val="a"/>
  <p:tag name="KSO_WM_UNIT_INDEX" val="1"/>
  <p:tag name="KSO_WM_UNIT_PRESET_TEXT" val="单击此处添加标题"/>
</p:tagLst>
</file>

<file path=ppt/tags/tag181.xml><?xml version="1.0" encoding="utf-8"?>
<p:tagLst xmlns:a="http://schemas.openxmlformats.org/drawingml/2006/main" xmlns:r="http://schemas.openxmlformats.org/officeDocument/2006/relationships" xmlns:p="http://schemas.openxmlformats.org/presentationml/2006/main">
  <p:tag name="KSO_WM_SLIDE_ID" val="custom20203743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3743"/>
  <p:tag name="KSO_WM_SLIDE_TYPE" val="text"/>
  <p:tag name="KSO_WM_SLIDE_SUBTYPE" val="pureTxt"/>
  <p:tag name="KSO_WM_SLIDE_SIZE" val="758*343"/>
  <p:tag name="KSO_WM_SLIDE_POSITION" val="100*98"/>
  <p:tag name="KSO_WM_SLIDE_LAYOUT" val="a_f"/>
  <p:tag name="KSO_WM_SLIDE_LAYOUT_CNT" val="1_1"/>
  <p:tag name="KSO_WM_SPECIAL_SOURCE" val="bdnull"/>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7*a*1"/>
  <p:tag name="KSO_WM_TEMPLATE_CATEGORY" val="custom"/>
  <p:tag name="KSO_WM_TEMPLATE_INDEX" val="20203743"/>
  <p:tag name="KSO_WM_UNIT_LAYERLEVEL" val="1"/>
  <p:tag name="KSO_WM_TAG_VERSION" val="1.0"/>
  <p:tag name="KSO_WM_BEAUTIFY_FLAG" val="#wm#"/>
  <p:tag name="KSO_WM_UNIT_ISCONTENTSTITLE" val="0"/>
  <p:tag name="KSO_WM_UNIT_NOCLEAR" val="0"/>
  <p:tag name="KSO_WM_UNIT_VALUE" val="7"/>
  <p:tag name="KSO_WM_UNIT_TYPE" val="a"/>
  <p:tag name="KSO_WM_UNIT_INDEX" val="1"/>
  <p:tag name="KSO_WM_UNIT_PRESET_TEXT" val="单击此处添加标题"/>
</p:tagLst>
</file>

<file path=ppt/tags/tag183.xml><?xml version="1.0" encoding="utf-8"?>
<p:tagLst xmlns:a="http://schemas.openxmlformats.org/drawingml/2006/main" xmlns:r="http://schemas.openxmlformats.org/officeDocument/2006/relationships" xmlns:p="http://schemas.openxmlformats.org/presentationml/2006/main">
  <p:tag name="KSO_WM_SLIDE_ID" val="custom20203743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3743"/>
  <p:tag name="KSO_WM_SLIDE_TYPE" val="sectionTitle"/>
  <p:tag name="KSO_WM_SLIDE_SUBTYPE" val="pureTxt"/>
  <p:tag name="KSO_WM_SLIDE_LAYOUT" val="a_e"/>
  <p:tag name="KSO_WM_SLIDE_LAYOUT_CNT" val="1_1"/>
  <p:tag name="KSO_WM_SPECIAL_SOURCE" val="bdnull"/>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7*i*1"/>
  <p:tag name="KSO_WM_UNIT_LAYERLEVEL" val="1"/>
  <p:tag name="KSO_WM_TAG_VERSION" val="1.0"/>
  <p:tag name="KSO_WM_BEAUTIFY_FLAG" val="#wm#"/>
  <p:tag name="KSO_WM_TEMPLATE_CATEGORY" val="custom"/>
  <p:tag name="KSO_WM_TEMPLATE_INDEX" val="20203743"/>
  <p:tag name="KSO_WM_UNIT_TYPE" val="i"/>
  <p:tag name="KSO_WM_UNIT_INDEX" val="1"/>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ID" val="custom20203743_7*e*1"/>
  <p:tag name="KSO_WM_UNIT_LAYERLEVEL" val="1"/>
  <p:tag name="KSO_WM_TAG_VERSION" val="1.0"/>
  <p:tag name="KSO_WM_BEAUTIFY_FLAG" val="#wm#"/>
  <p:tag name="KSO_WM_TEMPLATE_CATEGORY" val="custom"/>
  <p:tag name="KSO_WM_TEMPLATE_INDEX" val="20203743"/>
  <p:tag name="KSO_WM_UNIT_NOCLEAR" val="0"/>
  <p:tag name="KSO_WM_UNIT_VALUE" val="5"/>
  <p:tag name="KSO_WM_UNIT_TYPE" val="e"/>
  <p:tag name="KSO_WM_UNIT_INDEX" val="1"/>
  <p:tag name="KSO_WM_UNIT_PRESET_TEXT" val="第一章"/>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43_7*a*1"/>
  <p:tag name="KSO_WM_TEMPLATE_CATEGORY" val="custom"/>
  <p:tag name="KSO_WM_TEMPLATE_INDEX" val="20203743"/>
  <p:tag name="KSO_WM_UNIT_LAYERLEVEL" val="1"/>
  <p:tag name="KSO_WM_TAG_VERSION" val="1.0"/>
  <p:tag name="KSO_WM_BEAUTIFY_FLAG" val="#wm#"/>
  <p:tag name="KSO_WM_UNIT_ISCONTENTSTITLE" val="0"/>
  <p:tag name="KSO_WM_UNIT_NOCLEAR" val="0"/>
  <p:tag name="KSO_WM_UNIT_VALUE" val="7"/>
  <p:tag name="KSO_WM_UNIT_TYPE" val="a"/>
  <p:tag name="KSO_WM_UNIT_INDEX" val="1"/>
  <p:tag name="KSO_WM_UNIT_PRESET_TEXT" val="单击此处添加标题"/>
</p:tagLst>
</file>

<file path=ppt/tags/tag187.xml><?xml version="1.0" encoding="utf-8"?>
<p:tagLst xmlns:a="http://schemas.openxmlformats.org/drawingml/2006/main" xmlns:r="http://schemas.openxmlformats.org/officeDocument/2006/relationships" xmlns:p="http://schemas.openxmlformats.org/presentationml/2006/main">
  <p:tag name="KSO_WM_SLIDE_ID" val="custom2020374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3743"/>
  <p:tag name="KSO_WM_SLIDE_LAYOUT" val="a_l"/>
  <p:tag name="KSO_WM_SLIDE_LAYOUT_CNT" val="1_1"/>
  <p:tag name="KSO_WM_SPECIAL_SOURCE" val="bdnull"/>
</p:tagLst>
</file>

<file path=ppt/tags/tag188.xml><?xml version="1.0" encoding="utf-8"?>
<p:tagLst xmlns:a="http://schemas.openxmlformats.org/drawingml/2006/main" xmlns:r="http://schemas.openxmlformats.org/officeDocument/2006/relationships" xmlns:p="http://schemas.openxmlformats.org/presentationml/2006/main">
  <p:tag name="KSO_WM_SLIDE_ID" val="custom20203743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3743"/>
  <p:tag name="KSO_WM_SLIDE_LAYOUT" val="a"/>
  <p:tag name="KSO_WM_SLIDE_LAYOUT_CNT" val="1"/>
  <p:tag name="KSO_WM_SLIDE_TYPE" val="endPage"/>
  <p:tag name="KSO_WM_SLIDE_SUBTYPE" val="pureTxt"/>
  <p:tag name="KSO_WM_SPECIAL_SOURCE" val="bdnull"/>
</p:tagLst>
</file>

<file path=ppt/tags/tag18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3743_15*a*1"/>
  <p:tag name="KSO_WM_TEMPLATE_CATEGORY" val="custom"/>
  <p:tag name="KSO_WM_TEMPLATE_INDEX" val="20203743"/>
  <p:tag name="KSO_WM_UNIT_LAYERLEVEL" val="1"/>
  <p:tag name="KSO_WM_TAG_VERSION" val="1.0"/>
  <p:tag name="KSO_WM_BEAUTIFY_FLAG" val="#wm#"/>
  <p:tag name="KSO_WM_UNIT_PRESET_TEXT" val="感谢聆听"/>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743"/>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TYPE" val="i"/>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3743"/>
  <p:tag name="KSO_WM_TEMPLATE_THUMBS_INDEX" val="1、4、7、8、10、11、12、13、15"/>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REFSHAPE" val="851481060"/>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a="http://schemas.openxmlformats.org/drawingml/2006/main" xmlns:r="http://schemas.openxmlformats.org/officeDocument/2006/relationships" xmlns:p="http://schemas.openxmlformats.org/presentationml/2006/main">
  <p:tag name="REFSHAPE" val="851478068"/>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自定义 76">
      <a:dk1>
        <a:srgbClr val="000000"/>
      </a:dk1>
      <a:lt1>
        <a:srgbClr val="FFFFFF"/>
      </a:lt1>
      <a:dk2>
        <a:srgbClr val="F8E1E1"/>
      </a:dk2>
      <a:lt2>
        <a:srgbClr val="FFFFFF"/>
      </a:lt2>
      <a:accent1>
        <a:srgbClr val="AA2C28"/>
      </a:accent1>
      <a:accent2>
        <a:srgbClr val="904536"/>
      </a:accent2>
      <a:accent3>
        <a:srgbClr val="765E44"/>
      </a:accent3>
      <a:accent4>
        <a:srgbClr val="5C7851"/>
      </a:accent4>
      <a:accent5>
        <a:srgbClr val="42915F"/>
      </a:accent5>
      <a:accent6>
        <a:srgbClr val="28AA6D"/>
      </a:accent6>
      <a:hlink>
        <a:srgbClr val="BFBFBF"/>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Words>
  <Application>Microsoft Office PowerPoint</Application>
  <PresentationFormat>宽屏</PresentationFormat>
  <Paragraphs>82</Paragraphs>
  <Slides>15</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-apple-system</vt:lpstr>
      <vt:lpstr>汉仪尚巍手书W</vt:lpstr>
      <vt:lpstr>华文行楷</vt:lpstr>
      <vt:lpstr>隶书</vt:lpstr>
      <vt:lpstr>微软雅黑</vt:lpstr>
      <vt:lpstr>Arial</vt:lpstr>
      <vt:lpstr>Times New Roman</vt:lpstr>
      <vt:lpstr>Wingdings</vt:lpstr>
      <vt:lpstr>Office 主题​​</vt:lpstr>
      <vt:lpstr>对联生成系统</vt:lpstr>
      <vt:lpstr>PowerPoint 演示文稿</vt:lpstr>
      <vt:lpstr>背景介绍</vt:lpstr>
      <vt:lpstr>PowerPoint 演示文稿</vt:lpstr>
      <vt:lpstr>背景简介</vt:lpstr>
      <vt:lpstr>原理简介</vt:lpstr>
      <vt:lpstr>PowerPoint 演示文稿</vt:lpstr>
      <vt:lpstr>PowerPoint 演示文稿</vt:lpstr>
      <vt:lpstr>PowerPoint 演示文稿</vt:lpstr>
      <vt:lpstr>窗口呈现</vt:lpstr>
      <vt:lpstr>PowerPoint 演示文稿</vt:lpstr>
      <vt:lpstr>PowerPoint 演示文稿</vt:lpstr>
      <vt:lpstr>程序演示</vt:lpstr>
      <vt:lpstr>PowerPoint 演示文稿</vt:lpstr>
      <vt:lpstr>感谢聆听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17</cp:revision>
  <dcterms:created xsi:type="dcterms:W3CDTF">2019-10-24T07:53:00Z</dcterms:created>
  <dcterms:modified xsi:type="dcterms:W3CDTF">2021-12-22T15:58:26Z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FF9BA21C118C4F65A1864E7A3A852B7D</vt:lpwstr>
  </property>
  <property fmtid="{D5CDD505-2E9C-101B-9397-08002B2CF9AE}" pid="4" name="KSOTemplateUUID">
    <vt:lpwstr>v1.0_mb_j3fUKC1eTvkgxL9hIksmJg==</vt:lpwstr>
  </property>
</Properties>
</file>