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B41"/>
    <a:srgbClr val="000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4660"/>
  </p:normalViewPr>
  <p:slideViewPr>
    <p:cSldViewPr snapToGrid="0">
      <p:cViewPr>
        <p:scale>
          <a:sx n="66" d="100"/>
          <a:sy n="66" d="100"/>
        </p:scale>
        <p:origin x="7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5ECBF-64C4-4C55-A458-FC1A394B54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D6A75-B2B1-4594-95EC-CFF9F6461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47479"/>
            <a:ext cx="12192001" cy="48243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31074" y="195943"/>
            <a:ext cx="274320" cy="718457"/>
          </a:xfrm>
          <a:prstGeom prst="rect">
            <a:avLst/>
          </a:prstGeom>
          <a:solidFill>
            <a:srgbClr val="000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280533"/>
            <a:ext cx="7704909" cy="549275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8BC5D-4F8C-4BCF-97A4-B66C5DDD4A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69DEC7-0A20-49E1-949E-40E93B6E10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&#10;&#10;已生成极高可信度的说明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0800" y="4135903"/>
            <a:ext cx="8606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000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南京航空航天大学模板</a:t>
            </a:r>
            <a:endParaRPr lang="zh-CN" altLang="en-US" sz="6600" b="1" dirty="0">
              <a:solidFill>
                <a:srgbClr val="000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3277772" y="5627077"/>
            <a:ext cx="5781822" cy="590843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纯音乐 - 夏天欢快的小音乐 - 纯音乐版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1349828" y="-1607457"/>
            <a:ext cx="6096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0" y="104931"/>
            <a:ext cx="2611399" cy="510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1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9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8684805" y="2222189"/>
            <a:ext cx="0" cy="269998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727354" y="2222189"/>
            <a:ext cx="4" cy="278476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727354" y="2179799"/>
            <a:ext cx="5959447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6" idx="0"/>
          </p:cNvCxnSpPr>
          <p:nvPr/>
        </p:nvCxnSpPr>
        <p:spPr>
          <a:xfrm flipH="1">
            <a:off x="5706083" y="1324855"/>
            <a:ext cx="4" cy="278476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524400" y="1085611"/>
            <a:ext cx="2363370" cy="838385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524398" y="264103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524397" y="337532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524396" y="410961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545669" y="410961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545671" y="2643288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45670" y="337532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545669" y="4870938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503123" y="4107366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503125" y="264103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503124" y="3373076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7503123" y="4868687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8786698" y="2713914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827251" y="2718720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635236" y="1714810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635236" y="2973546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753491" y="2973546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516981" y="2973546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1804" y="4442128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310102" y="4442128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048400" y="4442128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786698" y="4395383"/>
            <a:ext cx="2363373" cy="73947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27251" y="2718720"/>
            <a:ext cx="5959447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2"/>
            <a:endCxn id="4" idx="0"/>
          </p:cNvCxnSpPr>
          <p:nvPr/>
        </p:nvCxnSpPr>
        <p:spPr>
          <a:xfrm>
            <a:off x="5816923" y="2454282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753491" y="4074438"/>
            <a:ext cx="8126863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16923" y="3713018"/>
            <a:ext cx="0" cy="36142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753491" y="4074438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517505" y="4074438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232996" y="4074438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880354" y="4074438"/>
            <a:ext cx="0" cy="51926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7188522" y="2581188"/>
            <a:ext cx="0" cy="174364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24195" y="2470351"/>
            <a:ext cx="0" cy="174364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926860" y="3342174"/>
            <a:ext cx="2728267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387926" y="2992581"/>
            <a:ext cx="1551710" cy="706583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2395047" y="3075705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403170" y="3047998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403170" y="2133598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403170" y="3865417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473140" y="2133598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473140" y="3865417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473140" y="3047998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8396637" y="3047998"/>
            <a:ext cx="1413165" cy="54032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320134" y="2909451"/>
            <a:ext cx="1551710" cy="706583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5570607" y="4147951"/>
            <a:ext cx="110728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691640" y="2387221"/>
            <a:ext cx="110728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551218" y="3342174"/>
            <a:ext cx="110728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405442" y="3332559"/>
            <a:ext cx="110728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6090589" y="3407508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90654" y="615219"/>
            <a:ext cx="2685670" cy="1374432"/>
            <a:chOff x="4668980" y="829808"/>
            <a:chExt cx="2355274" cy="1205347"/>
          </a:xfrm>
        </p:grpSpPr>
        <p:sp>
          <p:nvSpPr>
            <p:cNvPr id="3" name="矩形: 圆角 2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93271" y="2492354"/>
            <a:ext cx="2222772" cy="1137537"/>
            <a:chOff x="4668980" y="829808"/>
            <a:chExt cx="2355274" cy="1205347"/>
          </a:xfrm>
        </p:grpSpPr>
        <p:sp>
          <p:nvSpPr>
            <p:cNvPr id="7" name="矩形: 圆角 6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95935" y="2492354"/>
            <a:ext cx="2222772" cy="1137537"/>
            <a:chOff x="4668980" y="829808"/>
            <a:chExt cx="2355274" cy="1205347"/>
          </a:xfrm>
        </p:grpSpPr>
        <p:sp>
          <p:nvSpPr>
            <p:cNvPr id="10" name="矩形: 圆角 9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543109" y="2492354"/>
            <a:ext cx="2222772" cy="1137537"/>
            <a:chOff x="4668980" y="829808"/>
            <a:chExt cx="2355274" cy="1205347"/>
          </a:xfrm>
        </p:grpSpPr>
        <p:sp>
          <p:nvSpPr>
            <p:cNvPr id="13" name="矩形: 圆角 12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7090" y="4256120"/>
            <a:ext cx="1766455" cy="1221794"/>
            <a:chOff x="4668980" y="829808"/>
            <a:chExt cx="2355274" cy="1205347"/>
          </a:xfrm>
        </p:grpSpPr>
        <p:sp>
          <p:nvSpPr>
            <p:cNvPr id="16" name="矩形: 圆角 15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45779" y="4256120"/>
            <a:ext cx="1766455" cy="1221794"/>
            <a:chOff x="4668980" y="829808"/>
            <a:chExt cx="2355274" cy="1205347"/>
          </a:xfrm>
        </p:grpSpPr>
        <p:sp>
          <p:nvSpPr>
            <p:cNvPr id="22" name="矩形: 圆角 21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6732" y="4256120"/>
            <a:ext cx="1766455" cy="1221794"/>
            <a:chOff x="4668980" y="829808"/>
            <a:chExt cx="2355274" cy="1205347"/>
          </a:xfrm>
        </p:grpSpPr>
        <p:sp>
          <p:nvSpPr>
            <p:cNvPr id="25" name="矩形: 圆角 24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5421" y="4256120"/>
            <a:ext cx="1766455" cy="1221794"/>
            <a:chOff x="4668980" y="829808"/>
            <a:chExt cx="2355274" cy="1205347"/>
          </a:xfrm>
        </p:grpSpPr>
        <p:sp>
          <p:nvSpPr>
            <p:cNvPr id="28" name="矩形: 圆角 27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49308" y="4256120"/>
            <a:ext cx="1766455" cy="1221794"/>
            <a:chOff x="4668980" y="829808"/>
            <a:chExt cx="2355274" cy="1205347"/>
          </a:xfrm>
        </p:grpSpPr>
        <p:sp>
          <p:nvSpPr>
            <p:cNvPr id="31" name="矩形: 圆角 30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97997" y="4256120"/>
            <a:ext cx="1766455" cy="1221794"/>
            <a:chOff x="4668980" y="829808"/>
            <a:chExt cx="2355274" cy="1205347"/>
          </a:xfrm>
        </p:grpSpPr>
        <p:sp>
          <p:nvSpPr>
            <p:cNvPr id="34" name="矩形: 圆角 33"/>
            <p:cNvSpPr/>
            <p:nvPr/>
          </p:nvSpPr>
          <p:spPr>
            <a:xfrm>
              <a:off x="4668980" y="1203881"/>
              <a:ext cx="2355274" cy="831274"/>
            </a:xfrm>
            <a:prstGeom prst="roundRect">
              <a:avLst/>
            </a:prstGeom>
            <a:solidFill>
              <a:srgbClr val="000B4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单机添加文字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: 圆角 34"/>
            <p:cNvSpPr/>
            <p:nvPr/>
          </p:nvSpPr>
          <p:spPr>
            <a:xfrm>
              <a:off x="5120409" y="829808"/>
              <a:ext cx="1452416" cy="512618"/>
            </a:xfrm>
            <a:prstGeom prst="roundRect">
              <a:avLst/>
            </a:prstGeom>
            <a:solidFill>
              <a:srgbClr val="000B4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职位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2678912" y="2206102"/>
            <a:ext cx="700087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90589" y="1989651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679782" y="2206102"/>
            <a:ext cx="0" cy="30333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678912" y="2189018"/>
            <a:ext cx="0" cy="30333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590710" y="3910211"/>
            <a:ext cx="9175171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17" idx="0"/>
          </p:cNvCxnSpPr>
          <p:nvPr/>
        </p:nvCxnSpPr>
        <p:spPr>
          <a:xfrm>
            <a:off x="1580318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95263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275582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163700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950936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765881" y="3910211"/>
            <a:ext cx="0" cy="3459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1025236" y="2580175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139571" y="2580175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254370" y="2580175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9421091" y="2580175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627418" y="1203881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82995" y="1363940"/>
            <a:ext cx="652628" cy="652628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2544882" y="2770908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627418" y="2770908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6709954" y="2770907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62346" y="2770908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792490" y="2770907"/>
            <a:ext cx="1163782" cy="123451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形 12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9458" y="2943358"/>
            <a:ext cx="652628" cy="652628"/>
          </a:xfrm>
          <a:prstGeom prst="rect">
            <a:avLst/>
          </a:prstGeom>
        </p:spPr>
      </p:pic>
      <p:pic>
        <p:nvPicPr>
          <p:cNvPr id="14" name="图形 13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00459" y="2915648"/>
            <a:ext cx="652628" cy="652628"/>
          </a:xfrm>
          <a:prstGeom prst="rect">
            <a:avLst/>
          </a:prstGeom>
        </p:spPr>
      </p:pic>
      <p:pic>
        <p:nvPicPr>
          <p:cNvPr id="16" name="图形 15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882995" y="2935698"/>
            <a:ext cx="652628" cy="652628"/>
          </a:xfrm>
          <a:prstGeom prst="rect">
            <a:avLst/>
          </a:prstGeom>
        </p:spPr>
      </p:pic>
      <p:pic>
        <p:nvPicPr>
          <p:cNvPr id="18" name="图形 17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20138" y="2915648"/>
            <a:ext cx="652628" cy="652628"/>
          </a:xfrm>
          <a:prstGeom prst="rect">
            <a:avLst/>
          </a:prstGeom>
        </p:spPr>
      </p:pic>
      <p:pic>
        <p:nvPicPr>
          <p:cNvPr id="19" name="图形 18" descr="讲师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48067" y="2915648"/>
            <a:ext cx="652628" cy="65262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1025236" y="2580175"/>
            <a:ext cx="839585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190043" y="2412945"/>
            <a:ext cx="0" cy="50270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025236" y="4005426"/>
            <a:ext cx="8444" cy="17580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025237" y="4505957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25237" y="5170975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1025236" y="5752866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1496289" y="4881494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1496289" y="4233293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>
            <a:off x="1496288" y="5501515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3107773" y="4026739"/>
            <a:ext cx="8444" cy="17580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107774" y="4527270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3107774" y="5192288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107773" y="5774179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3578826" y="4902807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/>
          <p:cNvSpPr/>
          <p:nvPr/>
        </p:nvSpPr>
        <p:spPr>
          <a:xfrm>
            <a:off x="3578826" y="4254606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/>
          <p:cNvSpPr/>
          <p:nvPr/>
        </p:nvSpPr>
        <p:spPr>
          <a:xfrm>
            <a:off x="3578825" y="5522828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5151976" y="4026739"/>
            <a:ext cx="8444" cy="17580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5151977" y="4527270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151977" y="5192288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5151976" y="5774179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/>
          <p:cNvSpPr/>
          <p:nvPr/>
        </p:nvSpPr>
        <p:spPr>
          <a:xfrm>
            <a:off x="5623029" y="4902807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/>
          <p:cNvSpPr/>
          <p:nvPr/>
        </p:nvSpPr>
        <p:spPr>
          <a:xfrm>
            <a:off x="5623029" y="4254606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5623028" y="5522828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7196178" y="4005426"/>
            <a:ext cx="8444" cy="17580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7196179" y="4505957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196179" y="5170975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7196178" y="5752866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/>
          <p:cNvSpPr/>
          <p:nvPr/>
        </p:nvSpPr>
        <p:spPr>
          <a:xfrm>
            <a:off x="7667231" y="4881494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7667231" y="4233293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7667230" y="5501515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9329906" y="4026739"/>
            <a:ext cx="8444" cy="17580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9329907" y="4527270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9329907" y="5192288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9329906" y="5774179"/>
            <a:ext cx="47105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/>
          <p:cNvSpPr/>
          <p:nvPr/>
        </p:nvSpPr>
        <p:spPr>
          <a:xfrm>
            <a:off x="9800959" y="4902807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9800959" y="4254606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: 圆角 91"/>
          <p:cNvSpPr/>
          <p:nvPr/>
        </p:nvSpPr>
        <p:spPr>
          <a:xfrm>
            <a:off x="9800958" y="5522828"/>
            <a:ext cx="1304169" cy="50270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50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9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78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16864" y="4122048"/>
            <a:ext cx="5048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000A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b="1" dirty="0">
              <a:solidFill>
                <a:srgbClr val="000A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277772" y="5627077"/>
            <a:ext cx="5781822" cy="590843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0" y="104931"/>
            <a:ext cx="2611399" cy="510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99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275385" y="298500"/>
            <a:ext cx="1097280" cy="1097280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87927" y="1576316"/>
            <a:ext cx="872197" cy="89959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89628" y="2207016"/>
            <a:ext cx="872197" cy="872197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40131" y="2221084"/>
            <a:ext cx="872197" cy="872197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财政部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06659" y="3093281"/>
            <a:ext cx="872197" cy="872197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营业部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65916" y="3093281"/>
            <a:ext cx="872197" cy="872197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后勤部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>
            <a:stCxn id="3" idx="4"/>
            <a:endCxn id="4" idx="0"/>
          </p:cNvCxnSpPr>
          <p:nvPr/>
        </p:nvCxnSpPr>
        <p:spPr>
          <a:xfrm>
            <a:off x="5824025" y="1395780"/>
            <a:ext cx="1" cy="18053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2"/>
            <a:endCxn id="5" idx="6"/>
          </p:cNvCxnSpPr>
          <p:nvPr/>
        </p:nvCxnSpPr>
        <p:spPr>
          <a:xfrm flipH="1" flipV="1">
            <a:off x="3461825" y="2643115"/>
            <a:ext cx="5778306" cy="1406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4"/>
          </p:cNvCxnSpPr>
          <p:nvPr/>
        </p:nvCxnSpPr>
        <p:spPr>
          <a:xfrm flipV="1">
            <a:off x="5824026" y="2448520"/>
            <a:ext cx="0" cy="2739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1682" y="2370350"/>
            <a:ext cx="0" cy="31496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7" idx="6"/>
          </p:cNvCxnSpPr>
          <p:nvPr/>
        </p:nvCxnSpPr>
        <p:spPr>
          <a:xfrm flipH="1">
            <a:off x="1978856" y="3529380"/>
            <a:ext cx="198706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</p:cNvCxnSpPr>
          <p:nvPr/>
        </p:nvCxnSpPr>
        <p:spPr>
          <a:xfrm>
            <a:off x="3025727" y="3079213"/>
            <a:ext cx="0" cy="43609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4"/>
          </p:cNvCxnSpPr>
          <p:nvPr/>
        </p:nvCxnSpPr>
        <p:spPr>
          <a:xfrm flipH="1">
            <a:off x="1542757" y="3965478"/>
            <a:ext cx="1" cy="74287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602568" y="4342962"/>
            <a:ext cx="198706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0522" y="4720447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602566" y="4355053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589628" y="4318782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290711" y="4732537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37582" y="4720446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430148" y="3949064"/>
            <a:ext cx="1" cy="74287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89959" y="4326548"/>
            <a:ext cx="198706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237913" y="4704033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3489957" y="4338639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5477019" y="4302368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178102" y="4716123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24973" y="4704032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684427" y="3090245"/>
            <a:ext cx="1" cy="74287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8744238" y="3467729"/>
            <a:ext cx="198706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492192" y="3845214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8744236" y="3479820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10731298" y="3443549"/>
            <a:ext cx="1" cy="3533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432381" y="3857304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479252" y="3845213"/>
            <a:ext cx="504091" cy="151931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36" grpId="0" animBg="1"/>
      <p:bldP spid="41" grpId="0" animBg="1"/>
      <p:bldP spid="42" grpId="0" animBg="1"/>
      <p:bldP spid="45" grpId="0" animBg="1"/>
      <p:bldP spid="48" grpId="0" animBg="1"/>
      <p:bldP spid="49" grpId="0" animBg="1"/>
      <p:bldP spid="52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>
            <a:off x="9172026" y="4501075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9836309" y="4486111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2029829" y="4437353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574171" y="4397180"/>
            <a:ext cx="0" cy="36988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619659" y="2807381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075318" y="2791805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582780" y="2801102"/>
            <a:ext cx="4706812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289592" y="2801102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493084" y="2801102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698058" y="277924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123615" y="2822958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332632" y="2822959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579274" y="2807382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4690654" y="590564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营销副总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3607443" y="1379082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80177" y="2167600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市场总监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054027" y="2167600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销售总监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3173" y="2956118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市场调查员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5397" y="2956118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公关部经理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3903" y="2956118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宣传部经理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71571" y="2956119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外贸部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35266" y="2971078"/>
            <a:ext cx="504091" cy="1338606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电力工程组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4559" y="2956119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渠道部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46053" y="2956118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招标部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37547" y="295611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成套组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1153" y="295611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技术支持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0735" y="295611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客服部经理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endCxn id="4" idx="3"/>
          </p:cNvCxnSpPr>
          <p:nvPr/>
        </p:nvCxnSpPr>
        <p:spPr>
          <a:xfrm flipH="1">
            <a:off x="5134709" y="1617444"/>
            <a:ext cx="737631" cy="8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1"/>
            <a:endCxn id="5" idx="3"/>
          </p:cNvCxnSpPr>
          <p:nvPr/>
        </p:nvCxnSpPr>
        <p:spPr>
          <a:xfrm flipH="1">
            <a:off x="3607443" y="2406844"/>
            <a:ext cx="3446584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" idx="2"/>
          </p:cNvCxnSpPr>
          <p:nvPr/>
        </p:nvCxnSpPr>
        <p:spPr>
          <a:xfrm flipH="1">
            <a:off x="5872340" y="1069051"/>
            <a:ext cx="1" cy="133779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876974" y="2564472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075318" y="2779247"/>
            <a:ext cx="1540837" cy="483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824823" y="2552304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747684" y="4601666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09908" y="4601666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文案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518414" y="4601666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美工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H="1">
            <a:off x="2029829" y="4424795"/>
            <a:ext cx="1540837" cy="483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2779334" y="4197852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905969" y="4658144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584264" y="4658144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区域经理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H="1">
            <a:off x="9158014" y="4486111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493084" y="4313868"/>
            <a:ext cx="0" cy="18302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007496" y="4496891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671779" y="448192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5739458" y="4638996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419734" y="4653960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5993484" y="4481927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328554" y="4309684"/>
            <a:ext cx="0" cy="18302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568557" y="4496891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232840" y="448192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302500" y="4653960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980795" y="4653960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区域经理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 flipH="1">
            <a:off x="7554545" y="4481927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889615" y="4309684"/>
            <a:ext cx="0" cy="18302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500"/>
                            </p:stCondLst>
                            <p:childTnLst>
                              <p:par>
                                <p:cTn id="1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60" grpId="0" animBg="1"/>
      <p:bldP spid="61" grpId="0" animBg="1"/>
      <p:bldP spid="62" grpId="0" animBg="1"/>
      <p:bldP spid="70" grpId="0" animBg="1"/>
      <p:bldP spid="72" grpId="0" animBg="1"/>
      <p:bldP spid="85" grpId="0" animBg="1"/>
      <p:bldP spid="86" grpId="0" animBg="1"/>
      <p:bldP spid="91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>
            <a:off x="7341352" y="4134243"/>
            <a:ext cx="0" cy="69502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10186571" y="4158489"/>
            <a:ext cx="0" cy="69502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4690654" y="590564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783177" y="2176324"/>
            <a:ext cx="2086664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常务副总经理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895960" y="2167600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19" idx="1"/>
            <a:endCxn id="18" idx="3"/>
          </p:cNvCxnSpPr>
          <p:nvPr/>
        </p:nvCxnSpPr>
        <p:spPr>
          <a:xfrm flipH="1">
            <a:off x="3869841" y="2406844"/>
            <a:ext cx="4026119" cy="872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</p:cNvCxnSpPr>
          <p:nvPr/>
        </p:nvCxnSpPr>
        <p:spPr>
          <a:xfrm flipH="1">
            <a:off x="5872340" y="1069051"/>
            <a:ext cx="1" cy="133779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00458" y="414920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64741" y="4134243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232420" y="4291312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会计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12696" y="4306276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出纳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1486446" y="4134243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9" idx="2"/>
          </p:cNvCxnSpPr>
          <p:nvPr/>
        </p:nvCxnSpPr>
        <p:spPr>
          <a:xfrm>
            <a:off x="1799583" y="3753361"/>
            <a:ext cx="0" cy="35508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5071193" y="138344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1035950" y="327487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3152859" y="327487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1799583" y="2954215"/>
            <a:ext cx="2116910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8" idx="2"/>
          </p:cNvCxnSpPr>
          <p:nvPr/>
        </p:nvCxnSpPr>
        <p:spPr>
          <a:xfrm>
            <a:off x="2826509" y="2654811"/>
            <a:ext cx="0" cy="29940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9" idx="0"/>
          </p:cNvCxnSpPr>
          <p:nvPr/>
        </p:nvCxnSpPr>
        <p:spPr>
          <a:xfrm>
            <a:off x="1799583" y="2934749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60" idx="0"/>
          </p:cNvCxnSpPr>
          <p:nvPr/>
        </p:nvCxnSpPr>
        <p:spPr>
          <a:xfrm>
            <a:off x="3916492" y="2934749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/>
          <p:cNvSpPr/>
          <p:nvPr/>
        </p:nvSpPr>
        <p:spPr>
          <a:xfrm>
            <a:off x="5834826" y="327487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工程筹建部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/>
          <p:cNvSpPr/>
          <p:nvPr/>
        </p:nvSpPr>
        <p:spPr>
          <a:xfrm>
            <a:off x="9904354" y="327487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招商部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H="1">
            <a:off x="6598460" y="2954215"/>
            <a:ext cx="4069527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19" idx="2"/>
            <a:endCxn id="101" idx="0"/>
          </p:cNvCxnSpPr>
          <p:nvPr/>
        </p:nvCxnSpPr>
        <p:spPr>
          <a:xfrm>
            <a:off x="8659593" y="2646087"/>
            <a:ext cx="0" cy="62878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9" idx="0"/>
          </p:cNvCxnSpPr>
          <p:nvPr/>
        </p:nvCxnSpPr>
        <p:spPr>
          <a:xfrm>
            <a:off x="6598459" y="2934749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90" idx="0"/>
          </p:cNvCxnSpPr>
          <p:nvPr/>
        </p:nvCxnSpPr>
        <p:spPr>
          <a:xfrm>
            <a:off x="10667987" y="2934749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/>
          <p:cNvSpPr/>
          <p:nvPr/>
        </p:nvSpPr>
        <p:spPr>
          <a:xfrm>
            <a:off x="7895960" y="3274873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物业部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257450" y="4158489"/>
            <a:ext cx="0" cy="46346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643353" y="4143525"/>
            <a:ext cx="0" cy="49338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3005405" y="430059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4098" y="4300593"/>
            <a:ext cx="504091" cy="129745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 flipH="1" flipV="1">
            <a:off x="3257452" y="4143525"/>
            <a:ext cx="1394346" cy="165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60" idx="2"/>
          </p:cNvCxnSpPr>
          <p:nvPr/>
        </p:nvCxnSpPr>
        <p:spPr>
          <a:xfrm>
            <a:off x="3916492" y="3753361"/>
            <a:ext cx="0" cy="69502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676977" y="431555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8044532" y="4158489"/>
            <a:ext cx="0" cy="46346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9430435" y="4143525"/>
            <a:ext cx="0" cy="49338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7792487" y="430059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9171180" y="4300593"/>
            <a:ext cx="504091" cy="1297451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绿化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6" name="直接连接符 135"/>
          <p:cNvCxnSpPr/>
          <p:nvPr/>
        </p:nvCxnSpPr>
        <p:spPr>
          <a:xfrm flipH="1">
            <a:off x="7362092" y="4145184"/>
            <a:ext cx="2824479" cy="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703574" y="3753361"/>
            <a:ext cx="0" cy="69502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8464059" y="431555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安保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072835" y="4320718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水电，消防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934526" y="4291311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环保部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0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47" grpId="0" animBg="1"/>
      <p:bldP spid="48" grpId="0" animBg="1"/>
      <p:bldP spid="17" grpId="0" animBg="1"/>
      <p:bldP spid="59" grpId="0" animBg="1"/>
      <p:bldP spid="60" grpId="0" animBg="1"/>
      <p:bldP spid="89" grpId="0" animBg="1"/>
      <p:bldP spid="90" grpId="0" animBg="1"/>
      <p:bldP spid="101" grpId="0" animBg="1"/>
      <p:bldP spid="107" grpId="0" animBg="1"/>
      <p:bldP spid="108" grpId="0" animBg="1"/>
      <p:bldP spid="127" grpId="0" animBg="1"/>
      <p:bldP spid="134" grpId="0" animBg="1"/>
      <p:bldP spid="135" grpId="0" animBg="1"/>
      <p:bldP spid="138" grpId="0" animBg="1"/>
      <p:bldP spid="139" grpId="0" animBg="1"/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>
            <a:off x="10346934" y="1954280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8703339" y="1943002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551850" y="1913648"/>
            <a:ext cx="1" cy="39164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467154" y="1909209"/>
            <a:ext cx="1" cy="34627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0533"/>
            <a:ext cx="3227363" cy="549275"/>
          </a:xfrm>
        </p:spPr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1182" y="3010486"/>
            <a:ext cx="7327" cy="37041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53981" y="2995415"/>
            <a:ext cx="0" cy="36988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4698609" y="409044"/>
            <a:ext cx="2355418" cy="66000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453529" y="1257184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760435" y="2139322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>
            <a:stCxn id="18" idx="1"/>
          </p:cNvCxnSpPr>
          <p:nvPr/>
        </p:nvCxnSpPr>
        <p:spPr>
          <a:xfrm flipH="1">
            <a:off x="5872340" y="1496428"/>
            <a:ext cx="581189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467155" y="1913648"/>
            <a:ext cx="8879779" cy="1297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7" idx="2"/>
          </p:cNvCxnSpPr>
          <p:nvPr/>
        </p:nvCxnSpPr>
        <p:spPr>
          <a:xfrm flipH="1">
            <a:off x="5872342" y="1069051"/>
            <a:ext cx="3976" cy="133779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6174" y="3299628"/>
            <a:ext cx="294636" cy="132388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业务拓展部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16845" y="3289745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9099" y="3289745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647115" y="2996418"/>
            <a:ext cx="1617786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3" idx="2"/>
            <a:endCxn id="38" idx="0"/>
          </p:cNvCxnSpPr>
          <p:nvPr/>
        </p:nvCxnSpPr>
        <p:spPr>
          <a:xfrm>
            <a:off x="1474687" y="2617809"/>
            <a:ext cx="4892" cy="67193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97747" y="3087512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62030" y="3072548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024230" y="3305329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76931" y="3305909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3183735" y="3072548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9" idx="2"/>
          </p:cNvCxnSpPr>
          <p:nvPr/>
        </p:nvCxnSpPr>
        <p:spPr>
          <a:xfrm flipH="1">
            <a:off x="3517990" y="2617809"/>
            <a:ext cx="6078" cy="45473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920338" y="2139322"/>
            <a:ext cx="1108698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5317991" y="2139322"/>
            <a:ext cx="1108698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8155372" y="2179084"/>
            <a:ext cx="1108698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9857437" y="2145214"/>
            <a:ext cx="1108698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03488" y="3299629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成品仓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102167" y="3293929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策划部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1096382" y="2980027"/>
            <a:ext cx="7327" cy="37041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882148" y="2994892"/>
            <a:ext cx="7327" cy="37041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5023769" y="3016186"/>
            <a:ext cx="7327" cy="37041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6616568" y="3001115"/>
            <a:ext cx="0" cy="36988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4897168" y="3319566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车间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679432" y="3295445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后道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 flipH="1">
            <a:off x="4607339" y="2984211"/>
            <a:ext cx="244668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02" idx="0"/>
          </p:cNvCxnSpPr>
          <p:nvPr/>
        </p:nvCxnSpPr>
        <p:spPr>
          <a:xfrm>
            <a:off x="5837274" y="2623509"/>
            <a:ext cx="4892" cy="67193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6066075" y="3305329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辅料仓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464754" y="3299629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6244735" y="3000592"/>
            <a:ext cx="7327" cy="37041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H="1">
            <a:off x="4607339" y="2980027"/>
            <a:ext cx="4486" cy="40086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475004" y="3299629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裁床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 flipH="1">
            <a:off x="7057366" y="2970143"/>
            <a:ext cx="4486" cy="40086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925031" y="3289745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品管部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8506302" y="3087512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8985604" y="3066268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8337574" y="3305908"/>
            <a:ext cx="365765" cy="1533377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应收应付会计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8800505" y="3299629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出纳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 flipH="1">
            <a:off x="8052793" y="3066268"/>
            <a:ext cx="1354366" cy="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>
            <a:off x="8739364" y="2611529"/>
            <a:ext cx="6078" cy="45473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8052793" y="309915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7884065" y="3317554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总裁会计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9407159" y="3084763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238431" y="3303160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会计文员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>
            <a:off x="10074801" y="3099157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0739084" y="3084193"/>
            <a:ext cx="1" cy="3141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9915749" y="3316658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553985" y="3317554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10060789" y="3084193"/>
            <a:ext cx="67829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10395044" y="2629454"/>
            <a:ext cx="6078" cy="45473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3045953" y="4985662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清洁工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658207" y="4985662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保安部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>
            <a:stCxn id="48" idx="2"/>
            <a:endCxn id="144" idx="0"/>
          </p:cNvCxnSpPr>
          <p:nvPr/>
        </p:nvCxnSpPr>
        <p:spPr>
          <a:xfrm>
            <a:off x="3207113" y="4302397"/>
            <a:ext cx="1574" cy="68326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3432596" y="4995546"/>
            <a:ext cx="325468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连接符 147"/>
          <p:cNvCxnSpPr/>
          <p:nvPr/>
        </p:nvCxnSpPr>
        <p:spPr>
          <a:xfrm>
            <a:off x="2832817" y="4644029"/>
            <a:ext cx="0" cy="4023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618583" y="4644029"/>
            <a:ext cx="0" cy="41719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H="1" flipV="1">
            <a:off x="2820941" y="4644028"/>
            <a:ext cx="797644" cy="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284409" y="4662718"/>
            <a:ext cx="0" cy="40372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552880" y="4965145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成件组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087123" y="4965145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H="1">
            <a:off x="4770802" y="4644028"/>
            <a:ext cx="520587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5037174" y="4313726"/>
            <a:ext cx="0" cy="30978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4770802" y="4662718"/>
            <a:ext cx="0" cy="43484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5" idx="2"/>
            <a:endCxn id="188" idx="0"/>
          </p:cNvCxnSpPr>
          <p:nvPr/>
        </p:nvCxnSpPr>
        <p:spPr>
          <a:xfrm>
            <a:off x="7087765" y="4286813"/>
            <a:ext cx="7988" cy="67833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6912870" y="4965145"/>
            <a:ext cx="365765" cy="997068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跟单组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000"/>
                            </p:stCondLst>
                            <p:childTnLst>
                              <p:par>
                                <p:cTn id="2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7" grpId="0" animBg="1"/>
      <p:bldP spid="38" grpId="0" animBg="1"/>
      <p:bldP spid="39" grpId="0" animBg="1"/>
      <p:bldP spid="48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79" grpId="0" animBg="1"/>
      <p:bldP spid="80" grpId="0" animBg="1"/>
      <p:bldP spid="101" grpId="0" animBg="1"/>
      <p:bldP spid="102" grpId="0" animBg="1"/>
      <p:bldP spid="106" grpId="0" animBg="1"/>
      <p:bldP spid="107" grpId="0" animBg="1"/>
      <p:bldP spid="112" grpId="0" animBg="1"/>
      <p:bldP spid="115" grpId="0" animBg="1"/>
      <p:bldP spid="122" grpId="0" animBg="1"/>
      <p:bldP spid="123" grpId="0" animBg="1"/>
      <p:bldP spid="129" grpId="0" animBg="1"/>
      <p:bldP spid="135" grpId="0" animBg="1"/>
      <p:bldP spid="140" grpId="0" animBg="1"/>
      <p:bldP spid="141" grpId="0" animBg="1"/>
      <p:bldP spid="144" grpId="0" animBg="1"/>
      <p:bldP spid="145" grpId="0" animBg="1"/>
      <p:bldP spid="147" grpId="0" animBg="1"/>
      <p:bldP spid="163" grpId="0" animBg="1"/>
      <p:bldP spid="164" grpId="0" animBg="1"/>
      <p:bldP spid="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直接连接符 104"/>
          <p:cNvCxnSpPr/>
          <p:nvPr/>
        </p:nvCxnSpPr>
        <p:spPr>
          <a:xfrm>
            <a:off x="10102403" y="4220842"/>
            <a:ext cx="0" cy="45455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8737838" y="4230206"/>
            <a:ext cx="0" cy="45455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841043" y="4294812"/>
            <a:ext cx="0" cy="45455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404480" y="3154724"/>
            <a:ext cx="0" cy="130276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485530" y="3167866"/>
            <a:ext cx="0" cy="111027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4589054" y="1098564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营销副总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505843" y="1786316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6045799" y="3471944"/>
            <a:ext cx="906628" cy="681860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某某公司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06023" y="4443770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>
            <a:stCxn id="57" idx="1"/>
            <a:endCxn id="17" idx="3"/>
          </p:cNvCxnSpPr>
          <p:nvPr/>
        </p:nvCxnSpPr>
        <p:spPr>
          <a:xfrm flipH="1">
            <a:off x="5033109" y="2025560"/>
            <a:ext cx="1527266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550971" y="3154724"/>
            <a:ext cx="6858714" cy="2725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</p:cNvCxnSpPr>
          <p:nvPr/>
        </p:nvCxnSpPr>
        <p:spPr>
          <a:xfrm flipH="1">
            <a:off x="5751959" y="1577051"/>
            <a:ext cx="18782" cy="159081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50971" y="3197518"/>
            <a:ext cx="15973" cy="1234081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/>
          <p:cNvSpPr/>
          <p:nvPr/>
        </p:nvSpPr>
        <p:spPr>
          <a:xfrm>
            <a:off x="6560375" y="1786316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5133485" y="2335588"/>
            <a:ext cx="1274509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169154" y="3471945"/>
            <a:ext cx="763632" cy="68185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49384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品质部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24673" y="4457837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32485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91299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427065" y="3197518"/>
            <a:ext cx="364" cy="156899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092798" y="3167866"/>
            <a:ext cx="364" cy="156899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771409" y="3167866"/>
            <a:ext cx="364" cy="156899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421859" y="3167866"/>
            <a:ext cx="364" cy="156899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915861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13783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售后中心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6130297" y="4285470"/>
            <a:ext cx="737631" cy="8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144696" y="4294812"/>
            <a:ext cx="0" cy="45455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/>
          <p:cNvSpPr/>
          <p:nvPr/>
        </p:nvSpPr>
        <p:spPr>
          <a:xfrm>
            <a:off x="8087641" y="3495751"/>
            <a:ext cx="2644088" cy="454505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上海觅知科技有限公司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 flipV="1">
            <a:off x="8737838" y="4229677"/>
            <a:ext cx="1364565" cy="52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8494862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硬件测试部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179916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工程监督部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878238" y="4457485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客服事业部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2" grpId="0" animBg="1"/>
      <p:bldP spid="57" grpId="0" animBg="1"/>
      <p:bldP spid="60" grpId="0" animBg="1"/>
      <p:bldP spid="18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90" grpId="0" animBg="1"/>
      <p:bldP spid="99" grpId="0" animBg="1"/>
      <p:bldP spid="100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4967504" y="523582"/>
            <a:ext cx="1280159" cy="128015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72574" y="2591414"/>
            <a:ext cx="1040277" cy="1040277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3" idx="4"/>
            <a:endCxn id="4" idx="0"/>
          </p:cNvCxnSpPr>
          <p:nvPr/>
        </p:nvCxnSpPr>
        <p:spPr>
          <a:xfrm flipH="1">
            <a:off x="5592713" y="1803741"/>
            <a:ext cx="14871" cy="787673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</p:cNvCxnSpPr>
          <p:nvPr/>
        </p:nvCxnSpPr>
        <p:spPr>
          <a:xfrm flipH="1">
            <a:off x="5584137" y="3631691"/>
            <a:ext cx="8576" cy="171321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592713" y="2264247"/>
            <a:ext cx="4451619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0044332" y="2264247"/>
            <a:ext cx="0" cy="184351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968957" y="4090702"/>
            <a:ext cx="2250829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2" idx="0"/>
          </p:cNvCxnSpPr>
          <p:nvPr/>
        </p:nvCxnSpPr>
        <p:spPr>
          <a:xfrm>
            <a:off x="8926558" y="4107766"/>
            <a:ext cx="2097" cy="77210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219785" y="4090700"/>
            <a:ext cx="1" cy="101425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039556" y="4107766"/>
            <a:ext cx="1" cy="1014257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079984" y="4483452"/>
            <a:ext cx="6738539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79984" y="4483452"/>
            <a:ext cx="0" cy="62150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196825" y="4483451"/>
            <a:ext cx="0" cy="62150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341881" y="4483450"/>
            <a:ext cx="0" cy="62150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467296" y="4483449"/>
            <a:ext cx="0" cy="62150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718126" y="4483448"/>
            <a:ext cx="0" cy="62150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818522" y="4483448"/>
            <a:ext cx="0" cy="63857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85710" y="4879871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后勤部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11125" y="4879875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36540" y="4879875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61955" y="4879874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人事经理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87370" y="4879873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品管经理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12785" y="4879872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38200" y="4879871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63615" y="4879873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物价经理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589030" y="4879872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714445" y="4879871"/>
            <a:ext cx="930079" cy="930079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751660" y="628407"/>
            <a:ext cx="1125415" cy="1170896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3961955" y="2579505"/>
            <a:ext cx="937961" cy="1041242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611004" y="5816758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/>
          <p:cNvSpPr/>
          <p:nvPr/>
        </p:nvSpPr>
        <p:spPr>
          <a:xfrm>
            <a:off x="3987170" y="5809950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1711125" y="5816758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2845758" y="5816758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5121803" y="5825916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221924" y="5825915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7353060" y="5809949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/>
          <p:cNvSpPr/>
          <p:nvPr/>
        </p:nvSpPr>
        <p:spPr>
          <a:xfrm>
            <a:off x="10714445" y="5800936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8476261" y="5809948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9641978" y="5809947"/>
            <a:ext cx="904786" cy="885899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5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4940036" y="1532673"/>
            <a:ext cx="23633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董事长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270996" y="3118294"/>
            <a:ext cx="1474273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生产副总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8219628" y="3137664"/>
            <a:ext cx="1378694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075892" y="2866104"/>
            <a:ext cx="5806713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2"/>
          </p:cNvCxnSpPr>
          <p:nvPr/>
        </p:nvCxnSpPr>
        <p:spPr>
          <a:xfrm flipH="1">
            <a:off x="6121722" y="2011160"/>
            <a:ext cx="1" cy="133779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5320575" y="2165086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7664228" y="3943244"/>
            <a:ext cx="238311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889601" y="3643701"/>
            <a:ext cx="447" cy="25218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677214" y="3963486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047342" y="3923778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/>
          <p:cNvSpPr/>
          <p:nvPr/>
        </p:nvSpPr>
        <p:spPr>
          <a:xfrm>
            <a:off x="5432375" y="3136598"/>
            <a:ext cx="1378694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副总经理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448593" y="3961921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250451" y="3943244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06383" y="3548554"/>
            <a:ext cx="0" cy="30041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5576329" y="3889062"/>
            <a:ext cx="1015758" cy="726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58128" y="3885577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592088" y="3885577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543700" y="4280381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15079" y="4280381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资料部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16937" y="4280381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13828" y="4280381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质管部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06082" y="4265794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行政人事部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343750" y="4265794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信息管理部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23981" y="426390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207267" y="426390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股份部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037789" y="426390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营销部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9780503" y="4263903"/>
            <a:ext cx="504091" cy="1292325"/>
          </a:xfrm>
          <a:prstGeom prst="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1801382" y="3943244"/>
            <a:ext cx="2383115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026755" y="3643701"/>
            <a:ext cx="447" cy="25218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814368" y="3963486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184497" y="3961921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585747" y="3961921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387605" y="3943244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062462" y="2866104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8889601" y="2866104"/>
            <a:ext cx="0" cy="34012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5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请输入标题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5070763" y="2576946"/>
            <a:ext cx="1482435" cy="1482435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3983180" y="1537855"/>
            <a:ext cx="3657600" cy="3657600"/>
          </a:xfrm>
          <a:prstGeom prst="blockArc">
            <a:avLst>
              <a:gd name="adj1" fmla="val 5399999"/>
              <a:gd name="adj2" fmla="val 16270870"/>
              <a:gd name="adj3" fmla="val 2441"/>
            </a:avLst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10800000">
            <a:off x="3983180" y="1537855"/>
            <a:ext cx="3657600" cy="3657600"/>
          </a:xfrm>
          <a:prstGeom prst="blockArc">
            <a:avLst>
              <a:gd name="adj1" fmla="val 5399999"/>
              <a:gd name="adj2" fmla="val 16270870"/>
              <a:gd name="adj3" fmla="val 2441"/>
            </a:avLst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35130" y="1828067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09554" y="2999508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35130" y="4206318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65322" y="1828067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96989" y="2909454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43251" y="4206318"/>
            <a:ext cx="817418" cy="817418"/>
          </a:xfrm>
          <a:prstGeom prst="ellipse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43139" y="1537855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743139" y="2098459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43139" y="2918131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743139" y="3496305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717161" y="4375783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717161" y="4932671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9457461" y="1537855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9457461" y="2098459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9457461" y="2851741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9457461" y="3429915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431483" y="4375783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9431483" y="4932671"/>
            <a:ext cx="1527266" cy="478487"/>
          </a:xfrm>
          <a:prstGeom prst="roundRect">
            <a:avLst/>
          </a:prstGeom>
          <a:solidFill>
            <a:srgbClr val="000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职位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>
            <a:endCxn id="14" idx="3"/>
          </p:cNvCxnSpPr>
          <p:nvPr/>
        </p:nvCxnSpPr>
        <p:spPr>
          <a:xfrm flipH="1">
            <a:off x="2270405" y="1777099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5" idx="3"/>
          </p:cNvCxnSpPr>
          <p:nvPr/>
        </p:nvCxnSpPr>
        <p:spPr>
          <a:xfrm flipH="1">
            <a:off x="2270405" y="2331281"/>
            <a:ext cx="1151668" cy="642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2270405" y="3136595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2270405" y="3697703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244427" y="4575717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2244427" y="5195455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96095" y="1777099"/>
            <a:ext cx="0" cy="5541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96095" y="3119527"/>
            <a:ext cx="0" cy="5541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96095" y="4575717"/>
            <a:ext cx="0" cy="619738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8305793" y="1823757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8305793" y="2377939"/>
            <a:ext cx="1151668" cy="642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305793" y="1830179"/>
            <a:ext cx="0" cy="5541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305796" y="3118366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305796" y="3672548"/>
            <a:ext cx="1151668" cy="642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305796" y="3124788"/>
            <a:ext cx="0" cy="5541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8279815" y="4613280"/>
            <a:ext cx="1151668" cy="0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8279815" y="5167462"/>
            <a:ext cx="1151668" cy="642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279815" y="4619702"/>
            <a:ext cx="0" cy="554182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 flipV="1">
            <a:off x="3396096" y="2016342"/>
            <a:ext cx="639034" cy="22043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0" idx="2"/>
          </p:cNvCxnSpPr>
          <p:nvPr/>
        </p:nvCxnSpPr>
        <p:spPr>
          <a:xfrm flipH="1">
            <a:off x="3370114" y="4615027"/>
            <a:ext cx="665016" cy="254509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9" idx="2"/>
          </p:cNvCxnSpPr>
          <p:nvPr/>
        </p:nvCxnSpPr>
        <p:spPr>
          <a:xfrm flipH="1">
            <a:off x="3370114" y="3408217"/>
            <a:ext cx="339440" cy="1093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1" idx="6"/>
          </p:cNvCxnSpPr>
          <p:nvPr/>
        </p:nvCxnSpPr>
        <p:spPr>
          <a:xfrm flipH="1">
            <a:off x="7382740" y="2107270"/>
            <a:ext cx="897076" cy="129506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12" idx="6"/>
          </p:cNvCxnSpPr>
          <p:nvPr/>
        </p:nvCxnSpPr>
        <p:spPr>
          <a:xfrm flipH="1" flipV="1">
            <a:off x="7914407" y="3318163"/>
            <a:ext cx="365408" cy="34995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13" idx="6"/>
          </p:cNvCxnSpPr>
          <p:nvPr/>
        </p:nvCxnSpPr>
        <p:spPr>
          <a:xfrm flipH="1" flipV="1">
            <a:off x="7460669" y="4615027"/>
            <a:ext cx="832138" cy="233044"/>
          </a:xfrm>
          <a:prstGeom prst="line">
            <a:avLst/>
          </a:prstGeom>
          <a:ln w="38100">
            <a:solidFill>
              <a:srgbClr val="000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500"/>
                            </p:stCondLst>
                            <p:childTnLst>
                              <p:par>
                                <p:cTn id="26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</p:bldLst>
  </p:timing>
</p:sld>
</file>

<file path=ppt/tags/tag1.xml><?xml version="1.0" encoding="utf-8"?>
<p:tagLst xmlns:p="http://schemas.openxmlformats.org/presentationml/2006/main">
  <p:tag name="ISPRING_PRESENTATION_TITLE" val="企业组织架构图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WPS 演示</Application>
  <PresentationFormat>宽屏</PresentationFormat>
  <Paragraphs>516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Calibri</vt:lpstr>
      <vt:lpstr>Office 主题​​</vt:lpstr>
      <vt:lpstr>PowerPoint 演示文稿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请输入标题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企业组织架构图PPT模板</dc:title>
  <dc:creator>DELL-PC</dc:creator>
  <cp:lastModifiedBy>Ma Cheng</cp:lastModifiedBy>
  <cp:revision>43</cp:revision>
  <dcterms:created xsi:type="dcterms:W3CDTF">2017-09-30T05:38:00Z</dcterms:created>
  <dcterms:modified xsi:type="dcterms:W3CDTF">2021-03-12T13:17:30Z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