
<file path=[Content_Types].xml><?xml version="1.0" encoding="utf-8"?>
<Types xmlns="http://schemas.openxmlformats.org/package/2006/content-types">
  <Default Extension="jpeg" ContentType="image/jpeg"/>
  <Default Extension="png" ContentType="image/png"/>
  <Default Extension="wdp" ContentType="image/vnd.ms-photo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98" r:id="rId4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88" r:id="rId15"/>
    <p:sldId id="267" r:id="rId16"/>
    <p:sldId id="268" r:id="rId17"/>
    <p:sldId id="269" r:id="rId18"/>
    <p:sldId id="270" r:id="rId19"/>
    <p:sldId id="271" r:id="rId20"/>
    <p:sldId id="273" r:id="rId21"/>
    <p:sldId id="291" r:id="rId22"/>
    <p:sldId id="274" r:id="rId23"/>
    <p:sldId id="275" r:id="rId24"/>
    <p:sldId id="276" r:id="rId25"/>
    <p:sldId id="277" r:id="rId26"/>
    <p:sldId id="278" r:id="rId27"/>
    <p:sldId id="272" r:id="rId28"/>
    <p:sldId id="289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90" r:id="rId37"/>
    <p:sldId id="286" r:id="rId38"/>
    <p:sldId id="287" r:id="rId39"/>
    <p:sldId id="292" r:id="rId40"/>
    <p:sldId id="293" r:id="rId41"/>
    <p:sldId id="294" r:id="rId42"/>
    <p:sldId id="296" r:id="rId43"/>
    <p:sldId id="299" r:id="rId44"/>
  </p:sldIdLst>
  <p:sldSz cx="9144000" cy="5143500" type="screen16x9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0000"/>
    <a:srgbClr val="8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4" d="100"/>
          <a:sy n="94" d="100"/>
        </p:scale>
        <p:origin x="96" y="558"/>
      </p:cViewPr>
      <p:guideLst>
        <p:guide orient="horz" pos="1558"/>
        <p:guide pos="309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1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-2053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-1116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 userDrawn="1"/>
        </p:nvGrpSpPr>
        <p:grpSpPr>
          <a:xfrm>
            <a:off x="8266914" y="-18254"/>
            <a:ext cx="649280" cy="762000"/>
            <a:chOff x="8266914" y="-18254"/>
            <a:chExt cx="649280" cy="762000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rot="5400000">
              <a:off x="8201851" y="88633"/>
              <a:ext cx="762000" cy="548226"/>
            </a:xfrm>
            <a:prstGeom prst="homePlate">
              <a:avLst>
                <a:gd name="adj" fmla="val 3560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10800000" vert="eaVert" wrap="none" lIns="91440" tIns="45720" rIns="91440" bIns="45720" numCol="1" anchor="ctr" anchorCtr="0" compatLnSpc="1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0" lang="zh-CN" altLang="zh-CN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66914" y="134144"/>
              <a:ext cx="649280" cy="475558"/>
              <a:chOff x="235091" y="185120"/>
              <a:chExt cx="649280" cy="47555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35091" y="185120"/>
                <a:ext cx="649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b="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Impact" panose="020B0806030902050204" pitchFamily="34" charset="0"/>
                  </a:rPr>
                  <a:t>LOGO</a:t>
                </a:r>
                <a:endParaRPr lang="zh-CN" altLang="en-US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92677" y="460623"/>
                <a:ext cx="53572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00" b="0" dirty="0" smtClean="0">
                    <a:solidFill>
                      <a:srgbClr val="0070C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TEXT HERE</a:t>
                </a:r>
                <a:endParaRPr lang="en-US" altLang="zh-CN" sz="700" b="0" dirty="0" smtClean="0">
                  <a:solidFill>
                    <a:srgbClr val="0070C0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6" name="直接连接符 15"/>
          <p:cNvCxnSpPr/>
          <p:nvPr userDrawn="1"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narHorz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" name="Picture 3" descr="C:\Users\Administrator\Desktop\微立体创业计划\005.png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-2053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:\Users\Administrator\Desktop\微立体创业计划\004.png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199" y="-11166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组合 10"/>
          <p:cNvGrpSpPr/>
          <p:nvPr userDrawn="1"/>
        </p:nvGrpSpPr>
        <p:grpSpPr>
          <a:xfrm>
            <a:off x="8266914" y="-18254"/>
            <a:ext cx="649280" cy="762000"/>
            <a:chOff x="8266914" y="-18254"/>
            <a:chExt cx="649280" cy="762000"/>
          </a:xfrm>
        </p:grpSpPr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 rot="5400000">
              <a:off x="8201851" y="88633"/>
              <a:ext cx="762000" cy="548226"/>
            </a:xfrm>
            <a:prstGeom prst="homePlate">
              <a:avLst>
                <a:gd name="adj" fmla="val 35606"/>
              </a:avLst>
            </a:prstGeom>
            <a:solidFill>
              <a:schemeClr val="bg1">
                <a:lumMod val="95000"/>
              </a:schemeClr>
            </a:solidFill>
            <a:ln w="9525">
              <a:noFill/>
              <a:miter lim="800000"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rot="10800000" vert="eaVert" wrap="none" lIns="91440" tIns="45720" rIns="91440" bIns="45720" numCol="1" anchor="ctr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endParaRPr lang="zh-CN" altLang="zh-CN" dirty="0" smtClean="0">
                <a:solidFill>
                  <a:prstClr val="black"/>
                </a:solidFill>
                <a:latin typeface="Arial" panose="020B0604020202020204" pitchFamily="34" charset="0"/>
                <a:cs typeface="宋体" panose="02010600030101010101" pitchFamily="2" charset="-122"/>
              </a:endParaRPr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8266914" y="134144"/>
              <a:ext cx="649280" cy="475558"/>
              <a:chOff x="235091" y="185120"/>
              <a:chExt cx="649280" cy="475558"/>
            </a:xfrm>
          </p:grpSpPr>
          <p:sp>
            <p:nvSpPr>
              <p:cNvPr id="14" name="矩形 13"/>
              <p:cNvSpPr/>
              <p:nvPr/>
            </p:nvSpPr>
            <p:spPr>
              <a:xfrm>
                <a:off x="235091" y="185120"/>
                <a:ext cx="64928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dirty="0">
                    <a:solidFill>
                      <a:prstClr val="black">
                        <a:lumMod val="75000"/>
                        <a:lumOff val="25000"/>
                      </a:prstClr>
                    </a:solidFill>
                    <a:latin typeface="Impact" panose="020B0806030902050204" pitchFamily="34" charset="0"/>
                  </a:rPr>
                  <a:t>LOGO</a:t>
                </a:r>
                <a:endParaRPr lang="zh-CN" altLang="en-US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Impact" panose="020B0806030902050204" pitchFamily="34" charset="0"/>
                </a:endParaRPr>
              </a:p>
            </p:txBody>
          </p:sp>
          <p:sp>
            <p:nvSpPr>
              <p:cNvPr id="15" name="矩形 14"/>
              <p:cNvSpPr/>
              <p:nvPr/>
            </p:nvSpPr>
            <p:spPr>
              <a:xfrm>
                <a:off x="292677" y="460623"/>
                <a:ext cx="535724" cy="2000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700" dirty="0" smtClean="0">
                    <a:solidFill>
                      <a:srgbClr val="C00000"/>
                    </a:solidFill>
                    <a:latin typeface="Impact" panose="020B0806030902050204" pitchFamily="34" charset="0"/>
                    <a:ea typeface="微软雅黑" panose="020B0503020204020204" pitchFamily="34" charset="-122"/>
                  </a:rPr>
                  <a:t>TEXT HERE</a:t>
                </a:r>
                <a:endParaRPr lang="zh-CN" altLang="en-US" sz="700" dirty="0">
                  <a:solidFill>
                    <a:srgbClr val="C00000"/>
                  </a:solidFill>
                  <a:latin typeface="Impact" panose="020B0806030902050204" pitchFamily="34" charset="0"/>
                  <a:ea typeface="微软雅黑" panose="020B0503020204020204" pitchFamily="34" charset="-122"/>
                </a:endParaRPr>
              </a:p>
            </p:txBody>
          </p:sp>
        </p:grpSp>
      </p:grpSp>
      <p:cxnSp>
        <p:nvCxnSpPr>
          <p:cNvPr id="16" name="直接连接符 15"/>
          <p:cNvCxnSpPr/>
          <p:nvPr userDrawn="1"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8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3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microsoft.com/office/2007/relationships/media" Target="file:///D:\&#25628;&#29399;&#39640;&#36895;&#19979;&#36733;\YAYA-0379&#26102;&#23578;&#24494;&#31435;&#20307;PPT2017\YAYA-0379&#32972;&#26223;&#38899;&#20048;.mp3" TargetMode="External"/><Relationship Id="rId2" Type="http://schemas.openxmlformats.org/officeDocument/2006/relationships/audio" Target="file:///D:\&#25628;&#29399;&#39640;&#36895;&#19979;&#36733;\YAYA-0379&#26102;&#23578;&#24494;&#31435;&#20307;PPT2017\YAYA-0379&#32972;&#26223;&#38899;&#20048;.mp3" TargetMode="External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microsoft.com/office/2007/relationships/hdphoto" Target="../media/image19.wdp"/><Relationship Id="rId1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jpeg"/><Relationship Id="rId1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6.png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0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png"/><Relationship Id="rId1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1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459984" y="2495208"/>
            <a:ext cx="922815" cy="922815"/>
            <a:chOff x="4967145" y="3923836"/>
            <a:chExt cx="922815" cy="922815"/>
          </a:xfrm>
        </p:grpSpPr>
        <p:sp>
          <p:nvSpPr>
            <p:cNvPr id="34" name="椭圆 33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6302E"/>
                </a:solidFill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5126546" y="4062077"/>
              <a:ext cx="53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</a:t>
              </a:r>
              <a:endPara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3676871" y="2495208"/>
            <a:ext cx="922815" cy="922815"/>
            <a:chOff x="4967145" y="3923836"/>
            <a:chExt cx="922815" cy="922815"/>
          </a:xfrm>
        </p:grpSpPr>
        <p:sp>
          <p:nvSpPr>
            <p:cNvPr id="37" name="椭圆 36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6302E"/>
                </a:solidFill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5126546" y="4062077"/>
              <a:ext cx="53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作</a:t>
              </a:r>
              <a:endPara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4893758" y="2495208"/>
            <a:ext cx="922815" cy="922815"/>
            <a:chOff x="4967145" y="3923836"/>
            <a:chExt cx="922815" cy="922815"/>
          </a:xfrm>
        </p:grpSpPr>
        <p:sp>
          <p:nvSpPr>
            <p:cNvPr id="40" name="椭圆 39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6302E"/>
                </a:solidFill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5126546" y="4062077"/>
              <a:ext cx="53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</a:t>
              </a:r>
              <a:endPara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6110645" y="2495208"/>
            <a:ext cx="922815" cy="922815"/>
            <a:chOff x="4967145" y="3923836"/>
            <a:chExt cx="922815" cy="922815"/>
          </a:xfrm>
        </p:grpSpPr>
        <p:sp>
          <p:nvSpPr>
            <p:cNvPr id="43" name="椭圆 42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rgbClr val="B6302E"/>
                </a:solidFill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126546" y="4062077"/>
              <a:ext cx="5306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6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结</a:t>
              </a:r>
              <a:endParaRPr lang="zh-CN" altLang="en-US" sz="36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3305591" y="3911510"/>
            <a:ext cx="2964455" cy="70675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XXX</a:t>
            </a:r>
            <a:endParaRPr lang="en-US" altLang="zh-CN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</a:t>
            </a:r>
            <a:r>
              <a:rPr lang="zh-CN" altLang="en-US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时间：</a:t>
            </a:r>
            <a:r>
              <a:rPr lang="en-US" altLang="zh-CN" sz="20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XX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endParaRPr lang="zh-CN" altLang="en-US" sz="2000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3581691" y="410982"/>
            <a:ext cx="2086704" cy="206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11" name="Freeform 5"/>
          <p:cNvSpPr>
            <a:spLocks noEditPoints="1" noChangeArrowheads="1"/>
          </p:cNvSpPr>
          <p:nvPr/>
        </p:nvSpPr>
        <p:spPr bwMode="auto">
          <a:xfrm>
            <a:off x="-2230464" y="2776714"/>
            <a:ext cx="2088887" cy="2067060"/>
          </a:xfrm>
          <a:custGeom>
            <a:avLst/>
            <a:gdLst>
              <a:gd name="T0" fmla="*/ 145 w 1009"/>
              <a:gd name="T1" fmla="*/ 264 h 998"/>
              <a:gd name="T2" fmla="*/ 86 w 1009"/>
              <a:gd name="T3" fmla="*/ 207 h 998"/>
              <a:gd name="T4" fmla="*/ 214 w 1009"/>
              <a:gd name="T5" fmla="*/ 75 h 998"/>
              <a:gd name="T6" fmla="*/ 277 w 1009"/>
              <a:gd name="T7" fmla="*/ 136 h 998"/>
              <a:gd name="T8" fmla="*/ 414 w 1009"/>
              <a:gd name="T9" fmla="*/ 81 h 998"/>
              <a:gd name="T10" fmla="*/ 414 w 1009"/>
              <a:gd name="T11" fmla="*/ 0 h 998"/>
              <a:gd name="T12" fmla="*/ 504 w 1009"/>
              <a:gd name="T13" fmla="*/ 0 h 998"/>
              <a:gd name="T14" fmla="*/ 595 w 1009"/>
              <a:gd name="T15" fmla="*/ 0 h 998"/>
              <a:gd name="T16" fmla="*/ 595 w 1009"/>
              <a:gd name="T17" fmla="*/ 81 h 998"/>
              <a:gd name="T18" fmla="*/ 732 w 1009"/>
              <a:gd name="T19" fmla="*/ 136 h 998"/>
              <a:gd name="T20" fmla="*/ 795 w 1009"/>
              <a:gd name="T21" fmla="*/ 75 h 998"/>
              <a:gd name="T22" fmla="*/ 923 w 1009"/>
              <a:gd name="T23" fmla="*/ 207 h 998"/>
              <a:gd name="T24" fmla="*/ 864 w 1009"/>
              <a:gd name="T25" fmla="*/ 264 h 998"/>
              <a:gd name="T26" fmla="*/ 923 w 1009"/>
              <a:gd name="T27" fmla="*/ 409 h 998"/>
              <a:gd name="T28" fmla="*/ 1009 w 1009"/>
              <a:gd name="T29" fmla="*/ 409 h 998"/>
              <a:gd name="T30" fmla="*/ 1009 w 1009"/>
              <a:gd name="T31" fmla="*/ 499 h 998"/>
              <a:gd name="T32" fmla="*/ 1009 w 1009"/>
              <a:gd name="T33" fmla="*/ 500 h 998"/>
              <a:gd name="T34" fmla="*/ 1009 w 1009"/>
              <a:gd name="T35" fmla="*/ 589 h 998"/>
              <a:gd name="T36" fmla="*/ 923 w 1009"/>
              <a:gd name="T37" fmla="*/ 589 h 998"/>
              <a:gd name="T38" fmla="*/ 864 w 1009"/>
              <a:gd name="T39" fmla="*/ 734 h 998"/>
              <a:gd name="T40" fmla="*/ 923 w 1009"/>
              <a:gd name="T41" fmla="*/ 791 h 998"/>
              <a:gd name="T42" fmla="*/ 795 w 1009"/>
              <a:gd name="T43" fmla="*/ 923 h 998"/>
              <a:gd name="T44" fmla="*/ 732 w 1009"/>
              <a:gd name="T45" fmla="*/ 863 h 998"/>
              <a:gd name="T46" fmla="*/ 595 w 1009"/>
              <a:gd name="T47" fmla="*/ 918 h 998"/>
              <a:gd name="T48" fmla="*/ 595 w 1009"/>
              <a:gd name="T49" fmla="*/ 998 h 998"/>
              <a:gd name="T50" fmla="*/ 504 w 1009"/>
              <a:gd name="T51" fmla="*/ 998 h 998"/>
              <a:gd name="T52" fmla="*/ 414 w 1009"/>
              <a:gd name="T53" fmla="*/ 998 h 998"/>
              <a:gd name="T54" fmla="*/ 414 w 1009"/>
              <a:gd name="T55" fmla="*/ 918 h 998"/>
              <a:gd name="T56" fmla="*/ 277 w 1009"/>
              <a:gd name="T57" fmla="*/ 863 h 998"/>
              <a:gd name="T58" fmla="*/ 214 w 1009"/>
              <a:gd name="T59" fmla="*/ 923 h 998"/>
              <a:gd name="T60" fmla="*/ 86 w 1009"/>
              <a:gd name="T61" fmla="*/ 791 h 998"/>
              <a:gd name="T62" fmla="*/ 145 w 1009"/>
              <a:gd name="T63" fmla="*/ 734 h 998"/>
              <a:gd name="T64" fmla="*/ 86 w 1009"/>
              <a:gd name="T65" fmla="*/ 589 h 998"/>
              <a:gd name="T66" fmla="*/ 0 w 1009"/>
              <a:gd name="T67" fmla="*/ 589 h 998"/>
              <a:gd name="T68" fmla="*/ 0 w 1009"/>
              <a:gd name="T69" fmla="*/ 500 h 998"/>
              <a:gd name="T70" fmla="*/ 0 w 1009"/>
              <a:gd name="T71" fmla="*/ 499 h 998"/>
              <a:gd name="T72" fmla="*/ 0 w 1009"/>
              <a:gd name="T73" fmla="*/ 409 h 998"/>
              <a:gd name="T74" fmla="*/ 86 w 1009"/>
              <a:gd name="T75" fmla="*/ 409 h 998"/>
              <a:gd name="T76" fmla="*/ 145 w 1009"/>
              <a:gd name="T77" fmla="*/ 264 h 998"/>
              <a:gd name="T78" fmla="*/ 504 w 1009"/>
              <a:gd name="T79" fmla="*/ 174 h 998"/>
              <a:gd name="T80" fmla="*/ 179 w 1009"/>
              <a:gd name="T81" fmla="*/ 500 h 998"/>
              <a:gd name="T82" fmla="*/ 504 w 1009"/>
              <a:gd name="T83" fmla="*/ 826 h 998"/>
              <a:gd name="T84" fmla="*/ 830 w 1009"/>
              <a:gd name="T85" fmla="*/ 500 h 998"/>
              <a:gd name="T86" fmla="*/ 504 w 1009"/>
              <a:gd name="T87" fmla="*/ 174 h 998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w 1009"/>
              <a:gd name="T133" fmla="*/ 0 h 998"/>
              <a:gd name="T134" fmla="*/ 1009 w 1009"/>
              <a:gd name="T135" fmla="*/ 998 h 998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T132" t="T133" r="T134" b="T135"/>
            <a:pathLst>
              <a:path w="1009" h="998">
                <a:moveTo>
                  <a:pt x="145" y="264"/>
                </a:moveTo>
                <a:cubicBezTo>
                  <a:pt x="86" y="207"/>
                  <a:pt x="86" y="207"/>
                  <a:pt x="86" y="207"/>
                </a:cubicBezTo>
                <a:cubicBezTo>
                  <a:pt x="214" y="75"/>
                  <a:pt x="214" y="75"/>
                  <a:pt x="214" y="75"/>
                </a:cubicBezTo>
                <a:cubicBezTo>
                  <a:pt x="277" y="136"/>
                  <a:pt x="277" y="136"/>
                  <a:pt x="277" y="136"/>
                </a:cubicBezTo>
                <a:cubicBezTo>
                  <a:pt x="414" y="81"/>
                  <a:pt x="414" y="81"/>
                  <a:pt x="414" y="81"/>
                </a:cubicBezTo>
                <a:cubicBezTo>
                  <a:pt x="414" y="0"/>
                  <a:pt x="414" y="0"/>
                  <a:pt x="414" y="0"/>
                </a:cubicBezTo>
                <a:cubicBezTo>
                  <a:pt x="504" y="0"/>
                  <a:pt x="504" y="0"/>
                  <a:pt x="504" y="0"/>
                </a:cubicBezTo>
                <a:cubicBezTo>
                  <a:pt x="595" y="0"/>
                  <a:pt x="595" y="0"/>
                  <a:pt x="595" y="0"/>
                </a:cubicBezTo>
                <a:cubicBezTo>
                  <a:pt x="595" y="81"/>
                  <a:pt x="595" y="81"/>
                  <a:pt x="595" y="81"/>
                </a:cubicBezTo>
                <a:cubicBezTo>
                  <a:pt x="732" y="136"/>
                  <a:pt x="732" y="136"/>
                  <a:pt x="732" y="136"/>
                </a:cubicBezTo>
                <a:cubicBezTo>
                  <a:pt x="795" y="75"/>
                  <a:pt x="795" y="75"/>
                  <a:pt x="795" y="75"/>
                </a:cubicBezTo>
                <a:cubicBezTo>
                  <a:pt x="923" y="207"/>
                  <a:pt x="923" y="207"/>
                  <a:pt x="923" y="207"/>
                </a:cubicBezTo>
                <a:cubicBezTo>
                  <a:pt x="864" y="264"/>
                  <a:pt x="864" y="264"/>
                  <a:pt x="864" y="264"/>
                </a:cubicBezTo>
                <a:cubicBezTo>
                  <a:pt x="923" y="409"/>
                  <a:pt x="923" y="409"/>
                  <a:pt x="923" y="409"/>
                </a:cubicBezTo>
                <a:cubicBezTo>
                  <a:pt x="1009" y="409"/>
                  <a:pt x="1009" y="409"/>
                  <a:pt x="1009" y="409"/>
                </a:cubicBezTo>
                <a:cubicBezTo>
                  <a:pt x="1009" y="499"/>
                  <a:pt x="1009" y="499"/>
                  <a:pt x="1009" y="499"/>
                </a:cubicBezTo>
                <a:cubicBezTo>
                  <a:pt x="1009" y="500"/>
                  <a:pt x="1009" y="500"/>
                  <a:pt x="1009" y="500"/>
                </a:cubicBezTo>
                <a:cubicBezTo>
                  <a:pt x="1009" y="589"/>
                  <a:pt x="1009" y="589"/>
                  <a:pt x="1009" y="589"/>
                </a:cubicBezTo>
                <a:cubicBezTo>
                  <a:pt x="923" y="589"/>
                  <a:pt x="923" y="589"/>
                  <a:pt x="923" y="589"/>
                </a:cubicBezTo>
                <a:cubicBezTo>
                  <a:pt x="864" y="734"/>
                  <a:pt x="864" y="734"/>
                  <a:pt x="864" y="734"/>
                </a:cubicBezTo>
                <a:cubicBezTo>
                  <a:pt x="923" y="791"/>
                  <a:pt x="923" y="791"/>
                  <a:pt x="923" y="791"/>
                </a:cubicBezTo>
                <a:cubicBezTo>
                  <a:pt x="795" y="923"/>
                  <a:pt x="795" y="923"/>
                  <a:pt x="795" y="923"/>
                </a:cubicBezTo>
                <a:cubicBezTo>
                  <a:pt x="732" y="863"/>
                  <a:pt x="732" y="863"/>
                  <a:pt x="732" y="863"/>
                </a:cubicBezTo>
                <a:cubicBezTo>
                  <a:pt x="595" y="918"/>
                  <a:pt x="595" y="918"/>
                  <a:pt x="595" y="918"/>
                </a:cubicBezTo>
                <a:cubicBezTo>
                  <a:pt x="595" y="998"/>
                  <a:pt x="595" y="998"/>
                  <a:pt x="595" y="998"/>
                </a:cubicBezTo>
                <a:cubicBezTo>
                  <a:pt x="504" y="998"/>
                  <a:pt x="504" y="998"/>
                  <a:pt x="504" y="998"/>
                </a:cubicBezTo>
                <a:cubicBezTo>
                  <a:pt x="414" y="998"/>
                  <a:pt x="414" y="998"/>
                  <a:pt x="414" y="998"/>
                </a:cubicBezTo>
                <a:cubicBezTo>
                  <a:pt x="414" y="918"/>
                  <a:pt x="414" y="918"/>
                  <a:pt x="414" y="918"/>
                </a:cubicBezTo>
                <a:cubicBezTo>
                  <a:pt x="277" y="863"/>
                  <a:pt x="277" y="863"/>
                  <a:pt x="277" y="863"/>
                </a:cubicBezTo>
                <a:cubicBezTo>
                  <a:pt x="214" y="923"/>
                  <a:pt x="214" y="923"/>
                  <a:pt x="214" y="923"/>
                </a:cubicBezTo>
                <a:cubicBezTo>
                  <a:pt x="86" y="791"/>
                  <a:pt x="86" y="791"/>
                  <a:pt x="86" y="791"/>
                </a:cubicBezTo>
                <a:cubicBezTo>
                  <a:pt x="145" y="734"/>
                  <a:pt x="145" y="734"/>
                  <a:pt x="145" y="734"/>
                </a:cubicBezTo>
                <a:cubicBezTo>
                  <a:pt x="86" y="589"/>
                  <a:pt x="86" y="589"/>
                  <a:pt x="86" y="589"/>
                </a:cubicBezTo>
                <a:cubicBezTo>
                  <a:pt x="0" y="589"/>
                  <a:pt x="0" y="589"/>
                  <a:pt x="0" y="589"/>
                </a:cubicBezTo>
                <a:cubicBezTo>
                  <a:pt x="0" y="500"/>
                  <a:pt x="0" y="500"/>
                  <a:pt x="0" y="500"/>
                </a:cubicBezTo>
                <a:cubicBezTo>
                  <a:pt x="0" y="499"/>
                  <a:pt x="0" y="499"/>
                  <a:pt x="0" y="499"/>
                </a:cubicBezTo>
                <a:cubicBezTo>
                  <a:pt x="0" y="409"/>
                  <a:pt x="0" y="409"/>
                  <a:pt x="0" y="409"/>
                </a:cubicBezTo>
                <a:cubicBezTo>
                  <a:pt x="86" y="409"/>
                  <a:pt x="86" y="409"/>
                  <a:pt x="86" y="409"/>
                </a:cubicBezTo>
                <a:lnTo>
                  <a:pt x="145" y="264"/>
                </a:lnTo>
                <a:close/>
                <a:moveTo>
                  <a:pt x="504" y="174"/>
                </a:moveTo>
                <a:cubicBezTo>
                  <a:pt x="324" y="174"/>
                  <a:pt x="179" y="320"/>
                  <a:pt x="179" y="500"/>
                </a:cubicBezTo>
                <a:cubicBezTo>
                  <a:pt x="179" y="680"/>
                  <a:pt x="324" y="826"/>
                  <a:pt x="504" y="826"/>
                </a:cubicBezTo>
                <a:cubicBezTo>
                  <a:pt x="684" y="826"/>
                  <a:pt x="830" y="680"/>
                  <a:pt x="830" y="500"/>
                </a:cubicBezTo>
                <a:cubicBezTo>
                  <a:pt x="830" y="320"/>
                  <a:pt x="684" y="174"/>
                  <a:pt x="504" y="17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-1601106" y="3312666"/>
            <a:ext cx="830170" cy="1033166"/>
            <a:chOff x="3611249" y="1258886"/>
            <a:chExt cx="830170" cy="1033166"/>
          </a:xfrm>
        </p:grpSpPr>
        <p:sp>
          <p:nvSpPr>
            <p:cNvPr id="13" name="Freeform 7"/>
            <p:cNvSpPr>
              <a:spLocks noChangeArrowheads="1"/>
            </p:cNvSpPr>
            <p:nvPr/>
          </p:nvSpPr>
          <p:spPr bwMode="auto">
            <a:xfrm>
              <a:off x="4194770" y="1675063"/>
              <a:ext cx="143333" cy="85127"/>
            </a:xfrm>
            <a:custGeom>
              <a:avLst/>
              <a:gdLst>
                <a:gd name="T0" fmla="*/ 69 w 69"/>
                <a:gd name="T1" fmla="*/ 8 h 41"/>
                <a:gd name="T2" fmla="*/ 69 w 69"/>
                <a:gd name="T3" fmla="*/ 35 h 41"/>
                <a:gd name="T4" fmla="*/ 6 w 69"/>
                <a:gd name="T5" fmla="*/ 35 h 41"/>
                <a:gd name="T6" fmla="*/ 6 w 69"/>
                <a:gd name="T7" fmla="*/ 35 h 41"/>
                <a:gd name="T8" fmla="*/ 0 w 69"/>
                <a:gd name="T9" fmla="*/ 0 h 41"/>
                <a:gd name="T10" fmla="*/ 52 w 69"/>
                <a:gd name="T11" fmla="*/ 8 h 41"/>
                <a:gd name="T12" fmla="*/ 69 w 69"/>
                <a:gd name="T13" fmla="*/ 8 h 4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69"/>
                <a:gd name="T22" fmla="*/ 0 h 41"/>
                <a:gd name="T23" fmla="*/ 69 w 69"/>
                <a:gd name="T24" fmla="*/ 41 h 41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69" h="41">
                  <a:moveTo>
                    <a:pt x="69" y="8"/>
                  </a:moveTo>
                  <a:cubicBezTo>
                    <a:pt x="69" y="35"/>
                    <a:pt x="69" y="35"/>
                    <a:pt x="69" y="35"/>
                  </a:cubicBezTo>
                  <a:cubicBezTo>
                    <a:pt x="69" y="35"/>
                    <a:pt x="31" y="41"/>
                    <a:pt x="6" y="35"/>
                  </a:cubicBezTo>
                  <a:cubicBezTo>
                    <a:pt x="6" y="35"/>
                    <a:pt x="6" y="35"/>
                    <a:pt x="6" y="35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0" y="4"/>
                    <a:pt x="26" y="8"/>
                    <a:pt x="52" y="8"/>
                  </a:cubicBezTo>
                  <a:lnTo>
                    <a:pt x="69" y="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bevel/>
                </a14:hiddenLine>
              </a:ext>
            </a:extLst>
          </p:spPr>
          <p:txBody>
            <a:bodyPr/>
            <a:lstStyle/>
            <a:p>
              <a:endParaRPr lang="zh-CN" altLang="zh-CN">
                <a:solidFill>
                  <a:srgbClr val="000000"/>
                </a:solidFill>
                <a:latin typeface="Calibri" panose="020F0502020204030204" pitchFamily="34" charset="0"/>
                <a:sym typeface="宋体" panose="02010600030101010101" pitchFamily="2" charset="-122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3611249" y="1258886"/>
              <a:ext cx="830170" cy="1033166"/>
              <a:chOff x="3611249" y="1258886"/>
              <a:chExt cx="830170" cy="1033166"/>
            </a:xfrm>
          </p:grpSpPr>
          <p:sp>
            <p:nvSpPr>
              <p:cNvPr id="15" name="Freeform 6"/>
              <p:cNvSpPr>
                <a:spLocks noEditPoints="1" noChangeArrowheads="1"/>
              </p:cNvSpPr>
              <p:nvPr/>
            </p:nvSpPr>
            <p:spPr bwMode="auto">
              <a:xfrm>
                <a:off x="3611249" y="1480071"/>
                <a:ext cx="830170" cy="811981"/>
              </a:xfrm>
              <a:custGeom>
                <a:avLst/>
                <a:gdLst>
                  <a:gd name="T0" fmla="*/ 223 w 401"/>
                  <a:gd name="T1" fmla="*/ 29 h 392"/>
                  <a:gd name="T2" fmla="*/ 231 w 401"/>
                  <a:gd name="T3" fmla="*/ 95 h 392"/>
                  <a:gd name="T4" fmla="*/ 254 w 401"/>
                  <a:gd name="T5" fmla="*/ 124 h 392"/>
                  <a:gd name="T6" fmla="*/ 254 w 401"/>
                  <a:gd name="T7" fmla="*/ 91 h 392"/>
                  <a:gd name="T8" fmla="*/ 223 w 401"/>
                  <a:gd name="T9" fmla="*/ 29 h 392"/>
                  <a:gd name="T10" fmla="*/ 187 w 401"/>
                  <a:gd name="T11" fmla="*/ 7 h 392"/>
                  <a:gd name="T12" fmla="*/ 272 w 401"/>
                  <a:gd name="T13" fmla="*/ 89 h 392"/>
                  <a:gd name="T14" fmla="*/ 275 w 401"/>
                  <a:gd name="T15" fmla="*/ 124 h 392"/>
                  <a:gd name="T16" fmla="*/ 281 w 401"/>
                  <a:gd name="T17" fmla="*/ 173 h 392"/>
                  <a:gd name="T18" fmla="*/ 387 w 401"/>
                  <a:gd name="T19" fmla="*/ 255 h 392"/>
                  <a:gd name="T20" fmla="*/ 401 w 401"/>
                  <a:gd name="T21" fmla="*/ 385 h 392"/>
                  <a:gd name="T22" fmla="*/ 351 w 401"/>
                  <a:gd name="T23" fmla="*/ 392 h 392"/>
                  <a:gd name="T24" fmla="*/ 325 w 401"/>
                  <a:gd name="T25" fmla="*/ 268 h 392"/>
                  <a:gd name="T26" fmla="*/ 236 w 401"/>
                  <a:gd name="T27" fmla="*/ 215 h 392"/>
                  <a:gd name="T28" fmla="*/ 216 w 401"/>
                  <a:gd name="T29" fmla="*/ 283 h 392"/>
                  <a:gd name="T30" fmla="*/ 119 w 401"/>
                  <a:gd name="T31" fmla="*/ 360 h 392"/>
                  <a:gd name="T32" fmla="*/ 3 w 401"/>
                  <a:gd name="T33" fmla="*/ 360 h 392"/>
                  <a:gd name="T34" fmla="*/ 0 w 401"/>
                  <a:gd name="T35" fmla="*/ 319 h 392"/>
                  <a:gd name="T36" fmla="*/ 81 w 401"/>
                  <a:gd name="T37" fmla="*/ 312 h 392"/>
                  <a:gd name="T38" fmla="*/ 137 w 401"/>
                  <a:gd name="T39" fmla="*/ 279 h 392"/>
                  <a:gd name="T40" fmla="*/ 161 w 401"/>
                  <a:gd name="T41" fmla="*/ 175 h 392"/>
                  <a:gd name="T42" fmla="*/ 228 w 401"/>
                  <a:gd name="T43" fmla="*/ 175 h 392"/>
                  <a:gd name="T44" fmla="*/ 228 w 401"/>
                  <a:gd name="T45" fmla="*/ 113 h 392"/>
                  <a:gd name="T46" fmla="*/ 155 w 401"/>
                  <a:gd name="T47" fmla="*/ 113 h 392"/>
                  <a:gd name="T48" fmla="*/ 166 w 401"/>
                  <a:gd name="T49" fmla="*/ 62 h 392"/>
                  <a:gd name="T50" fmla="*/ 137 w 401"/>
                  <a:gd name="T51" fmla="*/ 124 h 392"/>
                  <a:gd name="T52" fmla="*/ 214 w 401"/>
                  <a:gd name="T53" fmla="*/ 124 h 392"/>
                  <a:gd name="T54" fmla="*/ 214 w 401"/>
                  <a:gd name="T55" fmla="*/ 160 h 392"/>
                  <a:gd name="T56" fmla="*/ 119 w 401"/>
                  <a:gd name="T57" fmla="*/ 160 h 392"/>
                  <a:gd name="T58" fmla="*/ 99 w 401"/>
                  <a:gd name="T59" fmla="*/ 111 h 392"/>
                  <a:gd name="T60" fmla="*/ 119 w 401"/>
                  <a:gd name="T61" fmla="*/ 56 h 392"/>
                  <a:gd name="T62" fmla="*/ 187 w 401"/>
                  <a:gd name="T63" fmla="*/ 7 h 392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01"/>
                  <a:gd name="T97" fmla="*/ 0 h 392"/>
                  <a:gd name="T98" fmla="*/ 401 w 401"/>
                  <a:gd name="T99" fmla="*/ 392 h 392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01" h="392">
                    <a:moveTo>
                      <a:pt x="223" y="29"/>
                    </a:moveTo>
                    <a:cubicBezTo>
                      <a:pt x="231" y="95"/>
                      <a:pt x="231" y="95"/>
                      <a:pt x="231" y="95"/>
                    </a:cubicBezTo>
                    <a:cubicBezTo>
                      <a:pt x="254" y="124"/>
                      <a:pt x="254" y="124"/>
                      <a:pt x="254" y="124"/>
                    </a:cubicBezTo>
                    <a:cubicBezTo>
                      <a:pt x="254" y="91"/>
                      <a:pt x="254" y="91"/>
                      <a:pt x="254" y="91"/>
                    </a:cubicBezTo>
                    <a:lnTo>
                      <a:pt x="223" y="29"/>
                    </a:lnTo>
                    <a:close/>
                    <a:moveTo>
                      <a:pt x="187" y="7"/>
                    </a:moveTo>
                    <a:cubicBezTo>
                      <a:pt x="187" y="7"/>
                      <a:pt x="252" y="3"/>
                      <a:pt x="272" y="89"/>
                    </a:cubicBezTo>
                    <a:cubicBezTo>
                      <a:pt x="275" y="124"/>
                      <a:pt x="275" y="124"/>
                      <a:pt x="275" y="124"/>
                    </a:cubicBezTo>
                    <a:cubicBezTo>
                      <a:pt x="281" y="173"/>
                      <a:pt x="281" y="173"/>
                      <a:pt x="281" y="173"/>
                    </a:cubicBezTo>
                    <a:cubicBezTo>
                      <a:pt x="281" y="173"/>
                      <a:pt x="376" y="193"/>
                      <a:pt x="387" y="255"/>
                    </a:cubicBezTo>
                    <a:cubicBezTo>
                      <a:pt x="398" y="317"/>
                      <a:pt x="401" y="385"/>
                      <a:pt x="401" y="385"/>
                    </a:cubicBezTo>
                    <a:cubicBezTo>
                      <a:pt x="351" y="392"/>
                      <a:pt x="351" y="392"/>
                      <a:pt x="351" y="392"/>
                    </a:cubicBezTo>
                    <a:cubicBezTo>
                      <a:pt x="351" y="392"/>
                      <a:pt x="336" y="306"/>
                      <a:pt x="325" y="268"/>
                    </a:cubicBezTo>
                    <a:cubicBezTo>
                      <a:pt x="314" y="230"/>
                      <a:pt x="236" y="215"/>
                      <a:pt x="236" y="215"/>
                    </a:cubicBezTo>
                    <a:cubicBezTo>
                      <a:pt x="236" y="215"/>
                      <a:pt x="236" y="215"/>
                      <a:pt x="216" y="283"/>
                    </a:cubicBezTo>
                    <a:cubicBezTo>
                      <a:pt x="196" y="352"/>
                      <a:pt x="119" y="360"/>
                      <a:pt x="119" y="360"/>
                    </a:cubicBezTo>
                    <a:cubicBezTo>
                      <a:pt x="3" y="360"/>
                      <a:pt x="3" y="360"/>
                      <a:pt x="3" y="360"/>
                    </a:cubicBezTo>
                    <a:cubicBezTo>
                      <a:pt x="0" y="319"/>
                      <a:pt x="0" y="319"/>
                      <a:pt x="0" y="319"/>
                    </a:cubicBezTo>
                    <a:cubicBezTo>
                      <a:pt x="81" y="312"/>
                      <a:pt x="81" y="312"/>
                      <a:pt x="81" y="312"/>
                    </a:cubicBezTo>
                    <a:cubicBezTo>
                      <a:pt x="130" y="312"/>
                      <a:pt x="137" y="279"/>
                      <a:pt x="137" y="279"/>
                    </a:cubicBezTo>
                    <a:cubicBezTo>
                      <a:pt x="161" y="175"/>
                      <a:pt x="161" y="175"/>
                      <a:pt x="161" y="175"/>
                    </a:cubicBezTo>
                    <a:cubicBezTo>
                      <a:pt x="228" y="175"/>
                      <a:pt x="228" y="175"/>
                      <a:pt x="228" y="175"/>
                    </a:cubicBezTo>
                    <a:cubicBezTo>
                      <a:pt x="228" y="113"/>
                      <a:pt x="228" y="113"/>
                      <a:pt x="228" y="113"/>
                    </a:cubicBezTo>
                    <a:cubicBezTo>
                      <a:pt x="155" y="113"/>
                      <a:pt x="155" y="113"/>
                      <a:pt x="155" y="113"/>
                    </a:cubicBezTo>
                    <a:cubicBezTo>
                      <a:pt x="166" y="62"/>
                      <a:pt x="166" y="62"/>
                      <a:pt x="166" y="62"/>
                    </a:cubicBezTo>
                    <a:cubicBezTo>
                      <a:pt x="137" y="124"/>
                      <a:pt x="137" y="124"/>
                      <a:pt x="137" y="124"/>
                    </a:cubicBezTo>
                    <a:cubicBezTo>
                      <a:pt x="214" y="124"/>
                      <a:pt x="214" y="124"/>
                      <a:pt x="214" y="124"/>
                    </a:cubicBezTo>
                    <a:cubicBezTo>
                      <a:pt x="214" y="160"/>
                      <a:pt x="214" y="160"/>
                      <a:pt x="214" y="160"/>
                    </a:cubicBezTo>
                    <a:cubicBezTo>
                      <a:pt x="214" y="160"/>
                      <a:pt x="157" y="160"/>
                      <a:pt x="119" y="160"/>
                    </a:cubicBezTo>
                    <a:cubicBezTo>
                      <a:pt x="81" y="160"/>
                      <a:pt x="99" y="111"/>
                      <a:pt x="99" y="111"/>
                    </a:cubicBezTo>
                    <a:cubicBezTo>
                      <a:pt x="99" y="111"/>
                      <a:pt x="99" y="111"/>
                      <a:pt x="119" y="56"/>
                    </a:cubicBezTo>
                    <a:cubicBezTo>
                      <a:pt x="139" y="0"/>
                      <a:pt x="187" y="7"/>
                      <a:pt x="187" y="7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6" name="Freeform 8"/>
              <p:cNvSpPr>
                <a:spLocks noChangeArrowheads="1"/>
              </p:cNvSpPr>
              <p:nvPr/>
            </p:nvSpPr>
            <p:spPr bwMode="auto">
              <a:xfrm>
                <a:off x="4072536" y="1540461"/>
                <a:ext cx="64755" cy="196447"/>
              </a:xfrm>
              <a:custGeom>
                <a:avLst/>
                <a:gdLst>
                  <a:gd name="T0" fmla="*/ 89 w 89"/>
                  <a:gd name="T1" fmla="*/ 176 h 270"/>
                  <a:gd name="T2" fmla="*/ 89 w 89"/>
                  <a:gd name="T3" fmla="*/ 270 h 270"/>
                  <a:gd name="T4" fmla="*/ 23 w 89"/>
                  <a:gd name="T5" fmla="*/ 188 h 270"/>
                  <a:gd name="T6" fmla="*/ 0 w 89"/>
                  <a:gd name="T7" fmla="*/ 0 h 270"/>
                  <a:gd name="T8" fmla="*/ 89 w 89"/>
                  <a:gd name="T9" fmla="*/ 176 h 2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9"/>
                  <a:gd name="T16" fmla="*/ 0 h 270"/>
                  <a:gd name="T17" fmla="*/ 89 w 89"/>
                  <a:gd name="T18" fmla="*/ 270 h 2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9" h="270">
                    <a:moveTo>
                      <a:pt x="89" y="176"/>
                    </a:moveTo>
                    <a:lnTo>
                      <a:pt x="89" y="270"/>
                    </a:lnTo>
                    <a:lnTo>
                      <a:pt x="23" y="188"/>
                    </a:lnTo>
                    <a:lnTo>
                      <a:pt x="0" y="0"/>
                    </a:lnTo>
                    <a:lnTo>
                      <a:pt x="89" y="176"/>
                    </a:lnTo>
                    <a:close/>
                  </a:path>
                </a:pathLst>
              </a:custGeom>
              <a:solidFill>
                <a:srgbClr val="9DC3E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  <p:sp>
            <p:nvSpPr>
              <p:cNvPr id="17" name="Oval 9"/>
              <p:cNvSpPr>
                <a:spLocks noChangeArrowheads="1"/>
              </p:cNvSpPr>
              <p:nvPr/>
            </p:nvSpPr>
            <p:spPr bwMode="auto">
              <a:xfrm>
                <a:off x="3925565" y="1258886"/>
                <a:ext cx="226278" cy="225550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endParaRPr lang="zh-CN" altLang="zh-CN">
                  <a:solidFill>
                    <a:srgbClr val="000000"/>
                  </a:solidFill>
                  <a:latin typeface="Calibri" panose="020F0502020204030204" pitchFamily="34" charset="0"/>
                  <a:sym typeface="宋体" panose="02010600030101010101" pitchFamily="2" charset="-122"/>
                </a:endParaRPr>
              </a:p>
            </p:txBody>
          </p:sp>
        </p:grpSp>
      </p:grpSp>
      <p:sp>
        <p:nvSpPr>
          <p:cNvPr id="18" name="TextBox 5"/>
          <p:cNvSpPr txBox="1"/>
          <p:nvPr/>
        </p:nvSpPr>
        <p:spPr>
          <a:xfrm>
            <a:off x="1373477" y="1211064"/>
            <a:ext cx="6397045" cy="830991"/>
          </a:xfrm>
          <a:prstGeom prst="rect">
            <a:avLst/>
          </a:prstGeom>
          <a:noFill/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34" tIns="45717" rIns="91434" bIns="45717" rtlCol="0">
            <a:spAutoFit/>
            <a:scene3d>
              <a:camera prst="orthographicFront"/>
              <a:lightRig rig="threePt" dir="t"/>
            </a:scene3d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z="480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Broadway" charset="0"/>
              </a:rPr>
              <a:t>南京航空航天大学模板</a:t>
            </a:r>
            <a:endParaRPr lang="en-US" altLang="zh-CN" sz="4800" dirty="0" smtClean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Broadway" charset="0"/>
            </a:endParaRPr>
          </a:p>
        </p:txBody>
      </p:sp>
      <p:pic>
        <p:nvPicPr>
          <p:cNvPr id="6" name="YAYA-0379背景音乐.mp3"/>
          <p:cNvPicPr/>
          <p:nvPr>
            <a:audioFile r:link="rId2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254760" y="5342255"/>
            <a:ext cx="619125" cy="61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1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3" dur="indefinite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1" dur="200" fill="hold"/>
                                        <p:tgtEl>
                                          <p:spTgt spid="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8" dur="200" fill="hold"/>
                                        <p:tgtEl>
                                          <p:spTgt spid="3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2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5" dur="200" fill="hold"/>
                                        <p:tgtEl>
                                          <p:spTgt spid="3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2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2" dur="2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849"/>
                            </p:stCondLst>
                            <p:childTnLst>
                              <p:par>
                                <p:cTn id="49" presetID="64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000 0.000000 L -0.002431 -0.438765 " pathEditMode="relative" rAng="0" ptsTypes="">
                                      <p:cBhvr>
                                        <p:cTn id="5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49"/>
                            </p:stCondLst>
                            <p:childTnLst>
                              <p:par>
                                <p:cTn id="52" presetID="56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527 0.007777 L 0.691042 -0.534075 " pathEditMode="relative" rAng="0" ptsTypes="">
                                      <p:cBhvr>
                                        <p:cTn id="53" dur="3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71" y="-27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56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1458 0.035432 L 0.686667 -0.529877 " pathEditMode="relative" rAng="0" ptsTypes="">
                                      <p:cBhvr>
                                        <p:cTn id="55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9" y="-282"/>
                                    </p:animMotion>
                                  </p:childTnLst>
                                </p:cTn>
                              </p:par>
                              <p:par>
                                <p:cTn id="56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57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7849"/>
                            </p:stCondLst>
                            <p:childTnLst>
                              <p:par>
                                <p:cTn id="59" presetID="8" presetClass="emph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9849"/>
                            </p:stCondLst>
                            <p:childTnLst>
                              <p:par>
                                <p:cTn id="6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3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numSld="999" showWhenStopped="0">
                <p:cTn id="64" repeatCount="indefinite" fill="hold" display="1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46" grpId="0" bldLvl="0" animBg="1"/>
      <p:bldP spid="11" grpId="0" bldLvl="0" animBg="1"/>
      <p:bldP spid="11" grpId="1" bldLvl="0" animBg="1"/>
      <p:bldP spid="11" grpId="2" animBg="1"/>
      <p:bldP spid="18" grpId="0" bldLvl="0" animBg="1"/>
      <p:bldP spid="18" grpId="1" animBg="1"/>
      <p:bldP spid="18" grpId="2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>
            <a:stCxn id="29" idx="2"/>
            <a:endCxn id="21" idx="5"/>
          </p:cNvCxnSpPr>
          <p:nvPr/>
        </p:nvCxnSpPr>
        <p:spPr>
          <a:xfrm flipH="1">
            <a:off x="1106865" y="3560643"/>
            <a:ext cx="475265" cy="26305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7" name="直接连接符 6"/>
          <p:cNvCxnSpPr>
            <a:stCxn id="36" idx="1"/>
            <a:endCxn id="29" idx="4"/>
          </p:cNvCxnSpPr>
          <p:nvPr/>
        </p:nvCxnSpPr>
        <p:spPr>
          <a:xfrm flipH="1">
            <a:off x="1694300" y="2812943"/>
            <a:ext cx="562119" cy="63553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8" name="直接连接符 7"/>
          <p:cNvCxnSpPr>
            <a:stCxn id="43" idx="7"/>
          </p:cNvCxnSpPr>
          <p:nvPr/>
        </p:nvCxnSpPr>
        <p:spPr>
          <a:xfrm flipH="1" flipV="1">
            <a:off x="2330459" y="2798271"/>
            <a:ext cx="801314" cy="525079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9" name="直接连接符 8"/>
          <p:cNvCxnSpPr>
            <a:stCxn id="43" idx="5"/>
            <a:endCxn id="50" idx="5"/>
          </p:cNvCxnSpPr>
          <p:nvPr/>
        </p:nvCxnSpPr>
        <p:spPr>
          <a:xfrm flipV="1">
            <a:off x="3131773" y="2490596"/>
            <a:ext cx="674762" cy="67412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0" name="直接连接符 9"/>
          <p:cNvCxnSpPr>
            <a:stCxn id="50" idx="0"/>
            <a:endCxn id="57" idx="1"/>
          </p:cNvCxnSpPr>
          <p:nvPr/>
        </p:nvCxnSpPr>
        <p:spPr>
          <a:xfrm>
            <a:off x="3727220" y="2682082"/>
            <a:ext cx="499841" cy="42492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1" name="直接连接符 10"/>
          <p:cNvCxnSpPr/>
          <p:nvPr/>
        </p:nvCxnSpPr>
        <p:spPr>
          <a:xfrm flipV="1">
            <a:off x="4291136" y="2702062"/>
            <a:ext cx="715263" cy="364622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2" name="直接连接符 11"/>
          <p:cNvCxnSpPr>
            <a:stCxn id="64" idx="5"/>
            <a:endCxn id="71" idx="5"/>
          </p:cNvCxnSpPr>
          <p:nvPr/>
        </p:nvCxnSpPr>
        <p:spPr>
          <a:xfrm flipV="1">
            <a:off x="5021640" y="2092811"/>
            <a:ext cx="701471" cy="52379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4" name="直接连接符 13"/>
          <p:cNvCxnSpPr>
            <a:stCxn id="71" idx="7"/>
            <a:endCxn id="78" idx="7"/>
          </p:cNvCxnSpPr>
          <p:nvPr/>
        </p:nvCxnSpPr>
        <p:spPr>
          <a:xfrm>
            <a:off x="5723111" y="2251443"/>
            <a:ext cx="810862" cy="97453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5" name="直接连接符 14"/>
          <p:cNvCxnSpPr>
            <a:stCxn id="85" idx="2"/>
            <a:endCxn id="78" idx="1"/>
          </p:cNvCxnSpPr>
          <p:nvPr/>
        </p:nvCxnSpPr>
        <p:spPr>
          <a:xfrm flipH="1">
            <a:off x="6375342" y="2695919"/>
            <a:ext cx="676486" cy="530061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6" name="直接连接符 15"/>
          <p:cNvCxnSpPr>
            <a:stCxn id="92" idx="2"/>
            <a:endCxn id="85" idx="7"/>
          </p:cNvCxnSpPr>
          <p:nvPr/>
        </p:nvCxnSpPr>
        <p:spPr>
          <a:xfrm flipH="1" flipV="1">
            <a:off x="7243313" y="2775235"/>
            <a:ext cx="464872" cy="397108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cxnSp>
        <p:nvCxnSpPr>
          <p:cNvPr id="17" name="直接连接符 16"/>
          <p:cNvCxnSpPr>
            <a:stCxn id="92" idx="0"/>
            <a:endCxn id="99" idx="1"/>
          </p:cNvCxnSpPr>
          <p:nvPr/>
        </p:nvCxnSpPr>
        <p:spPr>
          <a:xfrm flipV="1">
            <a:off x="7820355" y="2144390"/>
            <a:ext cx="578795" cy="1140123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ysDot"/>
          </a:ln>
          <a:effectLst/>
        </p:spPr>
      </p:cxnSp>
      <p:pic>
        <p:nvPicPr>
          <p:cNvPr id="18" name="图片 17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bright="-100000" contras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992" t="36582" r="11163" b="49513"/>
          <a:stretch>
            <a:fillRect/>
          </a:stretch>
        </p:blipFill>
        <p:spPr>
          <a:xfrm>
            <a:off x="514348" y="4375040"/>
            <a:ext cx="8315325" cy="291881"/>
          </a:xfrm>
          <a:prstGeom prst="rect">
            <a:avLst/>
          </a:prstGeom>
        </p:spPr>
      </p:pic>
      <p:grpSp>
        <p:nvGrpSpPr>
          <p:cNvPr id="19" name="组合 18"/>
          <p:cNvGrpSpPr/>
          <p:nvPr/>
        </p:nvGrpSpPr>
        <p:grpSpPr>
          <a:xfrm flipV="1">
            <a:off x="860372" y="3736946"/>
            <a:ext cx="334355" cy="342373"/>
            <a:chOff x="581025" y="1800225"/>
            <a:chExt cx="1619642" cy="1658481"/>
          </a:xfrm>
        </p:grpSpPr>
        <p:grpSp>
          <p:nvGrpSpPr>
            <p:cNvPr id="20" name="组合 19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22" name="组合 2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25" name="同心圆 2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21" name="椭圆 2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 flipV="1">
            <a:off x="1527122" y="3394573"/>
            <a:ext cx="334355" cy="342373"/>
            <a:chOff x="581025" y="1800225"/>
            <a:chExt cx="1619642" cy="1658481"/>
          </a:xfrm>
        </p:grpSpPr>
        <p:grpSp>
          <p:nvGrpSpPr>
            <p:cNvPr id="28" name="组合 27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30" name="组合 2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2" name="同心圆 3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29" name="椭圆 2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 flipV="1">
            <a:off x="2168557" y="2567557"/>
            <a:ext cx="334355" cy="342373"/>
            <a:chOff x="581025" y="1800225"/>
            <a:chExt cx="1619642" cy="1658481"/>
          </a:xfrm>
        </p:grpSpPr>
        <p:grpSp>
          <p:nvGrpSpPr>
            <p:cNvPr id="35" name="组合 34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37" name="组合 36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39" name="同心圆 38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36" name="椭圆 35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flipV="1">
            <a:off x="2885280" y="3077964"/>
            <a:ext cx="334355" cy="342373"/>
            <a:chOff x="581025" y="1800225"/>
            <a:chExt cx="1619642" cy="1658481"/>
          </a:xfrm>
        </p:grpSpPr>
        <p:grpSp>
          <p:nvGrpSpPr>
            <p:cNvPr id="42" name="组合 41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44" name="组合 43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46" name="同心圆 45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5" name="TextBox 44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43" name="椭圆 42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 flipV="1">
            <a:off x="3560042" y="2403842"/>
            <a:ext cx="334355" cy="342373"/>
            <a:chOff x="581025" y="1800225"/>
            <a:chExt cx="1619642" cy="1658481"/>
          </a:xfrm>
        </p:grpSpPr>
        <p:grpSp>
          <p:nvGrpSpPr>
            <p:cNvPr id="49" name="组合 48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51" name="组合 50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53" name="同心圆 52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2" name="TextBox 51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50" name="椭圆 49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V="1">
            <a:off x="4139199" y="2861618"/>
            <a:ext cx="334355" cy="342373"/>
            <a:chOff x="581025" y="1800225"/>
            <a:chExt cx="1619642" cy="1658481"/>
          </a:xfrm>
        </p:grpSpPr>
        <p:grpSp>
          <p:nvGrpSpPr>
            <p:cNvPr id="56" name="组合 55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58" name="组合 57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0" name="同心圆 59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9" name="TextBox 58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57" name="椭圆 56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 flipV="1">
            <a:off x="4775147" y="2529850"/>
            <a:ext cx="334355" cy="342373"/>
            <a:chOff x="581025" y="1800225"/>
            <a:chExt cx="1619642" cy="1658481"/>
          </a:xfrm>
        </p:grpSpPr>
        <p:grpSp>
          <p:nvGrpSpPr>
            <p:cNvPr id="63" name="组合 62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65" name="组合 64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67" name="同心圆 66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6" name="TextBox 65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64" name="椭圆 63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 flipV="1">
            <a:off x="5476618" y="2006057"/>
            <a:ext cx="334355" cy="342373"/>
            <a:chOff x="581025" y="1800225"/>
            <a:chExt cx="1619642" cy="1658481"/>
          </a:xfrm>
        </p:grpSpPr>
        <p:grpSp>
          <p:nvGrpSpPr>
            <p:cNvPr id="70" name="组合 69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72" name="组合 71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74" name="同心圆 73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73" name="TextBox 72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71" name="椭圆 70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 flipV="1">
            <a:off x="6287480" y="2980594"/>
            <a:ext cx="334355" cy="342373"/>
            <a:chOff x="581025" y="1800225"/>
            <a:chExt cx="1619642" cy="1658481"/>
          </a:xfrm>
        </p:grpSpPr>
        <p:grpSp>
          <p:nvGrpSpPr>
            <p:cNvPr id="77" name="组合 76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79" name="组合 78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1" name="同心圆 80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2" name="椭圆 81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0" name="TextBox 79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78" name="椭圆 77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 flipV="1">
            <a:off x="6996820" y="2529849"/>
            <a:ext cx="334355" cy="342373"/>
            <a:chOff x="581025" y="1800225"/>
            <a:chExt cx="1619642" cy="1658481"/>
          </a:xfrm>
        </p:grpSpPr>
        <p:grpSp>
          <p:nvGrpSpPr>
            <p:cNvPr id="84" name="组合 83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86" name="组合 85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88" name="同心圆 87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87" name="TextBox 86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85" name="椭圆 84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0" name="组合 89"/>
          <p:cNvGrpSpPr/>
          <p:nvPr/>
        </p:nvGrpSpPr>
        <p:grpSpPr>
          <a:xfrm flipV="1">
            <a:off x="7653177" y="3006273"/>
            <a:ext cx="334355" cy="342373"/>
            <a:chOff x="581025" y="1800225"/>
            <a:chExt cx="1619642" cy="1658481"/>
          </a:xfrm>
        </p:grpSpPr>
        <p:grpSp>
          <p:nvGrpSpPr>
            <p:cNvPr id="91" name="组合 90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93" name="组合 92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95" name="同心圆 94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94" name="TextBox 93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92" name="椭圆 91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7" name="组合 96"/>
          <p:cNvGrpSpPr/>
          <p:nvPr/>
        </p:nvGrpSpPr>
        <p:grpSpPr>
          <a:xfrm flipV="1">
            <a:off x="8311288" y="1899004"/>
            <a:ext cx="334355" cy="342373"/>
            <a:chOff x="581025" y="1800225"/>
            <a:chExt cx="1619642" cy="1658481"/>
          </a:xfrm>
        </p:grpSpPr>
        <p:grpSp>
          <p:nvGrpSpPr>
            <p:cNvPr id="98" name="组合 97"/>
            <p:cNvGrpSpPr/>
            <p:nvPr/>
          </p:nvGrpSpPr>
          <p:grpSpPr>
            <a:xfrm>
              <a:off x="581025" y="1800225"/>
              <a:ext cx="1619642" cy="1658481"/>
              <a:chOff x="6651335" y="1494971"/>
              <a:chExt cx="1360493" cy="1360493"/>
            </a:xfrm>
            <a:effectLst/>
          </p:grpSpPr>
          <p:grpSp>
            <p:nvGrpSpPr>
              <p:cNvPr id="100" name="组合 99"/>
              <p:cNvGrpSpPr/>
              <p:nvPr/>
            </p:nvGrpSpPr>
            <p:grpSpPr>
              <a:xfrm>
                <a:off x="6651335" y="1494971"/>
                <a:ext cx="1360493" cy="1360493"/>
                <a:chOff x="304800" y="673100"/>
                <a:chExt cx="4000500" cy="4000500"/>
              </a:xfrm>
              <a:effectLst>
                <a:outerShdw blurRad="444500" dist="254000" dir="8100000" algn="tr" rotWithShape="0">
                  <a:prstClr val="black">
                    <a:alpha val="50000"/>
                  </a:prstClr>
                </a:outerShdw>
              </a:effectLst>
            </p:grpSpPr>
            <p:sp>
              <p:nvSpPr>
                <p:cNvPr id="102" name="同心圆 101"/>
                <p:cNvSpPr/>
                <p:nvPr/>
              </p:nvSpPr>
              <p:spPr>
                <a:xfrm>
                  <a:off x="304800" y="673100"/>
                  <a:ext cx="4000500" cy="4000500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/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6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392113" y="760413"/>
                  <a:ext cx="3825874" cy="3825874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7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01" name="TextBox 100"/>
              <p:cNvSpPr txBox="1"/>
              <p:nvPr/>
            </p:nvSpPr>
            <p:spPr>
              <a:xfrm>
                <a:off x="6854606" y="1702647"/>
                <a:ext cx="155173" cy="53020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方正大黑简体" pitchFamily="65" charset="-122"/>
                  <a:ea typeface="方正大黑简体" pitchFamily="65" charset="-122"/>
                </a:endParaRPr>
              </a:p>
            </p:txBody>
          </p:sp>
        </p:grpSp>
        <p:sp>
          <p:nvSpPr>
            <p:cNvPr id="99" name="椭圆 98"/>
            <p:cNvSpPr/>
            <p:nvPr/>
          </p:nvSpPr>
          <p:spPr>
            <a:xfrm>
              <a:off x="847487" y="2110889"/>
              <a:ext cx="1086718" cy="1086719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732119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5" name="TextBox 104"/>
          <p:cNvSpPr txBox="1"/>
          <p:nvPr/>
        </p:nvSpPr>
        <p:spPr>
          <a:xfrm>
            <a:off x="1444460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6" name="TextBox 105"/>
          <p:cNvSpPr txBox="1"/>
          <p:nvPr/>
        </p:nvSpPr>
        <p:spPr>
          <a:xfrm>
            <a:off x="2168557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3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7" name="TextBox 106"/>
          <p:cNvSpPr txBox="1"/>
          <p:nvPr/>
        </p:nvSpPr>
        <p:spPr>
          <a:xfrm>
            <a:off x="2880889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4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3525489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5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4218761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6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4863238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7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5545641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8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6257400" y="4520980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9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3" name="TextBox 112"/>
          <p:cNvSpPr txBox="1"/>
          <p:nvPr/>
        </p:nvSpPr>
        <p:spPr>
          <a:xfrm>
            <a:off x="6932203" y="45209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10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7646164" y="45209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11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5" name="TextBox 114"/>
          <p:cNvSpPr txBox="1"/>
          <p:nvPr/>
        </p:nvSpPr>
        <p:spPr>
          <a:xfrm>
            <a:off x="8290522" y="4520980"/>
            <a:ext cx="5629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12</a:t>
            </a:r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方正大黑简体" pitchFamily="65" charset="-122"/>
                <a:ea typeface="方正大黑简体" pitchFamily="65" charset="-122"/>
              </a:rPr>
              <a:t>月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方正大黑简体" pitchFamily="65" charset="-122"/>
              <a:ea typeface="方正大黑简体" pitchFamily="65" charset="-122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91817" y="92483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dirty="0" smtClean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1194727" y="3823700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1893906" y="346206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1893906" y="217212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3285391" y="3202673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3300131" y="201352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4615115" y="3024109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5149404" y="16722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5990902" y="339252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6574812" y="217212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6" name="TextBox 125"/>
          <p:cNvSpPr txBox="1"/>
          <p:nvPr/>
        </p:nvSpPr>
        <p:spPr>
          <a:xfrm>
            <a:off x="7378526" y="3480937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845381" y="1533778"/>
            <a:ext cx="11079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2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输入你的标题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165740" y="1294164"/>
            <a:ext cx="25653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您的内容打在这里，或者通过复制您的文本后，在此框中选择粘贴，并选择只保留文字。您的内容打在这里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  <a:cs typeface="方正兰亭细黑_GBK_M" pitchFamily="2" charset="2"/>
              </a:rPr>
              <a:t>，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cs typeface="方正兰亭细黑_GBK_M" pitchFamily="2" charset="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21" grpId="0"/>
      <p:bldP spid="122" grpId="0"/>
      <p:bldP spid="123" grpId="0"/>
      <p:bldP spid="124" grpId="0"/>
      <p:bldP spid="125" grpId="0"/>
      <p:bldP spid="126" grpId="0"/>
      <p:bldP spid="127" grpId="0"/>
      <p:bldP spid="12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图片 31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0"/>
            <a:ext cx="9153525" cy="2940736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3236159" y="2160953"/>
            <a:ext cx="2671681" cy="68325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4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02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5"/>
          <p:cNvSpPr txBox="1"/>
          <p:nvPr/>
        </p:nvSpPr>
        <p:spPr>
          <a:xfrm>
            <a:off x="3517549" y="2933252"/>
            <a:ext cx="2339090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工作完成情况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3819107" y="523692"/>
            <a:ext cx="1505786" cy="1505786"/>
            <a:chOff x="2179844" y="1513973"/>
            <a:chExt cx="1505786" cy="1505786"/>
          </a:xfrm>
        </p:grpSpPr>
        <p:grpSp>
          <p:nvGrpSpPr>
            <p:cNvPr id="19" name="组合 18"/>
            <p:cNvGrpSpPr/>
            <p:nvPr/>
          </p:nvGrpSpPr>
          <p:grpSpPr>
            <a:xfrm>
              <a:off x="2179844" y="1513973"/>
              <a:ext cx="1505786" cy="1505786"/>
              <a:chOff x="8343900" y="254000"/>
              <a:chExt cx="3416300" cy="3416300"/>
            </a:xfrm>
          </p:grpSpPr>
          <p:sp>
            <p:nvSpPr>
              <p:cNvPr id="24" name="椭圆 23"/>
              <p:cNvSpPr/>
              <p:nvPr/>
            </p:nvSpPr>
            <p:spPr>
              <a:xfrm>
                <a:off x="8343900" y="254000"/>
                <a:ext cx="3416300" cy="3416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6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25" name="椭圆 24"/>
              <p:cNvSpPr/>
              <p:nvPr/>
            </p:nvSpPr>
            <p:spPr>
              <a:xfrm>
                <a:off x="8477524" y="387624"/>
                <a:ext cx="3149051" cy="31490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4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20" name="组合 19"/>
            <p:cNvGrpSpPr/>
            <p:nvPr/>
          </p:nvGrpSpPr>
          <p:grpSpPr>
            <a:xfrm>
              <a:off x="2515863" y="1820134"/>
              <a:ext cx="942176" cy="808243"/>
              <a:chOff x="4276639" y="1257564"/>
              <a:chExt cx="632166" cy="542302"/>
            </a:xfrm>
          </p:grpSpPr>
          <p:sp>
            <p:nvSpPr>
              <p:cNvPr id="21" name="Freeform 301"/>
              <p:cNvSpPr>
                <a:spLocks noEditPoints="1"/>
              </p:cNvSpPr>
              <p:nvPr/>
            </p:nvSpPr>
            <p:spPr bwMode="auto">
              <a:xfrm>
                <a:off x="4484261" y="1375321"/>
                <a:ext cx="424544" cy="424545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2" name="Freeform 302"/>
              <p:cNvSpPr>
                <a:spLocks noEditPoints="1"/>
              </p:cNvSpPr>
              <p:nvPr/>
            </p:nvSpPr>
            <p:spPr bwMode="auto">
              <a:xfrm>
                <a:off x="4276639" y="1257564"/>
                <a:ext cx="272699" cy="272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3" name="Freeform 303"/>
              <p:cNvSpPr>
                <a:spLocks noEditPoints="1"/>
              </p:cNvSpPr>
              <p:nvPr/>
            </p:nvSpPr>
            <p:spPr bwMode="auto">
              <a:xfrm>
                <a:off x="4276639" y="1530264"/>
                <a:ext cx="213822" cy="20452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6851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26" name="文本框 9"/>
          <p:cNvSpPr txBox="1"/>
          <p:nvPr/>
        </p:nvSpPr>
        <p:spPr>
          <a:xfrm>
            <a:off x="3089362" y="367592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年度计划完成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9"/>
          <p:cNvSpPr txBox="1"/>
          <p:nvPr/>
        </p:nvSpPr>
        <p:spPr>
          <a:xfrm>
            <a:off x="3089361" y="400136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季度业绩销售汇总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文本框 9"/>
          <p:cNvSpPr txBox="1"/>
          <p:nvPr/>
        </p:nvSpPr>
        <p:spPr>
          <a:xfrm>
            <a:off x="4936594" y="367918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工作达标情况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文本框 9"/>
          <p:cNvSpPr txBox="1"/>
          <p:nvPr/>
        </p:nvSpPr>
        <p:spPr>
          <a:xfrm>
            <a:off x="4936595" y="400507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销售指标达成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文本框 9"/>
          <p:cNvSpPr txBox="1"/>
          <p:nvPr/>
        </p:nvSpPr>
        <p:spPr>
          <a:xfrm>
            <a:off x="3089361" y="4310606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与上一年度比较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9"/>
          <p:cNvSpPr txBox="1"/>
          <p:nvPr/>
        </p:nvSpPr>
        <p:spPr>
          <a:xfrm>
            <a:off x="4936595" y="431106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近</a:t>
            </a:r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年数据对比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3" name="图片 3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4648994" y="114736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圆角矩形 4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2554393" y="1734344"/>
            <a:ext cx="1005703" cy="1981199"/>
            <a:chOff x="2210594" y="1810545"/>
            <a:chExt cx="1005703" cy="1981199"/>
          </a:xfrm>
        </p:grpSpPr>
        <p:cxnSp>
          <p:nvCxnSpPr>
            <p:cNvPr id="44" name="直接连接符 43"/>
            <p:cNvCxnSpPr/>
            <p:nvPr/>
          </p:nvCxnSpPr>
          <p:spPr>
            <a:xfrm>
              <a:off x="2210594" y="3160810"/>
              <a:ext cx="1005703" cy="630934"/>
            </a:xfrm>
            <a:prstGeom prst="line">
              <a:avLst/>
            </a:prstGeom>
            <a:noFill/>
            <a:ln w="12700" cap="flat" cmpd="sng" algn="ctr">
              <a:solidFill>
                <a:srgbClr val="7F7F7F">
                  <a:lumMod val="75000"/>
                </a:srgbClr>
              </a:solidFill>
              <a:prstDash val="dash"/>
            </a:ln>
            <a:effectLst/>
          </p:spPr>
        </p:cxnSp>
        <p:cxnSp>
          <p:nvCxnSpPr>
            <p:cNvPr id="45" name="直接连接符 44"/>
            <p:cNvCxnSpPr/>
            <p:nvPr/>
          </p:nvCxnSpPr>
          <p:spPr>
            <a:xfrm flipV="1">
              <a:off x="2346670" y="2801144"/>
              <a:ext cx="777103" cy="1"/>
            </a:xfrm>
            <a:prstGeom prst="line">
              <a:avLst/>
            </a:prstGeom>
            <a:noFill/>
            <a:ln w="12700" cap="flat" cmpd="sng" algn="ctr">
              <a:solidFill>
                <a:srgbClr val="7F7F7F">
                  <a:lumMod val="75000"/>
                </a:srgbClr>
              </a:solidFill>
              <a:prstDash val="dash"/>
            </a:ln>
            <a:effectLst/>
          </p:spPr>
        </p:cxnSp>
        <p:cxnSp>
          <p:nvCxnSpPr>
            <p:cNvPr id="46" name="直接连接符 45"/>
            <p:cNvCxnSpPr/>
            <p:nvPr/>
          </p:nvCxnSpPr>
          <p:spPr>
            <a:xfrm flipV="1">
              <a:off x="2210594" y="1810545"/>
              <a:ext cx="943881" cy="581419"/>
            </a:xfrm>
            <a:prstGeom prst="line">
              <a:avLst/>
            </a:prstGeom>
            <a:noFill/>
            <a:ln w="12700" cap="flat" cmpd="sng" algn="ctr">
              <a:solidFill>
                <a:srgbClr val="7F7F7F">
                  <a:lumMod val="75000"/>
                </a:srgbClr>
              </a:solidFill>
              <a:prstDash val="dash"/>
            </a:ln>
            <a:effectLst/>
          </p:spPr>
        </p:cxnSp>
      </p:grpSp>
      <p:grpSp>
        <p:nvGrpSpPr>
          <p:cNvPr id="47" name="组合 46"/>
          <p:cNvGrpSpPr/>
          <p:nvPr/>
        </p:nvGrpSpPr>
        <p:grpSpPr>
          <a:xfrm>
            <a:off x="1182060" y="1879393"/>
            <a:ext cx="1702088" cy="170208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同心圆 4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椭圆 4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3249865" y="1083127"/>
            <a:ext cx="941929" cy="9419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3249865" y="2271847"/>
            <a:ext cx="941929" cy="9419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4" name="同心圆 5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5" name="椭圆 5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49865" y="3414847"/>
            <a:ext cx="941929" cy="94192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7" name="同心圆 5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椭圆 5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9" name="文本框 37"/>
          <p:cNvSpPr>
            <a:spLocks noChangeArrowheads="1"/>
          </p:cNvSpPr>
          <p:nvPr/>
        </p:nvSpPr>
        <p:spPr bwMode="auto">
          <a:xfrm>
            <a:off x="1697114" y="2391880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融资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计划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0" name="文本框 37"/>
          <p:cNvSpPr>
            <a:spLocks noChangeArrowheads="1"/>
          </p:cNvSpPr>
          <p:nvPr/>
        </p:nvSpPr>
        <p:spPr bwMode="auto">
          <a:xfrm>
            <a:off x="3474608" y="127714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1" name="文本框 37"/>
          <p:cNvSpPr>
            <a:spLocks noChangeArrowheads="1"/>
          </p:cNvSpPr>
          <p:nvPr/>
        </p:nvSpPr>
        <p:spPr bwMode="auto">
          <a:xfrm>
            <a:off x="3474608" y="250269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2" name="文本框 37"/>
          <p:cNvSpPr>
            <a:spLocks noChangeArrowheads="1"/>
          </p:cNvSpPr>
          <p:nvPr/>
        </p:nvSpPr>
        <p:spPr bwMode="auto">
          <a:xfrm>
            <a:off x="3474608" y="3652044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文字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内容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63" name="文本1"/>
          <p:cNvSpPr>
            <a:spLocks noChangeArrowheads="1"/>
          </p:cNvSpPr>
          <p:nvPr/>
        </p:nvSpPr>
        <p:spPr bwMode="gray">
          <a:xfrm>
            <a:off x="4783264" y="1124744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您的内容打在这里，或者通过复制您的文本后，在此框中选择粘贴，并选择只保留文字。在此录入上述图表的综合描述说明。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4648994" y="231298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5" name="圆角矩形 64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66" name="圆角矩形 65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67" name="文本1"/>
          <p:cNvSpPr>
            <a:spLocks noChangeArrowheads="1"/>
          </p:cNvSpPr>
          <p:nvPr/>
        </p:nvSpPr>
        <p:spPr bwMode="gray">
          <a:xfrm>
            <a:off x="4783264" y="2290364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您的内容打在这里，或者通过复制您的文本后，在此框中选择粘贴，并选择只保留文字。在此录入上述图表的综合描述说明。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grpSp>
        <p:nvGrpSpPr>
          <p:cNvPr id="68" name="组合 67"/>
          <p:cNvGrpSpPr/>
          <p:nvPr/>
        </p:nvGrpSpPr>
        <p:grpSpPr>
          <a:xfrm>
            <a:off x="4648994" y="3452413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69" name="圆角矩形 68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70" name="圆角矩形 69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71" name="文本1"/>
          <p:cNvSpPr>
            <a:spLocks noChangeArrowheads="1"/>
          </p:cNvSpPr>
          <p:nvPr/>
        </p:nvSpPr>
        <p:spPr bwMode="gray">
          <a:xfrm>
            <a:off x="4783264" y="3429794"/>
            <a:ext cx="3097339" cy="891780"/>
          </a:xfrm>
          <a:prstGeom prst="roundRect">
            <a:avLst>
              <a:gd name="adj" fmla="val 11505"/>
            </a:avLst>
          </a:prstGeom>
          <a:noFill/>
          <a:ln w="28575" cap="flat" cmpd="sng" algn="ctr">
            <a:noFill/>
            <a:prstDash val="solid"/>
          </a:ln>
          <a:effectLst/>
        </p:spPr>
        <p:txBody>
          <a:bodyPr lIns="68589" tIns="34295" rIns="68589" bIns="34295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您的内容打在这里，或者通过复制您的文本后，在此框中选择粘贴，并选择只保留文字。在此录入上述图表的综合描述说明。</a:t>
            </a:r>
            <a:endParaRPr kumimoji="0" lang="zh-CN" altLang="zh-CN" sz="1000" b="0" i="0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500"/>
                            </p:stCondLst>
                            <p:childTnLst>
                              <p:par>
                                <p:cTn id="5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0"/>
                            </p:stCondLst>
                            <p:childTnLst>
                              <p:par>
                                <p:cTn id="6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6000"/>
                            </p:stCondLst>
                            <p:childTnLst>
                              <p:par>
                                <p:cTn id="7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6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9" grpId="0"/>
      <p:bldP spid="60" grpId="0"/>
      <p:bldP spid="61" grpId="0"/>
      <p:bldP spid="62" grpId="0"/>
      <p:bldP spid="63" grpId="0"/>
      <p:bldP spid="67" grpId="0"/>
      <p:bldP spid="7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69540" y="2191544"/>
            <a:ext cx="4446354" cy="627181"/>
            <a:chOff x="669540" y="2255926"/>
            <a:chExt cx="4446354" cy="627181"/>
          </a:xfrm>
        </p:grpSpPr>
        <p:sp>
          <p:nvSpPr>
            <p:cNvPr id="7" name="矩形 6"/>
            <p:cNvSpPr/>
            <p:nvPr/>
          </p:nvSpPr>
          <p:spPr>
            <a:xfrm>
              <a:off x="720388" y="2636578"/>
              <a:ext cx="3496656" cy="246529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4217044" y="2636577"/>
              <a:ext cx="898850" cy="24652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9" name="文本框 12"/>
            <p:cNvSpPr txBox="1"/>
            <p:nvPr/>
          </p:nvSpPr>
          <p:spPr>
            <a:xfrm>
              <a:off x="669540" y="2255926"/>
              <a:ext cx="145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第二季度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669540" y="2953544"/>
            <a:ext cx="4446354" cy="617769"/>
            <a:chOff x="669540" y="3085713"/>
            <a:chExt cx="4446354" cy="617769"/>
          </a:xfrm>
        </p:grpSpPr>
        <p:sp>
          <p:nvSpPr>
            <p:cNvPr id="11" name="矩形 10"/>
            <p:cNvSpPr/>
            <p:nvPr/>
          </p:nvSpPr>
          <p:spPr>
            <a:xfrm>
              <a:off x="2371016" y="3456952"/>
              <a:ext cx="2744878" cy="246530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2" name="文本框 13"/>
            <p:cNvSpPr txBox="1"/>
            <p:nvPr/>
          </p:nvSpPr>
          <p:spPr>
            <a:xfrm>
              <a:off x="669540" y="3085713"/>
              <a:ext cx="145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第三季度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20388" y="3456952"/>
              <a:ext cx="2346513" cy="246530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9540" y="3783329"/>
            <a:ext cx="4446354" cy="612759"/>
            <a:chOff x="669540" y="3915498"/>
            <a:chExt cx="4446354" cy="612759"/>
          </a:xfrm>
        </p:grpSpPr>
        <p:sp>
          <p:nvSpPr>
            <p:cNvPr id="16" name="文本框 14"/>
            <p:cNvSpPr txBox="1"/>
            <p:nvPr/>
          </p:nvSpPr>
          <p:spPr>
            <a:xfrm>
              <a:off x="669540" y="3915498"/>
              <a:ext cx="145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第四季度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720387" y="4281728"/>
              <a:ext cx="3938308" cy="246529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658695" y="4281728"/>
              <a:ext cx="457199" cy="24652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447982" y="3678472"/>
            <a:ext cx="445662" cy="458799"/>
            <a:chOff x="5939521" y="4572770"/>
            <a:chExt cx="594216" cy="550559"/>
          </a:xfrm>
        </p:grpSpPr>
        <p:grpSp>
          <p:nvGrpSpPr>
            <p:cNvPr id="20" name="组合 19"/>
            <p:cNvGrpSpPr/>
            <p:nvPr/>
          </p:nvGrpSpPr>
          <p:grpSpPr>
            <a:xfrm>
              <a:off x="5942984" y="4572770"/>
              <a:ext cx="541778" cy="550559"/>
              <a:chOff x="6511364" y="4028283"/>
              <a:chExt cx="830997" cy="844465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6511364" y="4028283"/>
                <a:ext cx="830997" cy="760871"/>
              </a:xfrm>
              <a:prstGeom prst="ellipse">
                <a:avLst/>
              </a:prstGeom>
              <a:solidFill>
                <a:srgbClr val="7F7F7F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  <p:sp>
            <p:nvSpPr>
              <p:cNvPr id="23" name="等腰三角形 22"/>
              <p:cNvSpPr/>
              <p:nvPr/>
            </p:nvSpPr>
            <p:spPr>
              <a:xfrm rot="10800000">
                <a:off x="6746646" y="4562030"/>
                <a:ext cx="360433" cy="310718"/>
              </a:xfrm>
              <a:prstGeom prst="triangle">
                <a:avLst/>
              </a:prstGeom>
              <a:solidFill>
                <a:srgbClr val="7F7F7F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1" name="文本框 17"/>
            <p:cNvSpPr txBox="1"/>
            <p:nvPr/>
          </p:nvSpPr>
          <p:spPr>
            <a:xfrm>
              <a:off x="5939521" y="4603249"/>
              <a:ext cx="594216" cy="406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95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055290" y="2207047"/>
            <a:ext cx="381581" cy="355148"/>
            <a:chOff x="5564037" y="3542535"/>
            <a:chExt cx="508775" cy="426178"/>
          </a:xfrm>
        </p:grpSpPr>
        <p:grpSp>
          <p:nvGrpSpPr>
            <p:cNvPr id="26" name="组合 25"/>
            <p:cNvGrpSpPr/>
            <p:nvPr/>
          </p:nvGrpSpPr>
          <p:grpSpPr>
            <a:xfrm>
              <a:off x="5570386" y="3542535"/>
              <a:ext cx="414733" cy="426178"/>
              <a:chOff x="6511364" y="4018820"/>
              <a:chExt cx="830997" cy="853928"/>
            </a:xfrm>
            <a:solidFill>
              <a:srgbClr val="E74C2E"/>
            </a:solidFill>
          </p:grpSpPr>
          <p:sp>
            <p:nvSpPr>
              <p:cNvPr id="28" name="椭圆 27"/>
              <p:cNvSpPr/>
              <p:nvPr/>
            </p:nvSpPr>
            <p:spPr>
              <a:xfrm>
                <a:off x="6511364" y="4018820"/>
                <a:ext cx="830997" cy="770333"/>
              </a:xfrm>
              <a:prstGeom prst="ellipse">
                <a:avLst/>
              </a:prstGeom>
              <a:solidFill>
                <a:srgbClr val="7F7F7F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 rot="10800000">
                <a:off x="6746646" y="4562030"/>
                <a:ext cx="360433" cy="310718"/>
              </a:xfrm>
              <a:prstGeom prst="triangle">
                <a:avLst/>
              </a:prstGeom>
              <a:solidFill>
                <a:srgbClr val="7F7F7F">
                  <a:lumMod val="50000"/>
                </a:srgbClr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7" name="文本框 50"/>
            <p:cNvSpPr txBox="1"/>
            <p:nvPr/>
          </p:nvSpPr>
          <p:spPr>
            <a:xfrm>
              <a:off x="5564037" y="3595874"/>
              <a:ext cx="508775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85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820194" y="2953544"/>
            <a:ext cx="450368" cy="362119"/>
            <a:chOff x="5448813" y="3534170"/>
            <a:chExt cx="600490" cy="434542"/>
          </a:xfrm>
          <a:solidFill>
            <a:srgbClr val="3285C7"/>
          </a:solidFill>
        </p:grpSpPr>
        <p:grpSp>
          <p:nvGrpSpPr>
            <p:cNvPr id="31" name="组合 30"/>
            <p:cNvGrpSpPr/>
            <p:nvPr/>
          </p:nvGrpSpPr>
          <p:grpSpPr>
            <a:xfrm>
              <a:off x="5570386" y="3534170"/>
              <a:ext cx="414733" cy="434542"/>
              <a:chOff x="6511364" y="4002061"/>
              <a:chExt cx="830997" cy="870687"/>
            </a:xfrm>
            <a:grpFill/>
          </p:grpSpPr>
          <p:sp>
            <p:nvSpPr>
              <p:cNvPr id="33" name="椭圆 32"/>
              <p:cNvSpPr/>
              <p:nvPr/>
            </p:nvSpPr>
            <p:spPr>
              <a:xfrm>
                <a:off x="6511364" y="4002061"/>
                <a:ext cx="830997" cy="787090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等腰三角形 33"/>
              <p:cNvSpPr/>
              <p:nvPr/>
            </p:nvSpPr>
            <p:spPr>
              <a:xfrm rot="10800000">
                <a:off x="6746646" y="4562030"/>
                <a:ext cx="360433" cy="310718"/>
              </a:xfrm>
              <a:prstGeom prst="triangl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文本框 55"/>
            <p:cNvSpPr txBox="1"/>
            <p:nvPr/>
          </p:nvSpPr>
          <p:spPr>
            <a:xfrm>
              <a:off x="5448813" y="3585481"/>
              <a:ext cx="600490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65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47491" y="1438075"/>
            <a:ext cx="389617" cy="353345"/>
            <a:chOff x="5551177" y="3544696"/>
            <a:chExt cx="519489" cy="424014"/>
          </a:xfrm>
        </p:grpSpPr>
        <p:grpSp>
          <p:nvGrpSpPr>
            <p:cNvPr id="36" name="组合 35"/>
            <p:cNvGrpSpPr/>
            <p:nvPr/>
          </p:nvGrpSpPr>
          <p:grpSpPr>
            <a:xfrm>
              <a:off x="5570386" y="3544696"/>
              <a:ext cx="414733" cy="424014"/>
              <a:chOff x="6511364" y="4023155"/>
              <a:chExt cx="830997" cy="849593"/>
            </a:xfrm>
            <a:solidFill>
              <a:srgbClr val="E74C2E"/>
            </a:solidFill>
          </p:grpSpPr>
          <p:sp>
            <p:nvSpPr>
              <p:cNvPr id="38" name="椭圆 37"/>
              <p:cNvSpPr/>
              <p:nvPr/>
            </p:nvSpPr>
            <p:spPr>
              <a:xfrm>
                <a:off x="6511364" y="4023155"/>
                <a:ext cx="830997" cy="765998"/>
              </a:xfrm>
              <a:prstGeom prst="ellips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等腰三角形 38"/>
              <p:cNvSpPr/>
              <p:nvPr/>
            </p:nvSpPr>
            <p:spPr>
              <a:xfrm rot="10800000">
                <a:off x="6746646" y="4562030"/>
                <a:ext cx="360433" cy="310718"/>
              </a:xfrm>
              <a:prstGeom prst="triangle">
                <a:avLst/>
              </a:prstGeom>
              <a:solidFill>
                <a:srgbClr val="0070C0"/>
              </a:solidFill>
              <a:ln w="2857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Palatino Linotype" panose="020405020505050303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7" name="文本框 10"/>
            <p:cNvSpPr txBox="1"/>
            <p:nvPr/>
          </p:nvSpPr>
          <p:spPr>
            <a:xfrm>
              <a:off x="5551177" y="3598038"/>
              <a:ext cx="519489" cy="29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70</a:t>
              </a:r>
              <a:endPara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69540" y="1381284"/>
            <a:ext cx="4446354" cy="675479"/>
            <a:chOff x="669540" y="1381284"/>
            <a:chExt cx="4446354" cy="675479"/>
          </a:xfrm>
        </p:grpSpPr>
        <p:sp>
          <p:nvSpPr>
            <p:cNvPr id="41" name="矩形 40"/>
            <p:cNvSpPr/>
            <p:nvPr/>
          </p:nvSpPr>
          <p:spPr>
            <a:xfrm>
              <a:off x="720388" y="1810234"/>
              <a:ext cx="2803712" cy="246529"/>
            </a:xfrm>
            <a:prstGeom prst="rect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42" name="文本框 11"/>
            <p:cNvSpPr txBox="1"/>
            <p:nvPr/>
          </p:nvSpPr>
          <p:spPr>
            <a:xfrm>
              <a:off x="669540" y="1381284"/>
              <a:ext cx="14527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第一季度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矩形 42"/>
            <p:cNvSpPr/>
            <p:nvPr/>
          </p:nvSpPr>
          <p:spPr>
            <a:xfrm>
              <a:off x="3517378" y="1810234"/>
              <a:ext cx="1598516" cy="246529"/>
            </a:xfrm>
            <a:prstGeom prst="rect">
              <a:avLst/>
            </a:prstGeom>
            <a:solidFill>
              <a:sysClr val="window" lastClr="FFFFFF">
                <a:lumMod val="75000"/>
              </a:sysClr>
            </a:soli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44" name="TextBox 22"/>
          <p:cNvSpPr txBox="1"/>
          <p:nvPr/>
        </p:nvSpPr>
        <p:spPr>
          <a:xfrm>
            <a:off x="5563394" y="2048020"/>
            <a:ext cx="3000545" cy="915934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ct val="40000"/>
              </a:spcAft>
              <a:buClr>
                <a:srgbClr val="292929"/>
              </a:buClr>
              <a:buSzTx/>
              <a:buFontTx/>
              <a:buNone/>
              <a:defRPr/>
            </a:pPr>
            <a:r>
              <a:rPr kumimoji="0" lang="zh-CN" altLang="en-US" sz="1150" b="0" i="0" u="none" strike="noStrike" kern="0" cap="none" spc="0" normalizeH="0" baseline="0" noProof="1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您的内容打在这里，或者通过复制您的文本后，在此框中选择粘贴，并选择只保留文字您的内容打在这里，或者通过复制您的文本后，在此框中选择粘贴，并选择只保留文字。</a:t>
            </a:r>
            <a:endParaRPr kumimoji="0" lang="en-US" altLang="zh-CN" sz="1150" b="0" i="0" u="none" strike="noStrike" kern="0" cap="none" spc="0" normalizeH="0" baseline="0" noProof="1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5563394" y="1505744"/>
            <a:ext cx="2971800" cy="453960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5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点击添加标题文字</a:t>
            </a:r>
            <a:endParaRPr kumimoji="0" lang="zh-CN" altLang="en-US" sz="25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5487194" y="3338528"/>
            <a:ext cx="2971800" cy="377016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全年总额：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5487194" y="3638863"/>
            <a:ext cx="2971800" cy="838681"/>
          </a:xfrm>
          <a:prstGeom prst="rect">
            <a:avLst/>
          </a:prstGeom>
          <a:noFill/>
        </p:spPr>
        <p:txBody>
          <a:bodyPr wrap="square" lIns="68571" tIns="34285" rIns="68571" bIns="34285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50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23,812,969</a:t>
            </a:r>
            <a:endParaRPr kumimoji="0" lang="zh-CN" altLang="en-US" sz="50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6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000"/>
                            </p:stCondLst>
                            <p:childTnLst>
                              <p:par>
                                <p:cTn id="7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4" grpId="0"/>
      <p:bldP spid="45" grpId="0"/>
      <p:bldP spid="46" grpId="0"/>
      <p:bldP spid="4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 rot="635756">
            <a:off x="3172076" y="1404168"/>
            <a:ext cx="1077642" cy="1385911"/>
            <a:chOff x="3102484" y="1163896"/>
            <a:chExt cx="1077642" cy="1385911"/>
          </a:xfrm>
        </p:grpSpPr>
        <p:sp>
          <p:nvSpPr>
            <p:cNvPr id="7" name="椭圆 34"/>
            <p:cNvSpPr/>
            <p:nvPr/>
          </p:nvSpPr>
          <p:spPr>
            <a:xfrm rot="10094606">
              <a:off x="3102484" y="1163896"/>
              <a:ext cx="1077642" cy="1385911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 rot="16200000">
              <a:off x="3123442" y="1198146"/>
              <a:ext cx="967866" cy="967866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 rot="635756">
            <a:off x="6809093" y="1404169"/>
            <a:ext cx="1077642" cy="1385911"/>
            <a:chOff x="3102484" y="1163896"/>
            <a:chExt cx="1077642" cy="1385911"/>
          </a:xfrm>
        </p:grpSpPr>
        <p:sp>
          <p:nvSpPr>
            <p:cNvPr id="10" name="椭圆 34"/>
            <p:cNvSpPr/>
            <p:nvPr/>
          </p:nvSpPr>
          <p:spPr>
            <a:xfrm rot="10094606">
              <a:off x="3102484" y="1163896"/>
              <a:ext cx="1077642" cy="1385911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 rot="16200000">
              <a:off x="3123442" y="1198146"/>
              <a:ext cx="967866" cy="967866"/>
            </a:xfrm>
            <a:prstGeom prst="ellipse">
              <a:avLst/>
            </a:prstGeom>
            <a:solidFill>
              <a:srgbClr val="0070C0"/>
            </a:solidFill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 rot="10800000">
            <a:off x="1372395" y="142352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4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1475656" y="1801246"/>
            <a:ext cx="1378056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线下门店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7" name="文本框 13"/>
          <p:cNvSpPr txBox="1"/>
          <p:nvPr/>
        </p:nvSpPr>
        <p:spPr>
          <a:xfrm>
            <a:off x="991394" y="3029744"/>
            <a:ext cx="1676400" cy="1359126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3304456" y="1729168"/>
            <a:ext cx="1378056" cy="45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公交站牌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电梯广告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19" name="文本框 13"/>
          <p:cNvSpPr txBox="1"/>
          <p:nvPr/>
        </p:nvSpPr>
        <p:spPr>
          <a:xfrm>
            <a:off x="2820194" y="3029744"/>
            <a:ext cx="1676400" cy="1359126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20" name="组合 19"/>
          <p:cNvGrpSpPr/>
          <p:nvPr/>
        </p:nvGrpSpPr>
        <p:grpSpPr>
          <a:xfrm rot="10800000">
            <a:off x="5001407" y="1423521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1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22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4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5139712" y="1725046"/>
            <a:ext cx="1378056" cy="453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电视广告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广播电台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5" name="文本框 13"/>
          <p:cNvSpPr txBox="1"/>
          <p:nvPr/>
        </p:nvSpPr>
        <p:spPr>
          <a:xfrm>
            <a:off x="4687094" y="3029744"/>
            <a:ext cx="1676400" cy="1359126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6962056" y="1801246"/>
            <a:ext cx="1378056" cy="268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超市终端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7" name="文本框 13"/>
          <p:cNvSpPr txBox="1"/>
          <p:nvPr/>
        </p:nvSpPr>
        <p:spPr>
          <a:xfrm>
            <a:off x="6477794" y="3029744"/>
            <a:ext cx="1676400" cy="1359126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9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2" presetID="2" presetClass="entr" presetSubtype="1" fill="hold" nodeType="afterEffect" p14:presetBounceEnd="5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4000">
                                          <p:cBhvr additive="base"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4000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6" grpId="0"/>
          <p:bldP spid="17" grpId="0"/>
          <p:bldP spid="18" grpId="0"/>
          <p:bldP spid="19" grpId="0"/>
          <p:bldP spid="23" grpId="0"/>
          <p:bldP spid="25" grpId="0"/>
          <p:bldP spid="26" grpId="0"/>
          <p:bldP spid="27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0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24" dur="75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6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3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5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37" dur="7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39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44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4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48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0" dur="75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52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6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57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61" presetID="2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63" dur="75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6" grpId="0"/>
          <p:bldP spid="17" grpId="0"/>
          <p:bldP spid="18" grpId="0"/>
          <p:bldP spid="19" grpId="0"/>
          <p:bldP spid="23" grpId="0"/>
          <p:bldP spid="25" grpId="0"/>
          <p:bldP spid="26" grpId="0"/>
          <p:bldP spid="27" grpId="0"/>
        </p:bldLst>
      </p:timing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367936" y="2237125"/>
            <a:ext cx="963909" cy="923289"/>
            <a:chOff x="1664154" y="1934950"/>
            <a:chExt cx="963741" cy="897257"/>
          </a:xfrm>
        </p:grpSpPr>
        <p:grpSp>
          <p:nvGrpSpPr>
            <p:cNvPr id="7" name="组合 6"/>
            <p:cNvGrpSpPr/>
            <p:nvPr/>
          </p:nvGrpSpPr>
          <p:grpSpPr>
            <a:xfrm rot="18900000">
              <a:off x="1664154" y="1934950"/>
              <a:ext cx="897259" cy="897257"/>
              <a:chOff x="304800" y="673100"/>
              <a:chExt cx="4000500" cy="4000500"/>
            </a:xfrm>
            <a:effectLst>
              <a:outerShdw blurRad="444500" dist="254000" dir="48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1807549" y="2188595"/>
              <a:ext cx="820346" cy="40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45%</a:t>
              </a:r>
              <a:endPara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321508" y="2247208"/>
            <a:ext cx="897415" cy="923289"/>
            <a:chOff x="3293884" y="1912625"/>
            <a:chExt cx="897259" cy="897258"/>
          </a:xfrm>
        </p:grpSpPr>
        <p:grpSp>
          <p:nvGrpSpPr>
            <p:cNvPr id="12" name="组合 11"/>
            <p:cNvGrpSpPr/>
            <p:nvPr/>
          </p:nvGrpSpPr>
          <p:grpSpPr>
            <a:xfrm rot="18900000">
              <a:off x="3293884" y="1912625"/>
              <a:ext cx="897259" cy="897258"/>
              <a:chOff x="304800" y="673100"/>
              <a:chExt cx="4000500" cy="4000500"/>
            </a:xfrm>
            <a:effectLst>
              <a:outerShdw blurRad="444500" dist="254000" dir="528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5" name="同心圆 1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椭圆 15"/>
              <p:cNvSpPr/>
              <p:nvPr/>
            </p:nvSpPr>
            <p:spPr>
              <a:xfrm>
                <a:off x="366204" y="734505"/>
                <a:ext cx="3877703" cy="3877691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3404406" y="2201081"/>
              <a:ext cx="753231" cy="3888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68%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5127290" y="2241694"/>
            <a:ext cx="942085" cy="923289"/>
            <a:chOff x="4849324" y="1995712"/>
            <a:chExt cx="941921" cy="897257"/>
          </a:xfrm>
        </p:grpSpPr>
        <p:grpSp>
          <p:nvGrpSpPr>
            <p:cNvPr id="18" name="组合 17"/>
            <p:cNvGrpSpPr/>
            <p:nvPr/>
          </p:nvGrpSpPr>
          <p:grpSpPr>
            <a:xfrm rot="18900000">
              <a:off x="4849324" y="1995712"/>
              <a:ext cx="897259" cy="897257"/>
              <a:chOff x="304800" y="673100"/>
              <a:chExt cx="4000500" cy="4000500"/>
            </a:xfrm>
            <a:effectLst>
              <a:outerShdw blurRad="444500" dist="254000" dir="564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4963049" y="2222298"/>
              <a:ext cx="828196" cy="40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79%</a:t>
              </a:r>
              <a:endPara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6976586" y="2235675"/>
            <a:ext cx="951205" cy="923289"/>
            <a:chOff x="6380261" y="2029113"/>
            <a:chExt cx="951040" cy="897257"/>
          </a:xfrm>
        </p:grpSpPr>
        <p:grpSp>
          <p:nvGrpSpPr>
            <p:cNvPr id="23" name="组合 22"/>
            <p:cNvGrpSpPr/>
            <p:nvPr/>
          </p:nvGrpSpPr>
          <p:grpSpPr>
            <a:xfrm rot="18900000">
              <a:off x="6380261" y="2029113"/>
              <a:ext cx="897259" cy="897257"/>
              <a:chOff x="304800" y="673100"/>
              <a:chExt cx="4000500" cy="4000500"/>
            </a:xfrm>
            <a:effectLst>
              <a:outerShdw blurRad="444500" dist="254000" dir="5700000" sx="104000" sy="104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6" name="同心圆 25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椭圆 26"/>
              <p:cNvSpPr/>
              <p:nvPr/>
            </p:nvSpPr>
            <p:spPr>
              <a:xfrm>
                <a:off x="366203" y="734507"/>
                <a:ext cx="3877701" cy="387769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6501314" y="2303662"/>
              <a:ext cx="829987" cy="40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100" b="1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92%</a:t>
              </a:r>
              <a:endParaRPr kumimoji="0" lang="zh-CN" altLang="en-US" sz="21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8" name="Freeform 8"/>
          <p:cNvSpPr/>
          <p:nvPr/>
        </p:nvSpPr>
        <p:spPr bwMode="auto">
          <a:xfrm rot="18900000">
            <a:off x="1411691" y="2579479"/>
            <a:ext cx="1215555" cy="660729"/>
          </a:xfrm>
          <a:custGeom>
            <a:avLst/>
            <a:gdLst>
              <a:gd name="T0" fmla="*/ 8098 w 8105"/>
              <a:gd name="T1" fmla="*/ 0 h 4285"/>
              <a:gd name="T2" fmla="*/ 8105 w 8105"/>
              <a:gd name="T3" fmla="*/ 233 h 4285"/>
              <a:gd name="T4" fmla="*/ 4053 w 8105"/>
              <a:gd name="T5" fmla="*/ 4285 h 4285"/>
              <a:gd name="T6" fmla="*/ 0 w 8105"/>
              <a:gd name="T7" fmla="*/ 233 h 4285"/>
              <a:gd name="T8" fmla="*/ 7 w 8105"/>
              <a:gd name="T9" fmla="*/ 0 h 4285"/>
              <a:gd name="T10" fmla="*/ 1080 w 8105"/>
              <a:gd name="T11" fmla="*/ 0 h 4285"/>
              <a:gd name="T12" fmla="*/ 1071 w 8105"/>
              <a:gd name="T13" fmla="*/ 233 h 4285"/>
              <a:gd name="T14" fmla="*/ 4053 w 8105"/>
              <a:gd name="T15" fmla="*/ 3214 h 4285"/>
              <a:gd name="T16" fmla="*/ 7034 w 8105"/>
              <a:gd name="T17" fmla="*/ 233 h 4285"/>
              <a:gd name="T18" fmla="*/ 7025 w 8105"/>
              <a:gd name="T19" fmla="*/ 0 h 4285"/>
              <a:gd name="T20" fmla="*/ 8098 w 8105"/>
              <a:gd name="T21" fmla="*/ 0 h 428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4285">
                <a:moveTo>
                  <a:pt x="8098" y="0"/>
                </a:moveTo>
                <a:cubicBezTo>
                  <a:pt x="8103" y="77"/>
                  <a:pt x="8105" y="155"/>
                  <a:pt x="8105" y="233"/>
                </a:cubicBezTo>
                <a:cubicBezTo>
                  <a:pt x="8105" y="2471"/>
                  <a:pt x="6291" y="4285"/>
                  <a:pt x="4053" y="4285"/>
                </a:cubicBezTo>
                <a:cubicBezTo>
                  <a:pt x="1814" y="4285"/>
                  <a:pt x="0" y="2471"/>
                  <a:pt x="0" y="233"/>
                </a:cubicBezTo>
                <a:cubicBezTo>
                  <a:pt x="0" y="155"/>
                  <a:pt x="2" y="77"/>
                  <a:pt x="7" y="0"/>
                </a:cubicBezTo>
                <a:lnTo>
                  <a:pt x="1080" y="0"/>
                </a:lnTo>
                <a:cubicBezTo>
                  <a:pt x="1074" y="77"/>
                  <a:pt x="1071" y="154"/>
                  <a:pt x="1071" y="233"/>
                </a:cubicBezTo>
                <a:cubicBezTo>
                  <a:pt x="1071" y="1879"/>
                  <a:pt x="2406" y="3214"/>
                  <a:pt x="4053" y="3214"/>
                </a:cubicBezTo>
                <a:cubicBezTo>
                  <a:pt x="5699" y="3214"/>
                  <a:pt x="7034" y="1879"/>
                  <a:pt x="7034" y="233"/>
                </a:cubicBezTo>
                <a:cubicBezTo>
                  <a:pt x="7034" y="154"/>
                  <a:pt x="7031" y="77"/>
                  <a:pt x="7025" y="0"/>
                </a:cubicBezTo>
                <a:lnTo>
                  <a:pt x="8098" y="0"/>
                </a:lnTo>
                <a:close/>
              </a:path>
            </a:pathLst>
          </a:custGeom>
          <a:solidFill>
            <a:srgbClr val="0070C0"/>
          </a:solidFill>
          <a:ln w="3175" cap="flat">
            <a:noFill/>
            <a:prstDash val="solid"/>
            <a:miter lim="800000"/>
          </a:ln>
        </p:spPr>
        <p:txBody>
          <a:bodyPr vert="horz" wrap="square" lIns="92354" tIns="46177" rIns="92354" bIns="46177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Freeform 7"/>
          <p:cNvSpPr/>
          <p:nvPr/>
        </p:nvSpPr>
        <p:spPr bwMode="auto">
          <a:xfrm rot="19087048">
            <a:off x="3320073" y="2476470"/>
            <a:ext cx="1187878" cy="802771"/>
          </a:xfrm>
          <a:custGeom>
            <a:avLst/>
            <a:gdLst>
              <a:gd name="T0" fmla="*/ 7997 w 8105"/>
              <a:gd name="T1" fmla="*/ 0 h 4984"/>
              <a:gd name="T2" fmla="*/ 8105 w 8105"/>
              <a:gd name="T3" fmla="*/ 932 h 4984"/>
              <a:gd name="T4" fmla="*/ 4053 w 8105"/>
              <a:gd name="T5" fmla="*/ 4984 h 4984"/>
              <a:gd name="T6" fmla="*/ 0 w 8105"/>
              <a:gd name="T7" fmla="*/ 932 h 4984"/>
              <a:gd name="T8" fmla="*/ 108 w 8105"/>
              <a:gd name="T9" fmla="*/ 0 h 4984"/>
              <a:gd name="T10" fmla="*/ 1212 w 8105"/>
              <a:gd name="T11" fmla="*/ 0 h 4984"/>
              <a:gd name="T12" fmla="*/ 1218 w 8105"/>
              <a:gd name="T13" fmla="*/ 6 h 4984"/>
              <a:gd name="T14" fmla="*/ 1071 w 8105"/>
              <a:gd name="T15" fmla="*/ 932 h 4984"/>
              <a:gd name="T16" fmla="*/ 4053 w 8105"/>
              <a:gd name="T17" fmla="*/ 3913 h 4984"/>
              <a:gd name="T18" fmla="*/ 7034 w 8105"/>
              <a:gd name="T19" fmla="*/ 932 h 4984"/>
              <a:gd name="T20" fmla="*/ 6887 w 8105"/>
              <a:gd name="T21" fmla="*/ 6 h 4984"/>
              <a:gd name="T22" fmla="*/ 6893 w 8105"/>
              <a:gd name="T23" fmla="*/ 0 h 4984"/>
              <a:gd name="T24" fmla="*/ 7997 w 8105"/>
              <a:gd name="T25" fmla="*/ 0 h 49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4984">
                <a:moveTo>
                  <a:pt x="7997" y="0"/>
                </a:moveTo>
                <a:cubicBezTo>
                  <a:pt x="8068" y="299"/>
                  <a:pt x="8105" y="611"/>
                  <a:pt x="8105" y="932"/>
                </a:cubicBezTo>
                <a:cubicBezTo>
                  <a:pt x="8105" y="3170"/>
                  <a:pt x="6291" y="4984"/>
                  <a:pt x="4053" y="4984"/>
                </a:cubicBezTo>
                <a:cubicBezTo>
                  <a:pt x="1814" y="4984"/>
                  <a:pt x="0" y="3170"/>
                  <a:pt x="0" y="932"/>
                </a:cubicBezTo>
                <a:cubicBezTo>
                  <a:pt x="0" y="611"/>
                  <a:pt x="37" y="299"/>
                  <a:pt x="108" y="0"/>
                </a:cubicBezTo>
                <a:lnTo>
                  <a:pt x="1212" y="0"/>
                </a:lnTo>
                <a:lnTo>
                  <a:pt x="1218" y="6"/>
                </a:lnTo>
                <a:cubicBezTo>
                  <a:pt x="1123" y="297"/>
                  <a:pt x="1071" y="609"/>
                  <a:pt x="1071" y="932"/>
                </a:cubicBezTo>
                <a:cubicBezTo>
                  <a:pt x="1071" y="2578"/>
                  <a:pt x="2406" y="3913"/>
                  <a:pt x="4053" y="3913"/>
                </a:cubicBezTo>
                <a:cubicBezTo>
                  <a:pt x="5699" y="3913"/>
                  <a:pt x="7034" y="2578"/>
                  <a:pt x="7034" y="932"/>
                </a:cubicBezTo>
                <a:cubicBezTo>
                  <a:pt x="7034" y="609"/>
                  <a:pt x="6982" y="297"/>
                  <a:pt x="6887" y="6"/>
                </a:cubicBezTo>
                <a:lnTo>
                  <a:pt x="6893" y="0"/>
                </a:lnTo>
                <a:lnTo>
                  <a:pt x="7997" y="0"/>
                </a:lnTo>
                <a:close/>
              </a:path>
            </a:pathLst>
          </a:custGeom>
          <a:solidFill>
            <a:srgbClr val="0070C0"/>
          </a:solidFill>
          <a:ln w="3175" cap="flat">
            <a:noFill/>
            <a:prstDash val="solid"/>
            <a:miter lim="800000"/>
          </a:ln>
        </p:spPr>
        <p:txBody>
          <a:bodyPr vert="horz" wrap="square" lIns="92354" tIns="46177" rIns="92354" bIns="46177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Freeform 6"/>
          <p:cNvSpPr/>
          <p:nvPr/>
        </p:nvSpPr>
        <p:spPr bwMode="auto">
          <a:xfrm rot="19290703">
            <a:off x="5060464" y="2335143"/>
            <a:ext cx="1214489" cy="945740"/>
          </a:xfrm>
          <a:custGeom>
            <a:avLst/>
            <a:gdLst>
              <a:gd name="T0" fmla="*/ 7492 w 8105"/>
              <a:gd name="T1" fmla="*/ 0 h 6195"/>
              <a:gd name="T2" fmla="*/ 8105 w 8105"/>
              <a:gd name="T3" fmla="*/ 2143 h 6195"/>
              <a:gd name="T4" fmla="*/ 4052 w 8105"/>
              <a:gd name="T5" fmla="*/ 6195 h 6195"/>
              <a:gd name="T6" fmla="*/ 0 w 8105"/>
              <a:gd name="T7" fmla="*/ 2143 h 6195"/>
              <a:gd name="T8" fmla="*/ 612 w 8105"/>
              <a:gd name="T9" fmla="*/ 0 h 6195"/>
              <a:gd name="T10" fmla="*/ 1957 w 8105"/>
              <a:gd name="T11" fmla="*/ 0 h 6195"/>
              <a:gd name="T12" fmla="*/ 1968 w 8105"/>
              <a:gd name="T13" fmla="*/ 11 h 6195"/>
              <a:gd name="T14" fmla="*/ 1071 w 8105"/>
              <a:gd name="T15" fmla="*/ 2143 h 6195"/>
              <a:gd name="T16" fmla="*/ 4052 w 8105"/>
              <a:gd name="T17" fmla="*/ 5124 h 6195"/>
              <a:gd name="T18" fmla="*/ 7033 w 8105"/>
              <a:gd name="T19" fmla="*/ 2143 h 6195"/>
              <a:gd name="T20" fmla="*/ 6136 w 8105"/>
              <a:gd name="T21" fmla="*/ 11 h 6195"/>
              <a:gd name="T22" fmla="*/ 6147 w 8105"/>
              <a:gd name="T23" fmla="*/ 0 h 6195"/>
              <a:gd name="T24" fmla="*/ 7492 w 8105"/>
              <a:gd name="T25" fmla="*/ 0 h 61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105" h="6195">
                <a:moveTo>
                  <a:pt x="7492" y="0"/>
                </a:moveTo>
                <a:cubicBezTo>
                  <a:pt x="7880" y="622"/>
                  <a:pt x="8105" y="1356"/>
                  <a:pt x="8105" y="2143"/>
                </a:cubicBezTo>
                <a:cubicBezTo>
                  <a:pt x="8105" y="4381"/>
                  <a:pt x="6290" y="6195"/>
                  <a:pt x="4052" y="6195"/>
                </a:cubicBezTo>
                <a:cubicBezTo>
                  <a:pt x="1814" y="6195"/>
                  <a:pt x="0" y="4381"/>
                  <a:pt x="0" y="2143"/>
                </a:cubicBezTo>
                <a:cubicBezTo>
                  <a:pt x="0" y="1356"/>
                  <a:pt x="224" y="622"/>
                  <a:pt x="612" y="0"/>
                </a:cubicBezTo>
                <a:lnTo>
                  <a:pt x="1957" y="0"/>
                </a:lnTo>
                <a:lnTo>
                  <a:pt x="1968" y="11"/>
                </a:lnTo>
                <a:cubicBezTo>
                  <a:pt x="1415" y="552"/>
                  <a:pt x="1071" y="1307"/>
                  <a:pt x="1071" y="2143"/>
                </a:cubicBezTo>
                <a:cubicBezTo>
                  <a:pt x="1071" y="3789"/>
                  <a:pt x="2406" y="5124"/>
                  <a:pt x="4052" y="5124"/>
                </a:cubicBezTo>
                <a:cubicBezTo>
                  <a:pt x="5699" y="5124"/>
                  <a:pt x="7033" y="3789"/>
                  <a:pt x="7033" y="2143"/>
                </a:cubicBezTo>
                <a:cubicBezTo>
                  <a:pt x="7033" y="1307"/>
                  <a:pt x="6690" y="552"/>
                  <a:pt x="6136" y="11"/>
                </a:cubicBezTo>
                <a:lnTo>
                  <a:pt x="6147" y="0"/>
                </a:lnTo>
                <a:lnTo>
                  <a:pt x="7492" y="0"/>
                </a:lnTo>
                <a:close/>
              </a:path>
            </a:pathLst>
          </a:custGeom>
          <a:solidFill>
            <a:srgbClr val="0070C0"/>
          </a:solidFill>
          <a:ln w="3175" cap="flat">
            <a:noFill/>
            <a:prstDash val="solid"/>
            <a:miter lim="800000"/>
          </a:ln>
        </p:spPr>
        <p:txBody>
          <a:bodyPr vert="horz" wrap="square" lIns="92354" tIns="46177" rIns="92354" bIns="46177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1" name="Freeform 5"/>
          <p:cNvSpPr/>
          <p:nvPr/>
        </p:nvSpPr>
        <p:spPr bwMode="auto">
          <a:xfrm rot="19810786">
            <a:off x="6859697" y="2138995"/>
            <a:ext cx="1169909" cy="1141444"/>
          </a:xfrm>
          <a:custGeom>
            <a:avLst/>
            <a:gdLst>
              <a:gd name="T0" fmla="*/ 5799 w 8105"/>
              <a:gd name="T1" fmla="*/ 0 h 7710"/>
              <a:gd name="T2" fmla="*/ 8105 w 8105"/>
              <a:gd name="T3" fmla="*/ 3658 h 7710"/>
              <a:gd name="T4" fmla="*/ 4052 w 8105"/>
              <a:gd name="T5" fmla="*/ 7710 h 7710"/>
              <a:gd name="T6" fmla="*/ 0 w 8105"/>
              <a:gd name="T7" fmla="*/ 3658 h 7710"/>
              <a:gd name="T8" fmla="*/ 2306 w 8105"/>
              <a:gd name="T9" fmla="*/ 0 h 7710"/>
              <a:gd name="T10" fmla="*/ 3128 w 8105"/>
              <a:gd name="T11" fmla="*/ 823 h 7710"/>
              <a:gd name="T12" fmla="*/ 1071 w 8105"/>
              <a:gd name="T13" fmla="*/ 3658 h 7710"/>
              <a:gd name="T14" fmla="*/ 4052 w 8105"/>
              <a:gd name="T15" fmla="*/ 6639 h 7710"/>
              <a:gd name="T16" fmla="*/ 7034 w 8105"/>
              <a:gd name="T17" fmla="*/ 3658 h 7710"/>
              <a:gd name="T18" fmla="*/ 4976 w 8105"/>
              <a:gd name="T19" fmla="*/ 823 h 7710"/>
              <a:gd name="T20" fmla="*/ 5799 w 8105"/>
              <a:gd name="T21" fmla="*/ 0 h 7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8105" h="7710">
                <a:moveTo>
                  <a:pt x="5799" y="0"/>
                </a:moveTo>
                <a:cubicBezTo>
                  <a:pt x="7163" y="653"/>
                  <a:pt x="8105" y="2045"/>
                  <a:pt x="8105" y="3658"/>
                </a:cubicBezTo>
                <a:cubicBezTo>
                  <a:pt x="8105" y="5896"/>
                  <a:pt x="6291" y="7710"/>
                  <a:pt x="4052" y="7710"/>
                </a:cubicBezTo>
                <a:cubicBezTo>
                  <a:pt x="1814" y="7710"/>
                  <a:pt x="0" y="5896"/>
                  <a:pt x="0" y="3658"/>
                </a:cubicBezTo>
                <a:cubicBezTo>
                  <a:pt x="0" y="2045"/>
                  <a:pt x="942" y="653"/>
                  <a:pt x="2306" y="0"/>
                </a:cubicBezTo>
                <a:lnTo>
                  <a:pt x="3128" y="823"/>
                </a:lnTo>
                <a:cubicBezTo>
                  <a:pt x="1934" y="1212"/>
                  <a:pt x="1071" y="2334"/>
                  <a:pt x="1071" y="3658"/>
                </a:cubicBezTo>
                <a:cubicBezTo>
                  <a:pt x="1071" y="5304"/>
                  <a:pt x="2406" y="6639"/>
                  <a:pt x="4052" y="6639"/>
                </a:cubicBezTo>
                <a:cubicBezTo>
                  <a:pt x="5699" y="6639"/>
                  <a:pt x="7034" y="5304"/>
                  <a:pt x="7034" y="3658"/>
                </a:cubicBezTo>
                <a:cubicBezTo>
                  <a:pt x="7034" y="2334"/>
                  <a:pt x="6171" y="1212"/>
                  <a:pt x="4976" y="823"/>
                </a:cubicBezTo>
                <a:lnTo>
                  <a:pt x="5799" y="0"/>
                </a:lnTo>
                <a:close/>
              </a:path>
            </a:pathLst>
          </a:custGeom>
          <a:solidFill>
            <a:srgbClr val="0070C0"/>
          </a:solidFill>
          <a:ln w="3175" cap="flat">
            <a:noFill/>
            <a:prstDash val="solid"/>
            <a:miter lim="800000"/>
          </a:ln>
        </p:spPr>
        <p:txBody>
          <a:bodyPr vert="horz" wrap="square" lIns="92354" tIns="46177" rIns="92354" bIns="46177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1390002" y="1491630"/>
            <a:ext cx="960832" cy="261610"/>
            <a:chOff x="3477359" y="8005745"/>
            <a:chExt cx="2534423" cy="676230"/>
          </a:xfrm>
          <a:solidFill>
            <a:srgbClr val="0070C0"/>
          </a:solidFill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3" name="流程图: 可选过程 32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713376" y="8005745"/>
              <a:ext cx="1975465" cy="6762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205785" y="1491630"/>
            <a:ext cx="960832" cy="261610"/>
            <a:chOff x="3477359" y="8005745"/>
            <a:chExt cx="2534423" cy="676230"/>
          </a:xfrm>
          <a:solidFill>
            <a:srgbClr val="0070C0"/>
          </a:solidFill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6" name="流程图: 可选过程 35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3713376" y="8005745"/>
              <a:ext cx="1975465" cy="6762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4996217" y="1491630"/>
            <a:ext cx="960832" cy="261610"/>
            <a:chOff x="3477359" y="8005745"/>
            <a:chExt cx="2534423" cy="676230"/>
          </a:xfrm>
          <a:solidFill>
            <a:srgbClr val="0070C0"/>
          </a:solidFill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39" name="流程图: 可选过程 38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713376" y="8005745"/>
              <a:ext cx="1975465" cy="6762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91785" y="1491630"/>
            <a:ext cx="960832" cy="261610"/>
            <a:chOff x="3477359" y="8005745"/>
            <a:chExt cx="2534423" cy="676230"/>
          </a:xfrm>
          <a:solidFill>
            <a:srgbClr val="0070C0"/>
          </a:solidFill>
          <a:effectLst>
            <a:outerShdw blurRad="203200" dist="114300" dir="5400000" sx="102000" sy="102000" algn="t" rotWithShape="0">
              <a:prstClr val="black">
                <a:alpha val="29000"/>
              </a:prstClr>
            </a:outerShdw>
          </a:effectLst>
        </p:grpSpPr>
        <p:sp>
          <p:nvSpPr>
            <p:cNvPr id="42" name="流程图: 可选过程 41"/>
            <p:cNvSpPr/>
            <p:nvPr/>
          </p:nvSpPr>
          <p:spPr>
            <a:xfrm>
              <a:off x="3477359" y="8032286"/>
              <a:ext cx="2534423" cy="584775"/>
            </a:xfrm>
            <a:prstGeom prst="flowChartAlternateProcess">
              <a:avLst/>
            </a:prstGeom>
            <a:grpFill/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713376" y="8005745"/>
              <a:ext cx="1975465" cy="676230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添加标题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187624" y="3534831"/>
            <a:ext cx="1647706" cy="699440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027275" y="3534831"/>
            <a:ext cx="1647706" cy="699440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96502" y="3534831"/>
            <a:ext cx="1647706" cy="699440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740718" y="3534831"/>
            <a:ext cx="1647706" cy="699440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5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</a:t>
            </a:r>
            <a:r>
              <a:rPr kumimoji="0" lang="zh-CN" altLang="en-US" sz="105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粘贴</a:t>
            </a:r>
            <a:endParaRPr kumimoji="0" lang="zh-CN" altLang="en-US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3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23" presetClass="entr" presetSubtype="27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8" grpId="0" bldLvl="0" animBg="1"/>
      <p:bldP spid="29" grpId="0" bldLvl="0" animBg="1"/>
      <p:bldP spid="30" grpId="0" bldLvl="0" animBg="1"/>
      <p:bldP spid="31" grpId="0" bldLvl="0" animBg="1"/>
      <p:bldP spid="44" grpId="0"/>
      <p:bldP spid="45" grpId="0"/>
      <p:bldP spid="46" grpId="0"/>
      <p:bldP spid="4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Freeform 14"/>
          <p:cNvSpPr/>
          <p:nvPr/>
        </p:nvSpPr>
        <p:spPr bwMode="auto">
          <a:xfrm rot="13500000">
            <a:off x="2742598" y="1853961"/>
            <a:ext cx="920339" cy="1531624"/>
          </a:xfrm>
          <a:custGeom>
            <a:avLst/>
            <a:gdLst>
              <a:gd name="T0" fmla="*/ 329 w 486"/>
              <a:gd name="T1" fmla="*/ 0 h 799"/>
              <a:gd name="T2" fmla="*/ 378 w 486"/>
              <a:gd name="T3" fmla="*/ 1 h 799"/>
              <a:gd name="T4" fmla="*/ 430 w 486"/>
              <a:gd name="T5" fmla="*/ 7 h 799"/>
              <a:gd name="T6" fmla="*/ 486 w 486"/>
              <a:gd name="T7" fmla="*/ 19 h 799"/>
              <a:gd name="T8" fmla="*/ 483 w 486"/>
              <a:gd name="T9" fmla="*/ 30 h 799"/>
              <a:gd name="T10" fmla="*/ 428 w 486"/>
              <a:gd name="T11" fmla="*/ 19 h 799"/>
              <a:gd name="T12" fmla="*/ 376 w 486"/>
              <a:gd name="T13" fmla="*/ 13 h 799"/>
              <a:gd name="T14" fmla="*/ 329 w 486"/>
              <a:gd name="T15" fmla="*/ 12 h 799"/>
              <a:gd name="T16" fmla="*/ 278 w 486"/>
              <a:gd name="T17" fmla="*/ 15 h 799"/>
              <a:gd name="T18" fmla="*/ 231 w 486"/>
              <a:gd name="T19" fmla="*/ 22 h 799"/>
              <a:gd name="T20" fmla="*/ 191 w 486"/>
              <a:gd name="T21" fmla="*/ 36 h 799"/>
              <a:gd name="T22" fmla="*/ 153 w 486"/>
              <a:gd name="T23" fmla="*/ 53 h 799"/>
              <a:gd name="T24" fmla="*/ 122 w 486"/>
              <a:gd name="T25" fmla="*/ 74 h 799"/>
              <a:gd name="T26" fmla="*/ 94 w 486"/>
              <a:gd name="T27" fmla="*/ 101 h 799"/>
              <a:gd name="T28" fmla="*/ 72 w 486"/>
              <a:gd name="T29" fmla="*/ 129 h 799"/>
              <a:gd name="T30" fmla="*/ 52 w 486"/>
              <a:gd name="T31" fmla="*/ 162 h 799"/>
              <a:gd name="T32" fmla="*/ 38 w 486"/>
              <a:gd name="T33" fmla="*/ 198 h 799"/>
              <a:gd name="T34" fmla="*/ 27 w 486"/>
              <a:gd name="T35" fmla="*/ 235 h 799"/>
              <a:gd name="T36" fmla="*/ 18 w 486"/>
              <a:gd name="T37" fmla="*/ 275 h 799"/>
              <a:gd name="T38" fmla="*/ 14 w 486"/>
              <a:gd name="T39" fmla="*/ 317 h 799"/>
              <a:gd name="T40" fmla="*/ 12 w 486"/>
              <a:gd name="T41" fmla="*/ 361 h 799"/>
              <a:gd name="T42" fmla="*/ 17 w 486"/>
              <a:gd name="T43" fmla="*/ 434 h 799"/>
              <a:gd name="T44" fmla="*/ 27 w 486"/>
              <a:gd name="T45" fmla="*/ 510 h 799"/>
              <a:gd name="T46" fmla="*/ 45 w 486"/>
              <a:gd name="T47" fmla="*/ 584 h 799"/>
              <a:gd name="T48" fmla="*/ 67 w 486"/>
              <a:gd name="T49" fmla="*/ 657 h 799"/>
              <a:gd name="T50" fmla="*/ 95 w 486"/>
              <a:gd name="T51" fmla="*/ 727 h 799"/>
              <a:gd name="T52" fmla="*/ 127 w 486"/>
              <a:gd name="T53" fmla="*/ 793 h 799"/>
              <a:gd name="T54" fmla="*/ 127 w 486"/>
              <a:gd name="T55" fmla="*/ 793 h 799"/>
              <a:gd name="T56" fmla="*/ 115 w 486"/>
              <a:gd name="T57" fmla="*/ 799 h 799"/>
              <a:gd name="T58" fmla="*/ 84 w 486"/>
              <a:gd name="T59" fmla="*/ 733 h 799"/>
              <a:gd name="T60" fmla="*/ 55 w 486"/>
              <a:gd name="T61" fmla="*/ 662 h 799"/>
              <a:gd name="T62" fmla="*/ 33 w 486"/>
              <a:gd name="T63" fmla="*/ 587 h 799"/>
              <a:gd name="T64" fmla="*/ 15 w 486"/>
              <a:gd name="T65" fmla="*/ 512 h 799"/>
              <a:gd name="T66" fmla="*/ 5 w 486"/>
              <a:gd name="T67" fmla="*/ 436 h 799"/>
              <a:gd name="T68" fmla="*/ 0 w 486"/>
              <a:gd name="T69" fmla="*/ 361 h 799"/>
              <a:gd name="T70" fmla="*/ 2 w 486"/>
              <a:gd name="T71" fmla="*/ 312 h 799"/>
              <a:gd name="T72" fmla="*/ 8 w 486"/>
              <a:gd name="T73" fmla="*/ 266 h 799"/>
              <a:gd name="T74" fmla="*/ 17 w 486"/>
              <a:gd name="T75" fmla="*/ 222 h 799"/>
              <a:gd name="T76" fmla="*/ 32 w 486"/>
              <a:gd name="T77" fmla="*/ 180 h 799"/>
              <a:gd name="T78" fmla="*/ 49 w 486"/>
              <a:gd name="T79" fmla="*/ 143 h 799"/>
              <a:gd name="T80" fmla="*/ 73 w 486"/>
              <a:gd name="T81" fmla="*/ 107 h 799"/>
              <a:gd name="T82" fmla="*/ 97 w 486"/>
              <a:gd name="T83" fmla="*/ 80 h 799"/>
              <a:gd name="T84" fmla="*/ 125 w 486"/>
              <a:gd name="T85" fmla="*/ 56 h 799"/>
              <a:gd name="T86" fmla="*/ 158 w 486"/>
              <a:gd name="T87" fmla="*/ 37 h 799"/>
              <a:gd name="T88" fmla="*/ 194 w 486"/>
              <a:gd name="T89" fmla="*/ 21 h 799"/>
              <a:gd name="T90" fmla="*/ 235 w 486"/>
              <a:gd name="T91" fmla="*/ 9 h 799"/>
              <a:gd name="T92" fmla="*/ 280 w 486"/>
              <a:gd name="T93" fmla="*/ 1 h 799"/>
              <a:gd name="T94" fmla="*/ 329 w 486"/>
              <a:gd name="T95" fmla="*/ 0 h 7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486" h="799">
                <a:moveTo>
                  <a:pt x="329" y="0"/>
                </a:moveTo>
                <a:lnTo>
                  <a:pt x="378" y="1"/>
                </a:lnTo>
                <a:lnTo>
                  <a:pt x="430" y="7"/>
                </a:lnTo>
                <a:lnTo>
                  <a:pt x="486" y="19"/>
                </a:lnTo>
                <a:lnTo>
                  <a:pt x="483" y="30"/>
                </a:lnTo>
                <a:lnTo>
                  <a:pt x="428" y="19"/>
                </a:lnTo>
                <a:lnTo>
                  <a:pt x="376" y="13"/>
                </a:lnTo>
                <a:lnTo>
                  <a:pt x="329" y="12"/>
                </a:lnTo>
                <a:lnTo>
                  <a:pt x="278" y="15"/>
                </a:lnTo>
                <a:lnTo>
                  <a:pt x="231" y="22"/>
                </a:lnTo>
                <a:lnTo>
                  <a:pt x="191" y="36"/>
                </a:lnTo>
                <a:lnTo>
                  <a:pt x="153" y="53"/>
                </a:lnTo>
                <a:lnTo>
                  <a:pt x="122" y="74"/>
                </a:lnTo>
                <a:lnTo>
                  <a:pt x="94" y="101"/>
                </a:lnTo>
                <a:lnTo>
                  <a:pt x="72" y="129"/>
                </a:lnTo>
                <a:lnTo>
                  <a:pt x="52" y="162"/>
                </a:lnTo>
                <a:lnTo>
                  <a:pt x="38" y="198"/>
                </a:lnTo>
                <a:lnTo>
                  <a:pt x="27" y="235"/>
                </a:lnTo>
                <a:lnTo>
                  <a:pt x="18" y="275"/>
                </a:lnTo>
                <a:lnTo>
                  <a:pt x="14" y="317"/>
                </a:lnTo>
                <a:lnTo>
                  <a:pt x="12" y="361"/>
                </a:lnTo>
                <a:lnTo>
                  <a:pt x="17" y="434"/>
                </a:lnTo>
                <a:lnTo>
                  <a:pt x="27" y="510"/>
                </a:lnTo>
                <a:lnTo>
                  <a:pt x="45" y="584"/>
                </a:lnTo>
                <a:lnTo>
                  <a:pt x="67" y="657"/>
                </a:lnTo>
                <a:lnTo>
                  <a:pt x="95" y="727"/>
                </a:lnTo>
                <a:lnTo>
                  <a:pt x="127" y="793"/>
                </a:lnTo>
                <a:lnTo>
                  <a:pt x="127" y="793"/>
                </a:lnTo>
                <a:lnTo>
                  <a:pt x="115" y="799"/>
                </a:lnTo>
                <a:lnTo>
                  <a:pt x="84" y="733"/>
                </a:lnTo>
                <a:lnTo>
                  <a:pt x="55" y="662"/>
                </a:lnTo>
                <a:lnTo>
                  <a:pt x="33" y="587"/>
                </a:lnTo>
                <a:lnTo>
                  <a:pt x="15" y="512"/>
                </a:lnTo>
                <a:lnTo>
                  <a:pt x="5" y="436"/>
                </a:lnTo>
                <a:lnTo>
                  <a:pt x="0" y="361"/>
                </a:lnTo>
                <a:lnTo>
                  <a:pt x="2" y="312"/>
                </a:lnTo>
                <a:lnTo>
                  <a:pt x="8" y="266"/>
                </a:lnTo>
                <a:lnTo>
                  <a:pt x="17" y="222"/>
                </a:lnTo>
                <a:lnTo>
                  <a:pt x="32" y="180"/>
                </a:lnTo>
                <a:lnTo>
                  <a:pt x="49" y="143"/>
                </a:lnTo>
                <a:lnTo>
                  <a:pt x="73" y="107"/>
                </a:lnTo>
                <a:lnTo>
                  <a:pt x="97" y="80"/>
                </a:lnTo>
                <a:lnTo>
                  <a:pt x="125" y="56"/>
                </a:lnTo>
                <a:lnTo>
                  <a:pt x="158" y="37"/>
                </a:lnTo>
                <a:lnTo>
                  <a:pt x="194" y="21"/>
                </a:lnTo>
                <a:lnTo>
                  <a:pt x="235" y="9"/>
                </a:lnTo>
                <a:lnTo>
                  <a:pt x="280" y="1"/>
                </a:lnTo>
                <a:lnTo>
                  <a:pt x="329" y="0"/>
                </a:ln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98207" tIns="49104" rIns="98207" bIns="49104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7" name="Freeform 6"/>
          <p:cNvSpPr/>
          <p:nvPr/>
        </p:nvSpPr>
        <p:spPr bwMode="auto">
          <a:xfrm>
            <a:off x="-22874" y="1681286"/>
            <a:ext cx="9396770" cy="2463708"/>
          </a:xfrm>
          <a:custGeom>
            <a:avLst/>
            <a:gdLst>
              <a:gd name="T0" fmla="*/ 4415 w 4902"/>
              <a:gd name="T1" fmla="*/ 13 h 1301"/>
              <a:gd name="T2" fmla="*/ 4658 w 4902"/>
              <a:gd name="T3" fmla="*/ 87 h 1301"/>
              <a:gd name="T4" fmla="*/ 4902 w 4902"/>
              <a:gd name="T5" fmla="*/ 238 h 1301"/>
              <a:gd name="T6" fmla="*/ 4734 w 4902"/>
              <a:gd name="T7" fmla="*/ 139 h 1301"/>
              <a:gd name="T8" fmla="*/ 4492 w 4902"/>
              <a:gd name="T9" fmla="*/ 41 h 1301"/>
              <a:gd name="T10" fmla="*/ 4253 w 4902"/>
              <a:gd name="T11" fmla="*/ 11 h 1301"/>
              <a:gd name="T12" fmla="*/ 3954 w 4902"/>
              <a:gd name="T13" fmla="*/ 55 h 1301"/>
              <a:gd name="T14" fmla="*/ 3670 w 4902"/>
              <a:gd name="T15" fmla="*/ 165 h 1301"/>
              <a:gd name="T16" fmla="*/ 3409 w 4902"/>
              <a:gd name="T17" fmla="*/ 321 h 1301"/>
              <a:gd name="T18" fmla="*/ 3177 w 4902"/>
              <a:gd name="T19" fmla="*/ 495 h 1301"/>
              <a:gd name="T20" fmla="*/ 2982 w 4902"/>
              <a:gd name="T21" fmla="*/ 664 h 1301"/>
              <a:gd name="T22" fmla="*/ 2820 w 4902"/>
              <a:gd name="T23" fmla="*/ 812 h 1301"/>
              <a:gd name="T24" fmla="*/ 2635 w 4902"/>
              <a:gd name="T25" fmla="*/ 977 h 1301"/>
              <a:gd name="T26" fmla="*/ 2426 w 4902"/>
              <a:gd name="T27" fmla="*/ 1134 h 1301"/>
              <a:gd name="T28" fmla="*/ 2204 w 4902"/>
              <a:gd name="T29" fmla="*/ 1255 h 1301"/>
              <a:gd name="T30" fmla="*/ 1973 w 4902"/>
              <a:gd name="T31" fmla="*/ 1301 h 1301"/>
              <a:gd name="T32" fmla="*/ 1822 w 4902"/>
              <a:gd name="T33" fmla="*/ 1277 h 1301"/>
              <a:gd name="T34" fmla="*/ 1675 w 4902"/>
              <a:gd name="T35" fmla="*/ 1198 h 1301"/>
              <a:gd name="T36" fmla="*/ 1532 w 4902"/>
              <a:gd name="T37" fmla="*/ 1056 h 1301"/>
              <a:gd name="T38" fmla="*/ 1397 w 4902"/>
              <a:gd name="T39" fmla="*/ 841 h 1301"/>
              <a:gd name="T40" fmla="*/ 1242 w 4902"/>
              <a:gd name="T41" fmla="*/ 586 h 1301"/>
              <a:gd name="T42" fmla="*/ 1083 w 4902"/>
              <a:gd name="T43" fmla="*/ 409 h 1301"/>
              <a:gd name="T44" fmla="*/ 923 w 4902"/>
              <a:gd name="T45" fmla="*/ 301 h 1301"/>
              <a:gd name="T46" fmla="*/ 762 w 4902"/>
              <a:gd name="T47" fmla="*/ 257 h 1301"/>
              <a:gd name="T48" fmla="*/ 559 w 4902"/>
              <a:gd name="T49" fmla="*/ 275 h 1301"/>
              <a:gd name="T50" fmla="*/ 342 w 4902"/>
              <a:gd name="T51" fmla="*/ 379 h 1301"/>
              <a:gd name="T52" fmla="*/ 137 w 4902"/>
              <a:gd name="T53" fmla="*/ 547 h 1301"/>
              <a:gd name="T54" fmla="*/ 0 w 4902"/>
              <a:gd name="T55" fmla="*/ 676 h 1301"/>
              <a:gd name="T56" fmla="*/ 177 w 4902"/>
              <a:gd name="T57" fmla="*/ 492 h 1301"/>
              <a:gd name="T58" fmla="*/ 367 w 4902"/>
              <a:gd name="T59" fmla="*/ 348 h 1301"/>
              <a:gd name="T60" fmla="*/ 569 w 4902"/>
              <a:gd name="T61" fmla="*/ 260 h 1301"/>
              <a:gd name="T62" fmla="*/ 764 w 4902"/>
              <a:gd name="T63" fmla="*/ 245 h 1301"/>
              <a:gd name="T64" fmla="*/ 927 w 4902"/>
              <a:gd name="T65" fmla="*/ 291 h 1301"/>
              <a:gd name="T66" fmla="*/ 1091 w 4902"/>
              <a:gd name="T67" fmla="*/ 400 h 1301"/>
              <a:gd name="T68" fmla="*/ 1251 w 4902"/>
              <a:gd name="T69" fmla="*/ 578 h 1301"/>
              <a:gd name="T70" fmla="*/ 1407 w 4902"/>
              <a:gd name="T71" fmla="*/ 835 h 1301"/>
              <a:gd name="T72" fmla="*/ 1541 w 4902"/>
              <a:gd name="T73" fmla="*/ 1048 h 1301"/>
              <a:gd name="T74" fmla="*/ 1682 w 4902"/>
              <a:gd name="T75" fmla="*/ 1188 h 1301"/>
              <a:gd name="T76" fmla="*/ 1826 w 4902"/>
              <a:gd name="T77" fmla="*/ 1265 h 1301"/>
              <a:gd name="T78" fmla="*/ 1973 w 4902"/>
              <a:gd name="T79" fmla="*/ 1289 h 1301"/>
              <a:gd name="T80" fmla="*/ 2199 w 4902"/>
              <a:gd name="T81" fmla="*/ 1243 h 1301"/>
              <a:gd name="T82" fmla="*/ 2421 w 4902"/>
              <a:gd name="T83" fmla="*/ 1125 h 1301"/>
              <a:gd name="T84" fmla="*/ 2627 w 4902"/>
              <a:gd name="T85" fmla="*/ 968 h 1301"/>
              <a:gd name="T86" fmla="*/ 2811 w 4902"/>
              <a:gd name="T87" fmla="*/ 803 h 1301"/>
              <a:gd name="T88" fmla="*/ 2975 w 4902"/>
              <a:gd name="T89" fmla="*/ 655 h 1301"/>
              <a:gd name="T90" fmla="*/ 3169 w 4902"/>
              <a:gd name="T91" fmla="*/ 486 h 1301"/>
              <a:gd name="T92" fmla="*/ 3403 w 4902"/>
              <a:gd name="T93" fmla="*/ 310 h 1301"/>
              <a:gd name="T94" fmla="*/ 3664 w 4902"/>
              <a:gd name="T95" fmla="*/ 154 h 1301"/>
              <a:gd name="T96" fmla="*/ 3951 w 4902"/>
              <a:gd name="T97" fmla="*/ 43 h 1301"/>
              <a:gd name="T98" fmla="*/ 4253 w 4902"/>
              <a:gd name="T99" fmla="*/ 0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2" h="1301">
                <a:moveTo>
                  <a:pt x="4253" y="0"/>
                </a:moveTo>
                <a:lnTo>
                  <a:pt x="4333" y="3"/>
                </a:lnTo>
                <a:lnTo>
                  <a:pt x="4415" y="13"/>
                </a:lnTo>
                <a:lnTo>
                  <a:pt x="4495" y="29"/>
                </a:lnTo>
                <a:lnTo>
                  <a:pt x="4577" y="55"/>
                </a:lnTo>
                <a:lnTo>
                  <a:pt x="4658" y="87"/>
                </a:lnTo>
                <a:lnTo>
                  <a:pt x="4740" y="129"/>
                </a:lnTo>
                <a:lnTo>
                  <a:pt x="4822" y="178"/>
                </a:lnTo>
                <a:lnTo>
                  <a:pt x="4902" y="238"/>
                </a:lnTo>
                <a:lnTo>
                  <a:pt x="4895" y="246"/>
                </a:lnTo>
                <a:lnTo>
                  <a:pt x="4814" y="188"/>
                </a:lnTo>
                <a:lnTo>
                  <a:pt x="4734" y="139"/>
                </a:lnTo>
                <a:lnTo>
                  <a:pt x="4654" y="98"/>
                </a:lnTo>
                <a:lnTo>
                  <a:pt x="4572" y="66"/>
                </a:lnTo>
                <a:lnTo>
                  <a:pt x="4492" y="41"/>
                </a:lnTo>
                <a:lnTo>
                  <a:pt x="4412" y="25"/>
                </a:lnTo>
                <a:lnTo>
                  <a:pt x="4333" y="14"/>
                </a:lnTo>
                <a:lnTo>
                  <a:pt x="4253" y="11"/>
                </a:lnTo>
                <a:lnTo>
                  <a:pt x="4152" y="16"/>
                </a:lnTo>
                <a:lnTo>
                  <a:pt x="4052" y="31"/>
                </a:lnTo>
                <a:lnTo>
                  <a:pt x="3954" y="55"/>
                </a:lnTo>
                <a:lnTo>
                  <a:pt x="3857" y="84"/>
                </a:lnTo>
                <a:lnTo>
                  <a:pt x="3762" y="121"/>
                </a:lnTo>
                <a:lnTo>
                  <a:pt x="3670" y="165"/>
                </a:lnTo>
                <a:lnTo>
                  <a:pt x="3580" y="214"/>
                </a:lnTo>
                <a:lnTo>
                  <a:pt x="3493" y="266"/>
                </a:lnTo>
                <a:lnTo>
                  <a:pt x="3409" y="321"/>
                </a:lnTo>
                <a:lnTo>
                  <a:pt x="3328" y="377"/>
                </a:lnTo>
                <a:lnTo>
                  <a:pt x="3251" y="437"/>
                </a:lnTo>
                <a:lnTo>
                  <a:pt x="3177" y="495"/>
                </a:lnTo>
                <a:lnTo>
                  <a:pt x="3109" y="553"/>
                </a:lnTo>
                <a:lnTo>
                  <a:pt x="3043" y="609"/>
                </a:lnTo>
                <a:lnTo>
                  <a:pt x="2982" y="664"/>
                </a:lnTo>
                <a:lnTo>
                  <a:pt x="2926" y="715"/>
                </a:lnTo>
                <a:lnTo>
                  <a:pt x="2875" y="761"/>
                </a:lnTo>
                <a:lnTo>
                  <a:pt x="2820" y="812"/>
                </a:lnTo>
                <a:lnTo>
                  <a:pt x="2761" y="865"/>
                </a:lnTo>
                <a:lnTo>
                  <a:pt x="2700" y="920"/>
                </a:lnTo>
                <a:lnTo>
                  <a:pt x="2635" y="977"/>
                </a:lnTo>
                <a:lnTo>
                  <a:pt x="2568" y="1032"/>
                </a:lnTo>
                <a:lnTo>
                  <a:pt x="2498" y="1085"/>
                </a:lnTo>
                <a:lnTo>
                  <a:pt x="2426" y="1134"/>
                </a:lnTo>
                <a:lnTo>
                  <a:pt x="2354" y="1181"/>
                </a:lnTo>
                <a:lnTo>
                  <a:pt x="2279" y="1221"/>
                </a:lnTo>
                <a:lnTo>
                  <a:pt x="2204" y="1255"/>
                </a:lnTo>
                <a:lnTo>
                  <a:pt x="2128" y="1280"/>
                </a:lnTo>
                <a:lnTo>
                  <a:pt x="2051" y="1297"/>
                </a:lnTo>
                <a:lnTo>
                  <a:pt x="1973" y="1301"/>
                </a:lnTo>
                <a:lnTo>
                  <a:pt x="1923" y="1300"/>
                </a:lnTo>
                <a:lnTo>
                  <a:pt x="1872" y="1291"/>
                </a:lnTo>
                <a:lnTo>
                  <a:pt x="1822" y="1277"/>
                </a:lnTo>
                <a:lnTo>
                  <a:pt x="1773" y="1258"/>
                </a:lnTo>
                <a:lnTo>
                  <a:pt x="1724" y="1231"/>
                </a:lnTo>
                <a:lnTo>
                  <a:pt x="1675" y="1198"/>
                </a:lnTo>
                <a:lnTo>
                  <a:pt x="1626" y="1158"/>
                </a:lnTo>
                <a:lnTo>
                  <a:pt x="1578" y="1111"/>
                </a:lnTo>
                <a:lnTo>
                  <a:pt x="1532" y="1056"/>
                </a:lnTo>
                <a:lnTo>
                  <a:pt x="1486" y="993"/>
                </a:lnTo>
                <a:lnTo>
                  <a:pt x="1441" y="922"/>
                </a:lnTo>
                <a:lnTo>
                  <a:pt x="1397" y="841"/>
                </a:lnTo>
                <a:lnTo>
                  <a:pt x="1346" y="746"/>
                </a:lnTo>
                <a:lnTo>
                  <a:pt x="1294" y="661"/>
                </a:lnTo>
                <a:lnTo>
                  <a:pt x="1242" y="586"/>
                </a:lnTo>
                <a:lnTo>
                  <a:pt x="1189" y="519"/>
                </a:lnTo>
                <a:lnTo>
                  <a:pt x="1137" y="461"/>
                </a:lnTo>
                <a:lnTo>
                  <a:pt x="1083" y="409"/>
                </a:lnTo>
                <a:lnTo>
                  <a:pt x="1030" y="365"/>
                </a:lnTo>
                <a:lnTo>
                  <a:pt x="976" y="331"/>
                </a:lnTo>
                <a:lnTo>
                  <a:pt x="923" y="301"/>
                </a:lnTo>
                <a:lnTo>
                  <a:pt x="869" y="281"/>
                </a:lnTo>
                <a:lnTo>
                  <a:pt x="816" y="266"/>
                </a:lnTo>
                <a:lnTo>
                  <a:pt x="762" y="257"/>
                </a:lnTo>
                <a:lnTo>
                  <a:pt x="709" y="254"/>
                </a:lnTo>
                <a:lnTo>
                  <a:pt x="633" y="260"/>
                </a:lnTo>
                <a:lnTo>
                  <a:pt x="559" y="275"/>
                </a:lnTo>
                <a:lnTo>
                  <a:pt x="486" y="301"/>
                </a:lnTo>
                <a:lnTo>
                  <a:pt x="413" y="336"/>
                </a:lnTo>
                <a:lnTo>
                  <a:pt x="342" y="379"/>
                </a:lnTo>
                <a:lnTo>
                  <a:pt x="272" y="428"/>
                </a:lnTo>
                <a:lnTo>
                  <a:pt x="202" y="484"/>
                </a:lnTo>
                <a:lnTo>
                  <a:pt x="137" y="547"/>
                </a:lnTo>
                <a:lnTo>
                  <a:pt x="71" y="612"/>
                </a:lnTo>
                <a:lnTo>
                  <a:pt x="9" y="684"/>
                </a:lnTo>
                <a:lnTo>
                  <a:pt x="0" y="676"/>
                </a:lnTo>
                <a:lnTo>
                  <a:pt x="56" y="611"/>
                </a:lnTo>
                <a:lnTo>
                  <a:pt x="116" y="550"/>
                </a:lnTo>
                <a:lnTo>
                  <a:pt x="177" y="492"/>
                </a:lnTo>
                <a:lnTo>
                  <a:pt x="239" y="438"/>
                </a:lnTo>
                <a:lnTo>
                  <a:pt x="303" y="391"/>
                </a:lnTo>
                <a:lnTo>
                  <a:pt x="367" y="348"/>
                </a:lnTo>
                <a:lnTo>
                  <a:pt x="434" y="312"/>
                </a:lnTo>
                <a:lnTo>
                  <a:pt x="501" y="282"/>
                </a:lnTo>
                <a:lnTo>
                  <a:pt x="569" y="260"/>
                </a:lnTo>
                <a:lnTo>
                  <a:pt x="639" y="246"/>
                </a:lnTo>
                <a:lnTo>
                  <a:pt x="709" y="242"/>
                </a:lnTo>
                <a:lnTo>
                  <a:pt x="764" y="245"/>
                </a:lnTo>
                <a:lnTo>
                  <a:pt x="819" y="254"/>
                </a:lnTo>
                <a:lnTo>
                  <a:pt x="872" y="269"/>
                </a:lnTo>
                <a:lnTo>
                  <a:pt x="927" y="291"/>
                </a:lnTo>
                <a:lnTo>
                  <a:pt x="982" y="321"/>
                </a:lnTo>
                <a:lnTo>
                  <a:pt x="1037" y="357"/>
                </a:lnTo>
                <a:lnTo>
                  <a:pt x="1091" y="400"/>
                </a:lnTo>
                <a:lnTo>
                  <a:pt x="1146" y="452"/>
                </a:lnTo>
                <a:lnTo>
                  <a:pt x="1199" y="511"/>
                </a:lnTo>
                <a:lnTo>
                  <a:pt x="1251" y="578"/>
                </a:lnTo>
                <a:lnTo>
                  <a:pt x="1305" y="655"/>
                </a:lnTo>
                <a:lnTo>
                  <a:pt x="1357" y="740"/>
                </a:lnTo>
                <a:lnTo>
                  <a:pt x="1407" y="835"/>
                </a:lnTo>
                <a:lnTo>
                  <a:pt x="1452" y="914"/>
                </a:lnTo>
                <a:lnTo>
                  <a:pt x="1496" y="986"/>
                </a:lnTo>
                <a:lnTo>
                  <a:pt x="1541" y="1048"/>
                </a:lnTo>
                <a:lnTo>
                  <a:pt x="1587" y="1103"/>
                </a:lnTo>
                <a:lnTo>
                  <a:pt x="1634" y="1149"/>
                </a:lnTo>
                <a:lnTo>
                  <a:pt x="1682" y="1188"/>
                </a:lnTo>
                <a:lnTo>
                  <a:pt x="1730" y="1221"/>
                </a:lnTo>
                <a:lnTo>
                  <a:pt x="1777" y="1246"/>
                </a:lnTo>
                <a:lnTo>
                  <a:pt x="1826" y="1265"/>
                </a:lnTo>
                <a:lnTo>
                  <a:pt x="1875" y="1279"/>
                </a:lnTo>
                <a:lnTo>
                  <a:pt x="1924" y="1288"/>
                </a:lnTo>
                <a:lnTo>
                  <a:pt x="1973" y="1289"/>
                </a:lnTo>
                <a:lnTo>
                  <a:pt x="2049" y="1285"/>
                </a:lnTo>
                <a:lnTo>
                  <a:pt x="2125" y="1268"/>
                </a:lnTo>
                <a:lnTo>
                  <a:pt x="2199" y="1243"/>
                </a:lnTo>
                <a:lnTo>
                  <a:pt x="2273" y="1210"/>
                </a:lnTo>
                <a:lnTo>
                  <a:pt x="2348" y="1170"/>
                </a:lnTo>
                <a:lnTo>
                  <a:pt x="2421" y="1125"/>
                </a:lnTo>
                <a:lnTo>
                  <a:pt x="2490" y="1075"/>
                </a:lnTo>
                <a:lnTo>
                  <a:pt x="2560" y="1023"/>
                </a:lnTo>
                <a:lnTo>
                  <a:pt x="2627" y="968"/>
                </a:lnTo>
                <a:lnTo>
                  <a:pt x="2691" y="911"/>
                </a:lnTo>
                <a:lnTo>
                  <a:pt x="2753" y="856"/>
                </a:lnTo>
                <a:lnTo>
                  <a:pt x="2811" y="803"/>
                </a:lnTo>
                <a:lnTo>
                  <a:pt x="2868" y="752"/>
                </a:lnTo>
                <a:lnTo>
                  <a:pt x="2918" y="706"/>
                </a:lnTo>
                <a:lnTo>
                  <a:pt x="2975" y="655"/>
                </a:lnTo>
                <a:lnTo>
                  <a:pt x="3034" y="600"/>
                </a:lnTo>
                <a:lnTo>
                  <a:pt x="3100" y="544"/>
                </a:lnTo>
                <a:lnTo>
                  <a:pt x="3169" y="486"/>
                </a:lnTo>
                <a:lnTo>
                  <a:pt x="3244" y="426"/>
                </a:lnTo>
                <a:lnTo>
                  <a:pt x="3321" y="368"/>
                </a:lnTo>
                <a:lnTo>
                  <a:pt x="3403" y="310"/>
                </a:lnTo>
                <a:lnTo>
                  <a:pt x="3486" y="255"/>
                </a:lnTo>
                <a:lnTo>
                  <a:pt x="3574" y="203"/>
                </a:lnTo>
                <a:lnTo>
                  <a:pt x="3664" y="154"/>
                </a:lnTo>
                <a:lnTo>
                  <a:pt x="3758" y="111"/>
                </a:lnTo>
                <a:lnTo>
                  <a:pt x="3853" y="74"/>
                </a:lnTo>
                <a:lnTo>
                  <a:pt x="3951" y="43"/>
                </a:lnTo>
                <a:lnTo>
                  <a:pt x="4049" y="19"/>
                </a:lnTo>
                <a:lnTo>
                  <a:pt x="4150" y="4"/>
                </a:lnTo>
                <a:lnTo>
                  <a:pt x="4253" y="0"/>
                </a:ln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98207" tIns="49104" rIns="98207" bIns="49104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8" name="Freeform 13"/>
          <p:cNvSpPr/>
          <p:nvPr/>
        </p:nvSpPr>
        <p:spPr bwMode="auto">
          <a:xfrm>
            <a:off x="5548448" y="2765745"/>
            <a:ext cx="1361342" cy="346548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98207" tIns="49104" rIns="98207" bIns="49104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9" name="Group 19"/>
          <p:cNvGrpSpPr/>
          <p:nvPr/>
        </p:nvGrpSpPr>
        <p:grpSpPr>
          <a:xfrm>
            <a:off x="559323" y="2591271"/>
            <a:ext cx="1518094" cy="1033340"/>
            <a:chOff x="552376" y="2667382"/>
            <a:chExt cx="1499240" cy="1033020"/>
          </a:xfrm>
        </p:grpSpPr>
        <p:sp>
          <p:nvSpPr>
            <p:cNvPr id="10" name="Rectangle 26"/>
            <p:cNvSpPr/>
            <p:nvPr/>
          </p:nvSpPr>
          <p:spPr bwMode="auto">
            <a:xfrm>
              <a:off x="552376" y="2954983"/>
              <a:ext cx="1499240" cy="745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</a:t>
              </a:r>
              <a:r>
                <a:rPr kumimoji="0" lang="zh-CN" altLang="en-US" sz="9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。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1" name="Rectangle 27"/>
            <p:cNvSpPr/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专业团队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sp>
        <p:nvSpPr>
          <p:cNvPr id="12" name="Freeform 13"/>
          <p:cNvSpPr/>
          <p:nvPr/>
        </p:nvSpPr>
        <p:spPr bwMode="auto">
          <a:xfrm rot="5910658">
            <a:off x="6143462" y="1686165"/>
            <a:ext cx="1031224" cy="350798"/>
          </a:xfrm>
          <a:custGeom>
            <a:avLst/>
            <a:gdLst>
              <a:gd name="T0" fmla="*/ 461 w 962"/>
              <a:gd name="T1" fmla="*/ 0 h 183"/>
              <a:gd name="T2" fmla="*/ 531 w 962"/>
              <a:gd name="T3" fmla="*/ 3 h 183"/>
              <a:gd name="T4" fmla="*/ 601 w 962"/>
              <a:gd name="T5" fmla="*/ 12 h 183"/>
              <a:gd name="T6" fmla="*/ 672 w 962"/>
              <a:gd name="T7" fmla="*/ 28 h 183"/>
              <a:gd name="T8" fmla="*/ 745 w 962"/>
              <a:gd name="T9" fmla="*/ 52 h 183"/>
              <a:gd name="T10" fmla="*/ 818 w 962"/>
              <a:gd name="T11" fmla="*/ 83 h 183"/>
              <a:gd name="T12" fmla="*/ 889 w 962"/>
              <a:gd name="T13" fmla="*/ 124 h 183"/>
              <a:gd name="T14" fmla="*/ 962 w 962"/>
              <a:gd name="T15" fmla="*/ 173 h 183"/>
              <a:gd name="T16" fmla="*/ 954 w 962"/>
              <a:gd name="T17" fmla="*/ 183 h 183"/>
              <a:gd name="T18" fmla="*/ 883 w 962"/>
              <a:gd name="T19" fmla="*/ 134 h 183"/>
              <a:gd name="T20" fmla="*/ 812 w 962"/>
              <a:gd name="T21" fmla="*/ 95 h 183"/>
              <a:gd name="T22" fmla="*/ 740 w 962"/>
              <a:gd name="T23" fmla="*/ 64 h 183"/>
              <a:gd name="T24" fmla="*/ 669 w 962"/>
              <a:gd name="T25" fmla="*/ 40 h 183"/>
              <a:gd name="T26" fmla="*/ 599 w 962"/>
              <a:gd name="T27" fmla="*/ 24 h 183"/>
              <a:gd name="T28" fmla="*/ 529 w 962"/>
              <a:gd name="T29" fmla="*/ 15 h 183"/>
              <a:gd name="T30" fmla="*/ 461 w 962"/>
              <a:gd name="T31" fmla="*/ 12 h 183"/>
              <a:gd name="T32" fmla="*/ 387 w 962"/>
              <a:gd name="T33" fmla="*/ 15 h 183"/>
              <a:gd name="T34" fmla="*/ 314 w 962"/>
              <a:gd name="T35" fmla="*/ 25 h 183"/>
              <a:gd name="T36" fmla="*/ 246 w 962"/>
              <a:gd name="T37" fmla="*/ 42 h 183"/>
              <a:gd name="T38" fmla="*/ 180 w 962"/>
              <a:gd name="T39" fmla="*/ 64 h 183"/>
              <a:gd name="T40" fmla="*/ 118 w 962"/>
              <a:gd name="T41" fmla="*/ 91 h 183"/>
              <a:gd name="T42" fmla="*/ 60 w 962"/>
              <a:gd name="T43" fmla="*/ 121 h 183"/>
              <a:gd name="T44" fmla="*/ 8 w 962"/>
              <a:gd name="T45" fmla="*/ 155 h 183"/>
              <a:gd name="T46" fmla="*/ 8 w 962"/>
              <a:gd name="T47" fmla="*/ 155 h 183"/>
              <a:gd name="T48" fmla="*/ 0 w 962"/>
              <a:gd name="T49" fmla="*/ 144 h 183"/>
              <a:gd name="T50" fmla="*/ 54 w 962"/>
              <a:gd name="T51" fmla="*/ 110 h 183"/>
              <a:gd name="T52" fmla="*/ 112 w 962"/>
              <a:gd name="T53" fmla="*/ 79 h 183"/>
              <a:gd name="T54" fmla="*/ 176 w 962"/>
              <a:gd name="T55" fmla="*/ 52 h 183"/>
              <a:gd name="T56" fmla="*/ 243 w 962"/>
              <a:gd name="T57" fmla="*/ 30 h 183"/>
              <a:gd name="T58" fmla="*/ 312 w 962"/>
              <a:gd name="T59" fmla="*/ 14 h 183"/>
              <a:gd name="T60" fmla="*/ 385 w 962"/>
              <a:gd name="T61" fmla="*/ 3 h 183"/>
              <a:gd name="T62" fmla="*/ 461 w 962"/>
              <a:gd name="T63" fmla="*/ 0 h 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962" h="183">
                <a:moveTo>
                  <a:pt x="461" y="0"/>
                </a:moveTo>
                <a:lnTo>
                  <a:pt x="531" y="3"/>
                </a:lnTo>
                <a:lnTo>
                  <a:pt x="601" y="12"/>
                </a:lnTo>
                <a:lnTo>
                  <a:pt x="672" y="28"/>
                </a:lnTo>
                <a:lnTo>
                  <a:pt x="745" y="52"/>
                </a:lnTo>
                <a:lnTo>
                  <a:pt x="818" y="83"/>
                </a:lnTo>
                <a:lnTo>
                  <a:pt x="889" y="124"/>
                </a:lnTo>
                <a:lnTo>
                  <a:pt x="962" y="173"/>
                </a:lnTo>
                <a:lnTo>
                  <a:pt x="954" y="183"/>
                </a:lnTo>
                <a:lnTo>
                  <a:pt x="883" y="134"/>
                </a:lnTo>
                <a:lnTo>
                  <a:pt x="812" y="95"/>
                </a:lnTo>
                <a:lnTo>
                  <a:pt x="740" y="64"/>
                </a:lnTo>
                <a:lnTo>
                  <a:pt x="669" y="40"/>
                </a:lnTo>
                <a:lnTo>
                  <a:pt x="599" y="24"/>
                </a:lnTo>
                <a:lnTo>
                  <a:pt x="529" y="15"/>
                </a:lnTo>
                <a:lnTo>
                  <a:pt x="461" y="12"/>
                </a:lnTo>
                <a:lnTo>
                  <a:pt x="387" y="15"/>
                </a:lnTo>
                <a:lnTo>
                  <a:pt x="314" y="25"/>
                </a:lnTo>
                <a:lnTo>
                  <a:pt x="246" y="42"/>
                </a:lnTo>
                <a:lnTo>
                  <a:pt x="180" y="64"/>
                </a:lnTo>
                <a:lnTo>
                  <a:pt x="118" y="91"/>
                </a:lnTo>
                <a:lnTo>
                  <a:pt x="60" y="121"/>
                </a:lnTo>
                <a:lnTo>
                  <a:pt x="8" y="155"/>
                </a:lnTo>
                <a:lnTo>
                  <a:pt x="8" y="155"/>
                </a:lnTo>
                <a:lnTo>
                  <a:pt x="0" y="144"/>
                </a:lnTo>
                <a:lnTo>
                  <a:pt x="54" y="110"/>
                </a:lnTo>
                <a:lnTo>
                  <a:pt x="112" y="79"/>
                </a:lnTo>
                <a:lnTo>
                  <a:pt x="176" y="52"/>
                </a:lnTo>
                <a:lnTo>
                  <a:pt x="243" y="30"/>
                </a:lnTo>
                <a:lnTo>
                  <a:pt x="312" y="14"/>
                </a:lnTo>
                <a:lnTo>
                  <a:pt x="385" y="3"/>
                </a:lnTo>
                <a:lnTo>
                  <a:pt x="461" y="0"/>
                </a:lnTo>
                <a:close/>
              </a:path>
            </a:pathLst>
          </a:custGeom>
          <a:solidFill>
            <a:sysClr val="windowText" lastClr="000000">
              <a:lumMod val="95000"/>
              <a:lumOff val="5000"/>
            </a:sysClr>
          </a:solidFill>
          <a:ln w="0">
            <a:noFill/>
            <a:prstDash val="solid"/>
            <a:round/>
          </a:ln>
          <a:effectLst>
            <a:outerShdw algn="tl" rotWithShape="0">
              <a:srgbClr val="FFFFFF"/>
            </a:outerShdw>
          </a:effectLst>
        </p:spPr>
        <p:txBody>
          <a:bodyPr vert="horz" wrap="square" lIns="98207" tIns="49104" rIns="98207" bIns="49104" numCol="1" anchor="t" anchorCtr="0" compatLnSpc="1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4" name="Group 129"/>
          <p:cNvGrpSpPr/>
          <p:nvPr/>
        </p:nvGrpSpPr>
        <p:grpSpPr>
          <a:xfrm>
            <a:off x="2115087" y="1832574"/>
            <a:ext cx="1380085" cy="852614"/>
            <a:chOff x="696724" y="2667382"/>
            <a:chExt cx="1362945" cy="852351"/>
          </a:xfrm>
        </p:grpSpPr>
        <p:sp>
          <p:nvSpPr>
            <p:cNvPr id="15" name="Rectangle 26"/>
            <p:cNvSpPr/>
            <p:nvPr/>
          </p:nvSpPr>
          <p:spPr bwMode="auto">
            <a:xfrm>
              <a:off x="696724" y="2920895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6" name="Rectangle 27"/>
            <p:cNvSpPr/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系统科学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17" name="Group 132"/>
          <p:cNvGrpSpPr/>
          <p:nvPr/>
        </p:nvGrpSpPr>
        <p:grpSpPr>
          <a:xfrm>
            <a:off x="4919576" y="1193644"/>
            <a:ext cx="1380085" cy="867620"/>
            <a:chOff x="696724" y="2667382"/>
            <a:chExt cx="1362945" cy="867353"/>
          </a:xfrm>
        </p:grpSpPr>
        <p:sp>
          <p:nvSpPr>
            <p:cNvPr id="18" name="Rectangle 26"/>
            <p:cNvSpPr/>
            <p:nvPr/>
          </p:nvSpPr>
          <p:spPr bwMode="auto">
            <a:xfrm>
              <a:off x="696724" y="2935897"/>
              <a:ext cx="1354892" cy="5988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19" name="Rectangle 27"/>
            <p:cNvSpPr/>
            <p:nvPr/>
          </p:nvSpPr>
          <p:spPr bwMode="auto">
            <a:xfrm>
              <a:off x="6967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品质保证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0" name="Group 135"/>
          <p:cNvGrpSpPr/>
          <p:nvPr/>
        </p:nvGrpSpPr>
        <p:grpSpPr>
          <a:xfrm>
            <a:off x="4413299" y="3974699"/>
            <a:ext cx="1518094" cy="830842"/>
            <a:chOff x="552376" y="2667382"/>
            <a:chExt cx="1499240" cy="830586"/>
          </a:xfrm>
        </p:grpSpPr>
        <p:sp>
          <p:nvSpPr>
            <p:cNvPr id="21" name="Rectangle 26"/>
            <p:cNvSpPr/>
            <p:nvPr/>
          </p:nvSpPr>
          <p:spPr bwMode="auto">
            <a:xfrm>
              <a:off x="552376" y="290745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22" name="Rectangle 27"/>
            <p:cNvSpPr/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快捷稳定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3" name="Group 138"/>
          <p:cNvGrpSpPr/>
          <p:nvPr/>
        </p:nvGrpSpPr>
        <p:grpSpPr>
          <a:xfrm>
            <a:off x="6217151" y="3515878"/>
            <a:ext cx="1518094" cy="832282"/>
            <a:chOff x="552376" y="2667382"/>
            <a:chExt cx="1499240" cy="832026"/>
          </a:xfrm>
        </p:grpSpPr>
        <p:sp>
          <p:nvSpPr>
            <p:cNvPr id="25" name="Rectangle 26"/>
            <p:cNvSpPr/>
            <p:nvPr/>
          </p:nvSpPr>
          <p:spPr bwMode="auto">
            <a:xfrm>
              <a:off x="552376" y="2908895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26" name="Rectangle 27"/>
            <p:cNvSpPr/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实力雄厚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27" name="Group 141"/>
          <p:cNvGrpSpPr/>
          <p:nvPr/>
        </p:nvGrpSpPr>
        <p:grpSpPr>
          <a:xfrm>
            <a:off x="7350792" y="2137431"/>
            <a:ext cx="1518094" cy="838591"/>
            <a:chOff x="552376" y="2667382"/>
            <a:chExt cx="1499240" cy="838333"/>
          </a:xfrm>
        </p:grpSpPr>
        <p:sp>
          <p:nvSpPr>
            <p:cNvPr id="28" name="Rectangle 26"/>
            <p:cNvSpPr/>
            <p:nvPr/>
          </p:nvSpPr>
          <p:spPr bwMode="auto">
            <a:xfrm>
              <a:off x="552376" y="2915202"/>
              <a:ext cx="1499240" cy="590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114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此处添加详细文本描述，建议与标题相关并符合整体语言风格，语言描述尽量简洁生动。</a:t>
              </a:r>
              <a:endPara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  <p:sp>
          <p:nvSpPr>
            <p:cNvPr id="29" name="Rectangle 27"/>
            <p:cNvSpPr/>
            <p:nvPr/>
          </p:nvSpPr>
          <p:spPr bwMode="auto">
            <a:xfrm>
              <a:off x="620524" y="2667382"/>
              <a:ext cx="1362945" cy="170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marL="0" marR="0" lvl="0" indent="0" algn="ctr" defTabSz="91440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7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合作共赢</a:t>
              </a:r>
              <a:endParaRPr kumimoji="0" lang="en-US" altLang="zh-CN" sz="1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063219" y="1795811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1" name="同心圆 3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Freeform 7"/>
          <p:cNvSpPr>
            <a:spLocks noEditPoints="1"/>
          </p:cNvSpPr>
          <p:nvPr/>
        </p:nvSpPr>
        <p:spPr bwMode="auto">
          <a:xfrm>
            <a:off x="1218294" y="1963942"/>
            <a:ext cx="303341" cy="277664"/>
          </a:xfrm>
          <a:custGeom>
            <a:avLst/>
            <a:gdLst>
              <a:gd name="T0" fmla="*/ 31 w 177"/>
              <a:gd name="T1" fmla="*/ 94 h 164"/>
              <a:gd name="T2" fmla="*/ 19 w 177"/>
              <a:gd name="T3" fmla="*/ 94 h 164"/>
              <a:gd name="T4" fmla="*/ 1 w 177"/>
              <a:gd name="T5" fmla="*/ 79 h 164"/>
              <a:gd name="T6" fmla="*/ 12 w 177"/>
              <a:gd name="T7" fmla="*/ 47 h 164"/>
              <a:gd name="T8" fmla="*/ 36 w 177"/>
              <a:gd name="T9" fmla="*/ 55 h 164"/>
              <a:gd name="T10" fmla="*/ 48 w 177"/>
              <a:gd name="T11" fmla="*/ 52 h 164"/>
              <a:gd name="T12" fmla="*/ 48 w 177"/>
              <a:gd name="T13" fmla="*/ 59 h 164"/>
              <a:gd name="T14" fmla="*/ 55 w 177"/>
              <a:gd name="T15" fmla="*/ 82 h 164"/>
              <a:gd name="T16" fmla="*/ 31 w 177"/>
              <a:gd name="T17" fmla="*/ 94 h 164"/>
              <a:gd name="T18" fmla="*/ 36 w 177"/>
              <a:gd name="T19" fmla="*/ 47 h 164"/>
              <a:gd name="T20" fmla="*/ 12 w 177"/>
              <a:gd name="T21" fmla="*/ 23 h 164"/>
              <a:gd name="T22" fmla="*/ 36 w 177"/>
              <a:gd name="T23" fmla="*/ 0 h 164"/>
              <a:gd name="T24" fmla="*/ 59 w 177"/>
              <a:gd name="T25" fmla="*/ 23 h 164"/>
              <a:gd name="T26" fmla="*/ 36 w 177"/>
              <a:gd name="T27" fmla="*/ 47 h 164"/>
              <a:gd name="T28" fmla="*/ 129 w 177"/>
              <a:gd name="T29" fmla="*/ 164 h 164"/>
              <a:gd name="T30" fmla="*/ 49 w 177"/>
              <a:gd name="T31" fmla="*/ 164 h 164"/>
              <a:gd name="T32" fmla="*/ 24 w 177"/>
              <a:gd name="T33" fmla="*/ 140 h 164"/>
              <a:gd name="T34" fmla="*/ 56 w 177"/>
              <a:gd name="T35" fmla="*/ 88 h 164"/>
              <a:gd name="T36" fmla="*/ 89 w 177"/>
              <a:gd name="T37" fmla="*/ 101 h 164"/>
              <a:gd name="T38" fmla="*/ 121 w 177"/>
              <a:gd name="T39" fmla="*/ 88 h 164"/>
              <a:gd name="T40" fmla="*/ 153 w 177"/>
              <a:gd name="T41" fmla="*/ 140 h 164"/>
              <a:gd name="T42" fmla="*/ 129 w 177"/>
              <a:gd name="T43" fmla="*/ 164 h 164"/>
              <a:gd name="T44" fmla="*/ 89 w 177"/>
              <a:gd name="T45" fmla="*/ 94 h 164"/>
              <a:gd name="T46" fmla="*/ 53 w 177"/>
              <a:gd name="T47" fmla="*/ 59 h 164"/>
              <a:gd name="T48" fmla="*/ 89 w 177"/>
              <a:gd name="T49" fmla="*/ 23 h 164"/>
              <a:gd name="T50" fmla="*/ 124 w 177"/>
              <a:gd name="T51" fmla="*/ 59 h 164"/>
              <a:gd name="T52" fmla="*/ 89 w 177"/>
              <a:gd name="T53" fmla="*/ 94 h 164"/>
              <a:gd name="T54" fmla="*/ 141 w 177"/>
              <a:gd name="T55" fmla="*/ 47 h 164"/>
              <a:gd name="T56" fmla="*/ 118 w 177"/>
              <a:gd name="T57" fmla="*/ 23 h 164"/>
              <a:gd name="T58" fmla="*/ 141 w 177"/>
              <a:gd name="T59" fmla="*/ 0 h 164"/>
              <a:gd name="T60" fmla="*/ 165 w 177"/>
              <a:gd name="T61" fmla="*/ 23 h 164"/>
              <a:gd name="T62" fmla="*/ 141 w 177"/>
              <a:gd name="T63" fmla="*/ 47 h 164"/>
              <a:gd name="T64" fmla="*/ 159 w 177"/>
              <a:gd name="T65" fmla="*/ 94 h 164"/>
              <a:gd name="T66" fmla="*/ 146 w 177"/>
              <a:gd name="T67" fmla="*/ 94 h 164"/>
              <a:gd name="T68" fmla="*/ 122 w 177"/>
              <a:gd name="T69" fmla="*/ 82 h 164"/>
              <a:gd name="T70" fmla="*/ 130 w 177"/>
              <a:gd name="T71" fmla="*/ 59 h 164"/>
              <a:gd name="T72" fmla="*/ 129 w 177"/>
              <a:gd name="T73" fmla="*/ 52 h 164"/>
              <a:gd name="T74" fmla="*/ 141 w 177"/>
              <a:gd name="T75" fmla="*/ 55 h 164"/>
              <a:gd name="T76" fmla="*/ 165 w 177"/>
              <a:gd name="T77" fmla="*/ 47 h 164"/>
              <a:gd name="T78" fmla="*/ 177 w 177"/>
              <a:gd name="T79" fmla="*/ 79 h 164"/>
              <a:gd name="T80" fmla="*/ 159 w 177"/>
              <a:gd name="T81" fmla="*/ 94 h 1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177" h="164">
                <a:moveTo>
                  <a:pt x="31" y="94"/>
                </a:moveTo>
                <a:cubicBezTo>
                  <a:pt x="19" y="94"/>
                  <a:pt x="19" y="94"/>
                  <a:pt x="19" y="94"/>
                </a:cubicBezTo>
                <a:cubicBezTo>
                  <a:pt x="9" y="94"/>
                  <a:pt x="1" y="89"/>
                  <a:pt x="1" y="79"/>
                </a:cubicBezTo>
                <a:cubicBezTo>
                  <a:pt x="1" y="72"/>
                  <a:pt x="0" y="47"/>
                  <a:pt x="12" y="47"/>
                </a:cubicBezTo>
                <a:cubicBezTo>
                  <a:pt x="14" y="47"/>
                  <a:pt x="24" y="55"/>
                  <a:pt x="36" y="55"/>
                </a:cubicBezTo>
                <a:cubicBezTo>
                  <a:pt x="40" y="55"/>
                  <a:pt x="44" y="54"/>
                  <a:pt x="48" y="52"/>
                </a:cubicBezTo>
                <a:cubicBezTo>
                  <a:pt x="48" y="54"/>
                  <a:pt x="48" y="57"/>
                  <a:pt x="48" y="59"/>
                </a:cubicBezTo>
                <a:cubicBezTo>
                  <a:pt x="48" y="67"/>
                  <a:pt x="50" y="75"/>
                  <a:pt x="55" y="82"/>
                </a:cubicBezTo>
                <a:cubicBezTo>
                  <a:pt x="46" y="82"/>
                  <a:pt x="37" y="86"/>
                  <a:pt x="31" y="94"/>
                </a:cubicBezTo>
                <a:close/>
                <a:moveTo>
                  <a:pt x="36" y="47"/>
                </a:moveTo>
                <a:cubicBezTo>
                  <a:pt x="23" y="47"/>
                  <a:pt x="12" y="36"/>
                  <a:pt x="12" y="23"/>
                </a:cubicBezTo>
                <a:cubicBezTo>
                  <a:pt x="12" y="10"/>
                  <a:pt x="23" y="0"/>
                  <a:pt x="36" y="0"/>
                </a:cubicBezTo>
                <a:cubicBezTo>
                  <a:pt x="49" y="0"/>
                  <a:pt x="59" y="10"/>
                  <a:pt x="59" y="23"/>
                </a:cubicBezTo>
                <a:cubicBezTo>
                  <a:pt x="59" y="36"/>
                  <a:pt x="49" y="47"/>
                  <a:pt x="36" y="47"/>
                </a:cubicBezTo>
                <a:close/>
                <a:moveTo>
                  <a:pt x="129" y="164"/>
                </a:moveTo>
                <a:cubicBezTo>
                  <a:pt x="49" y="164"/>
                  <a:pt x="49" y="164"/>
                  <a:pt x="49" y="164"/>
                </a:cubicBezTo>
                <a:cubicBezTo>
                  <a:pt x="34" y="164"/>
                  <a:pt x="24" y="155"/>
                  <a:pt x="24" y="140"/>
                </a:cubicBezTo>
                <a:cubicBezTo>
                  <a:pt x="24" y="120"/>
                  <a:pt x="29" y="88"/>
                  <a:pt x="56" y="88"/>
                </a:cubicBezTo>
                <a:cubicBezTo>
                  <a:pt x="59" y="88"/>
                  <a:pt x="70" y="101"/>
                  <a:pt x="89" y="101"/>
                </a:cubicBezTo>
                <a:cubicBezTo>
                  <a:pt x="107" y="101"/>
                  <a:pt x="118" y="88"/>
                  <a:pt x="121" y="88"/>
                </a:cubicBezTo>
                <a:cubicBezTo>
                  <a:pt x="148" y="88"/>
                  <a:pt x="153" y="120"/>
                  <a:pt x="153" y="140"/>
                </a:cubicBezTo>
                <a:cubicBezTo>
                  <a:pt x="153" y="155"/>
                  <a:pt x="143" y="164"/>
                  <a:pt x="129" y="164"/>
                </a:cubicBezTo>
                <a:close/>
                <a:moveTo>
                  <a:pt x="89" y="94"/>
                </a:moveTo>
                <a:cubicBezTo>
                  <a:pt x="69" y="94"/>
                  <a:pt x="53" y="78"/>
                  <a:pt x="53" y="59"/>
                </a:cubicBezTo>
                <a:cubicBezTo>
                  <a:pt x="53" y="39"/>
                  <a:pt x="69" y="23"/>
                  <a:pt x="89" y="23"/>
                </a:cubicBezTo>
                <a:cubicBezTo>
                  <a:pt x="108" y="23"/>
                  <a:pt x="124" y="39"/>
                  <a:pt x="124" y="59"/>
                </a:cubicBezTo>
                <a:cubicBezTo>
                  <a:pt x="124" y="78"/>
                  <a:pt x="108" y="94"/>
                  <a:pt x="89" y="94"/>
                </a:cubicBezTo>
                <a:close/>
                <a:moveTo>
                  <a:pt x="141" y="47"/>
                </a:moveTo>
                <a:cubicBezTo>
                  <a:pt x="128" y="47"/>
                  <a:pt x="118" y="36"/>
                  <a:pt x="118" y="23"/>
                </a:cubicBezTo>
                <a:cubicBezTo>
                  <a:pt x="118" y="10"/>
                  <a:pt x="128" y="0"/>
                  <a:pt x="141" y="0"/>
                </a:cubicBezTo>
                <a:cubicBezTo>
                  <a:pt x="154" y="0"/>
                  <a:pt x="165" y="10"/>
                  <a:pt x="165" y="23"/>
                </a:cubicBezTo>
                <a:cubicBezTo>
                  <a:pt x="165" y="36"/>
                  <a:pt x="154" y="47"/>
                  <a:pt x="141" y="47"/>
                </a:cubicBezTo>
                <a:close/>
                <a:moveTo>
                  <a:pt x="159" y="94"/>
                </a:moveTo>
                <a:cubicBezTo>
                  <a:pt x="146" y="94"/>
                  <a:pt x="146" y="94"/>
                  <a:pt x="146" y="94"/>
                </a:cubicBezTo>
                <a:cubicBezTo>
                  <a:pt x="140" y="86"/>
                  <a:pt x="132" y="82"/>
                  <a:pt x="122" y="82"/>
                </a:cubicBezTo>
                <a:cubicBezTo>
                  <a:pt x="127" y="75"/>
                  <a:pt x="130" y="67"/>
                  <a:pt x="130" y="59"/>
                </a:cubicBezTo>
                <a:cubicBezTo>
                  <a:pt x="130" y="57"/>
                  <a:pt x="129" y="54"/>
                  <a:pt x="129" y="52"/>
                </a:cubicBezTo>
                <a:cubicBezTo>
                  <a:pt x="133" y="54"/>
                  <a:pt x="137" y="55"/>
                  <a:pt x="141" y="55"/>
                </a:cubicBezTo>
                <a:cubicBezTo>
                  <a:pt x="154" y="55"/>
                  <a:pt x="163" y="47"/>
                  <a:pt x="165" y="47"/>
                </a:cubicBezTo>
                <a:cubicBezTo>
                  <a:pt x="177" y="47"/>
                  <a:pt x="177" y="72"/>
                  <a:pt x="177" y="79"/>
                </a:cubicBezTo>
                <a:cubicBezTo>
                  <a:pt x="177" y="89"/>
                  <a:pt x="168" y="94"/>
                  <a:pt x="159" y="9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3646762" y="1795811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7" name="Freeform 8"/>
          <p:cNvSpPr>
            <a:spLocks noEditPoints="1"/>
          </p:cNvSpPr>
          <p:nvPr/>
        </p:nvSpPr>
        <p:spPr bwMode="auto">
          <a:xfrm>
            <a:off x="3886970" y="1952077"/>
            <a:ext cx="204453" cy="300959"/>
          </a:xfrm>
          <a:custGeom>
            <a:avLst/>
            <a:gdLst>
              <a:gd name="T0" fmla="*/ 85 w 94"/>
              <a:gd name="T1" fmla="*/ 44 h 140"/>
              <a:gd name="T2" fmla="*/ 45 w 94"/>
              <a:gd name="T3" fmla="*/ 90 h 140"/>
              <a:gd name="T4" fmla="*/ 26 w 94"/>
              <a:gd name="T5" fmla="*/ 105 h 140"/>
              <a:gd name="T6" fmla="*/ 26 w 94"/>
              <a:gd name="T7" fmla="*/ 108 h 140"/>
              <a:gd name="T8" fmla="*/ 35 w 94"/>
              <a:gd name="T9" fmla="*/ 123 h 140"/>
              <a:gd name="T10" fmla="*/ 17 w 94"/>
              <a:gd name="T11" fmla="*/ 140 h 140"/>
              <a:gd name="T12" fmla="*/ 0 w 94"/>
              <a:gd name="T13" fmla="*/ 123 h 140"/>
              <a:gd name="T14" fmla="*/ 9 w 94"/>
              <a:gd name="T15" fmla="*/ 108 h 140"/>
              <a:gd name="T16" fmla="*/ 9 w 94"/>
              <a:gd name="T17" fmla="*/ 33 h 140"/>
              <a:gd name="T18" fmla="*/ 0 w 94"/>
              <a:gd name="T19" fmla="*/ 17 h 140"/>
              <a:gd name="T20" fmla="*/ 17 w 94"/>
              <a:gd name="T21" fmla="*/ 0 h 140"/>
              <a:gd name="T22" fmla="*/ 35 w 94"/>
              <a:gd name="T23" fmla="*/ 17 h 140"/>
              <a:gd name="T24" fmla="*/ 26 w 94"/>
              <a:gd name="T25" fmla="*/ 33 h 140"/>
              <a:gd name="T26" fmla="*/ 26 w 94"/>
              <a:gd name="T27" fmla="*/ 78 h 140"/>
              <a:gd name="T28" fmla="*/ 40 w 94"/>
              <a:gd name="T29" fmla="*/ 73 h 140"/>
              <a:gd name="T30" fmla="*/ 67 w 94"/>
              <a:gd name="T31" fmla="*/ 44 h 140"/>
              <a:gd name="T32" fmla="*/ 58 w 94"/>
              <a:gd name="T33" fmla="*/ 29 h 140"/>
              <a:gd name="T34" fmla="*/ 76 w 94"/>
              <a:gd name="T35" fmla="*/ 11 h 140"/>
              <a:gd name="T36" fmla="*/ 94 w 94"/>
              <a:gd name="T37" fmla="*/ 29 h 140"/>
              <a:gd name="T38" fmla="*/ 85 w 94"/>
              <a:gd name="T39" fmla="*/ 44 h 140"/>
              <a:gd name="T40" fmla="*/ 17 w 94"/>
              <a:gd name="T41" fmla="*/ 9 h 140"/>
              <a:gd name="T42" fmla="*/ 9 w 94"/>
              <a:gd name="T43" fmla="*/ 17 h 140"/>
              <a:gd name="T44" fmla="*/ 17 w 94"/>
              <a:gd name="T45" fmla="*/ 26 h 140"/>
              <a:gd name="T46" fmla="*/ 26 w 94"/>
              <a:gd name="T47" fmla="*/ 17 h 140"/>
              <a:gd name="T48" fmla="*/ 17 w 94"/>
              <a:gd name="T49" fmla="*/ 9 h 140"/>
              <a:gd name="T50" fmla="*/ 17 w 94"/>
              <a:gd name="T51" fmla="*/ 114 h 140"/>
              <a:gd name="T52" fmla="*/ 9 w 94"/>
              <a:gd name="T53" fmla="*/ 123 h 140"/>
              <a:gd name="T54" fmla="*/ 17 w 94"/>
              <a:gd name="T55" fmla="*/ 132 h 140"/>
              <a:gd name="T56" fmla="*/ 26 w 94"/>
              <a:gd name="T57" fmla="*/ 123 h 140"/>
              <a:gd name="T58" fmla="*/ 17 w 94"/>
              <a:gd name="T59" fmla="*/ 114 h 140"/>
              <a:gd name="T60" fmla="*/ 76 w 94"/>
              <a:gd name="T61" fmla="*/ 20 h 140"/>
              <a:gd name="T62" fmla="*/ 67 w 94"/>
              <a:gd name="T63" fmla="*/ 29 h 140"/>
              <a:gd name="T64" fmla="*/ 76 w 94"/>
              <a:gd name="T65" fmla="*/ 38 h 140"/>
              <a:gd name="T66" fmla="*/ 85 w 94"/>
              <a:gd name="T67" fmla="*/ 29 h 140"/>
              <a:gd name="T68" fmla="*/ 76 w 94"/>
              <a:gd name="T69" fmla="*/ 20 h 1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94" h="140">
                <a:moveTo>
                  <a:pt x="85" y="44"/>
                </a:moveTo>
                <a:cubicBezTo>
                  <a:pt x="84" y="77"/>
                  <a:pt x="61" y="85"/>
                  <a:pt x="45" y="90"/>
                </a:cubicBezTo>
                <a:cubicBezTo>
                  <a:pt x="31" y="94"/>
                  <a:pt x="26" y="96"/>
                  <a:pt x="26" y="105"/>
                </a:cubicBezTo>
                <a:cubicBezTo>
                  <a:pt x="26" y="108"/>
                  <a:pt x="26" y="108"/>
                  <a:pt x="26" y="108"/>
                </a:cubicBezTo>
                <a:cubicBezTo>
                  <a:pt x="31" y="111"/>
                  <a:pt x="35" y="116"/>
                  <a:pt x="35" y="123"/>
                </a:cubicBezTo>
                <a:cubicBezTo>
                  <a:pt x="35" y="132"/>
                  <a:pt x="27" y="140"/>
                  <a:pt x="17" y="140"/>
                </a:cubicBezTo>
                <a:cubicBezTo>
                  <a:pt x="8" y="140"/>
                  <a:pt x="0" y="132"/>
                  <a:pt x="0" y="123"/>
                </a:cubicBezTo>
                <a:cubicBezTo>
                  <a:pt x="0" y="116"/>
                  <a:pt x="3" y="111"/>
                  <a:pt x="9" y="108"/>
                </a:cubicBezTo>
                <a:cubicBezTo>
                  <a:pt x="9" y="33"/>
                  <a:pt x="9" y="33"/>
                  <a:pt x="9" y="33"/>
                </a:cubicBezTo>
                <a:cubicBezTo>
                  <a:pt x="3" y="29"/>
                  <a:pt x="0" y="24"/>
                  <a:pt x="0" y="17"/>
                </a:cubicBezTo>
                <a:cubicBezTo>
                  <a:pt x="0" y="8"/>
                  <a:pt x="8" y="0"/>
                  <a:pt x="17" y="0"/>
                </a:cubicBezTo>
                <a:cubicBezTo>
                  <a:pt x="27" y="0"/>
                  <a:pt x="35" y="8"/>
                  <a:pt x="35" y="17"/>
                </a:cubicBezTo>
                <a:cubicBezTo>
                  <a:pt x="35" y="24"/>
                  <a:pt x="31" y="29"/>
                  <a:pt x="26" y="33"/>
                </a:cubicBezTo>
                <a:cubicBezTo>
                  <a:pt x="26" y="78"/>
                  <a:pt x="26" y="78"/>
                  <a:pt x="26" y="78"/>
                </a:cubicBezTo>
                <a:cubicBezTo>
                  <a:pt x="31" y="76"/>
                  <a:pt x="36" y="74"/>
                  <a:pt x="40" y="73"/>
                </a:cubicBezTo>
                <a:cubicBezTo>
                  <a:pt x="57" y="67"/>
                  <a:pt x="67" y="63"/>
                  <a:pt x="67" y="44"/>
                </a:cubicBezTo>
                <a:cubicBezTo>
                  <a:pt x="62" y="41"/>
                  <a:pt x="58" y="36"/>
                  <a:pt x="58" y="29"/>
                </a:cubicBezTo>
                <a:cubicBezTo>
                  <a:pt x="58" y="19"/>
                  <a:pt x="66" y="11"/>
                  <a:pt x="76" y="11"/>
                </a:cubicBezTo>
                <a:cubicBezTo>
                  <a:pt x="86" y="11"/>
                  <a:pt x="94" y="19"/>
                  <a:pt x="94" y="29"/>
                </a:cubicBezTo>
                <a:cubicBezTo>
                  <a:pt x="94" y="36"/>
                  <a:pt x="90" y="41"/>
                  <a:pt x="85" y="44"/>
                </a:cubicBezTo>
                <a:close/>
                <a:moveTo>
                  <a:pt x="17" y="9"/>
                </a:moveTo>
                <a:cubicBezTo>
                  <a:pt x="13" y="9"/>
                  <a:pt x="9" y="12"/>
                  <a:pt x="9" y="17"/>
                </a:cubicBezTo>
                <a:cubicBezTo>
                  <a:pt x="9" y="22"/>
                  <a:pt x="13" y="26"/>
                  <a:pt x="17" y="26"/>
                </a:cubicBezTo>
                <a:cubicBezTo>
                  <a:pt x="22" y="26"/>
                  <a:pt x="26" y="22"/>
                  <a:pt x="26" y="17"/>
                </a:cubicBezTo>
                <a:cubicBezTo>
                  <a:pt x="26" y="12"/>
                  <a:pt x="22" y="9"/>
                  <a:pt x="17" y="9"/>
                </a:cubicBezTo>
                <a:close/>
                <a:moveTo>
                  <a:pt x="17" y="114"/>
                </a:moveTo>
                <a:cubicBezTo>
                  <a:pt x="13" y="114"/>
                  <a:pt x="9" y="118"/>
                  <a:pt x="9" y="123"/>
                </a:cubicBezTo>
                <a:cubicBezTo>
                  <a:pt x="9" y="128"/>
                  <a:pt x="13" y="132"/>
                  <a:pt x="17" y="132"/>
                </a:cubicBezTo>
                <a:cubicBezTo>
                  <a:pt x="22" y="132"/>
                  <a:pt x="26" y="128"/>
                  <a:pt x="26" y="123"/>
                </a:cubicBezTo>
                <a:cubicBezTo>
                  <a:pt x="26" y="118"/>
                  <a:pt x="22" y="114"/>
                  <a:pt x="17" y="114"/>
                </a:cubicBezTo>
                <a:close/>
                <a:moveTo>
                  <a:pt x="76" y="20"/>
                </a:moveTo>
                <a:cubicBezTo>
                  <a:pt x="71" y="20"/>
                  <a:pt x="67" y="24"/>
                  <a:pt x="67" y="29"/>
                </a:cubicBezTo>
                <a:cubicBezTo>
                  <a:pt x="67" y="34"/>
                  <a:pt x="71" y="38"/>
                  <a:pt x="76" y="38"/>
                </a:cubicBezTo>
                <a:cubicBezTo>
                  <a:pt x="81" y="38"/>
                  <a:pt x="85" y="34"/>
                  <a:pt x="85" y="29"/>
                </a:cubicBezTo>
                <a:cubicBezTo>
                  <a:pt x="85" y="24"/>
                  <a:pt x="81" y="20"/>
                  <a:pt x="76" y="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8" name="组合 37"/>
          <p:cNvGrpSpPr/>
          <p:nvPr/>
        </p:nvGrpSpPr>
        <p:grpSpPr>
          <a:xfrm>
            <a:off x="4806942" y="3112293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Freeform 10"/>
          <p:cNvSpPr>
            <a:spLocks noEditPoints="1"/>
          </p:cNvSpPr>
          <p:nvPr/>
        </p:nvSpPr>
        <p:spPr bwMode="auto">
          <a:xfrm>
            <a:off x="4981598" y="3311856"/>
            <a:ext cx="264180" cy="203860"/>
          </a:xfrm>
          <a:custGeom>
            <a:avLst/>
            <a:gdLst>
              <a:gd name="T0" fmla="*/ 164 w 164"/>
              <a:gd name="T1" fmla="*/ 114 h 128"/>
              <a:gd name="T2" fmla="*/ 149 w 164"/>
              <a:gd name="T3" fmla="*/ 128 h 128"/>
              <a:gd name="T4" fmla="*/ 15 w 164"/>
              <a:gd name="T5" fmla="*/ 128 h 128"/>
              <a:gd name="T6" fmla="*/ 0 w 164"/>
              <a:gd name="T7" fmla="*/ 114 h 128"/>
              <a:gd name="T8" fmla="*/ 0 w 164"/>
              <a:gd name="T9" fmla="*/ 14 h 128"/>
              <a:gd name="T10" fmla="*/ 15 w 164"/>
              <a:gd name="T11" fmla="*/ 0 h 128"/>
              <a:gd name="T12" fmla="*/ 149 w 164"/>
              <a:gd name="T13" fmla="*/ 0 h 128"/>
              <a:gd name="T14" fmla="*/ 164 w 164"/>
              <a:gd name="T15" fmla="*/ 14 h 128"/>
              <a:gd name="T16" fmla="*/ 164 w 164"/>
              <a:gd name="T17" fmla="*/ 114 h 128"/>
              <a:gd name="T18" fmla="*/ 149 w 164"/>
              <a:gd name="T19" fmla="*/ 11 h 128"/>
              <a:gd name="T20" fmla="*/ 15 w 164"/>
              <a:gd name="T21" fmla="*/ 11 h 128"/>
              <a:gd name="T22" fmla="*/ 12 w 164"/>
              <a:gd name="T23" fmla="*/ 14 h 128"/>
              <a:gd name="T24" fmla="*/ 25 w 164"/>
              <a:gd name="T25" fmla="*/ 40 h 128"/>
              <a:gd name="T26" fmla="*/ 62 w 164"/>
              <a:gd name="T27" fmla="*/ 69 h 128"/>
              <a:gd name="T28" fmla="*/ 82 w 164"/>
              <a:gd name="T29" fmla="*/ 82 h 128"/>
              <a:gd name="T30" fmla="*/ 82 w 164"/>
              <a:gd name="T31" fmla="*/ 82 h 128"/>
              <a:gd name="T32" fmla="*/ 82 w 164"/>
              <a:gd name="T33" fmla="*/ 82 h 128"/>
              <a:gd name="T34" fmla="*/ 102 w 164"/>
              <a:gd name="T35" fmla="*/ 69 h 128"/>
              <a:gd name="T36" fmla="*/ 139 w 164"/>
              <a:gd name="T37" fmla="*/ 40 h 128"/>
              <a:gd name="T38" fmla="*/ 152 w 164"/>
              <a:gd name="T39" fmla="*/ 18 h 128"/>
              <a:gd name="T40" fmla="*/ 149 w 164"/>
              <a:gd name="T41" fmla="*/ 11 h 128"/>
              <a:gd name="T42" fmla="*/ 152 w 164"/>
              <a:gd name="T43" fmla="*/ 43 h 128"/>
              <a:gd name="T44" fmla="*/ 146 w 164"/>
              <a:gd name="T45" fmla="*/ 50 h 128"/>
              <a:gd name="T46" fmla="*/ 107 w 164"/>
              <a:gd name="T47" fmla="*/ 80 h 128"/>
              <a:gd name="T48" fmla="*/ 82 w 164"/>
              <a:gd name="T49" fmla="*/ 93 h 128"/>
              <a:gd name="T50" fmla="*/ 82 w 164"/>
              <a:gd name="T51" fmla="*/ 93 h 128"/>
              <a:gd name="T52" fmla="*/ 82 w 164"/>
              <a:gd name="T53" fmla="*/ 93 h 128"/>
              <a:gd name="T54" fmla="*/ 57 w 164"/>
              <a:gd name="T55" fmla="*/ 80 h 128"/>
              <a:gd name="T56" fmla="*/ 18 w 164"/>
              <a:gd name="T57" fmla="*/ 50 h 128"/>
              <a:gd name="T58" fmla="*/ 12 w 164"/>
              <a:gd name="T59" fmla="*/ 43 h 128"/>
              <a:gd name="T60" fmla="*/ 12 w 164"/>
              <a:gd name="T61" fmla="*/ 114 h 128"/>
              <a:gd name="T62" fmla="*/ 15 w 164"/>
              <a:gd name="T63" fmla="*/ 117 h 128"/>
              <a:gd name="T64" fmla="*/ 149 w 164"/>
              <a:gd name="T65" fmla="*/ 117 h 128"/>
              <a:gd name="T66" fmla="*/ 152 w 164"/>
              <a:gd name="T67" fmla="*/ 114 h 128"/>
              <a:gd name="T68" fmla="*/ 152 w 164"/>
              <a:gd name="T69" fmla="*/ 43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164" h="128">
                <a:moveTo>
                  <a:pt x="164" y="114"/>
                </a:moveTo>
                <a:cubicBezTo>
                  <a:pt x="164" y="122"/>
                  <a:pt x="157" y="128"/>
                  <a:pt x="149" y="128"/>
                </a:cubicBezTo>
                <a:cubicBezTo>
                  <a:pt x="15" y="128"/>
                  <a:pt x="15" y="128"/>
                  <a:pt x="15" y="128"/>
                </a:cubicBezTo>
                <a:cubicBezTo>
                  <a:pt x="7" y="128"/>
                  <a:pt x="0" y="122"/>
                  <a:pt x="0" y="114"/>
                </a:cubicBezTo>
                <a:cubicBezTo>
                  <a:pt x="0" y="14"/>
                  <a:pt x="0" y="14"/>
                  <a:pt x="0" y="14"/>
                </a:cubicBezTo>
                <a:cubicBezTo>
                  <a:pt x="0" y="6"/>
                  <a:pt x="7" y="0"/>
                  <a:pt x="15" y="0"/>
                </a:cubicBezTo>
                <a:cubicBezTo>
                  <a:pt x="149" y="0"/>
                  <a:pt x="149" y="0"/>
                  <a:pt x="149" y="0"/>
                </a:cubicBezTo>
                <a:cubicBezTo>
                  <a:pt x="157" y="0"/>
                  <a:pt x="164" y="6"/>
                  <a:pt x="164" y="14"/>
                </a:cubicBezTo>
                <a:lnTo>
                  <a:pt x="164" y="114"/>
                </a:lnTo>
                <a:close/>
                <a:moveTo>
                  <a:pt x="149" y="11"/>
                </a:moveTo>
                <a:cubicBezTo>
                  <a:pt x="15" y="11"/>
                  <a:pt x="15" y="11"/>
                  <a:pt x="15" y="11"/>
                </a:cubicBezTo>
                <a:cubicBezTo>
                  <a:pt x="13" y="11"/>
                  <a:pt x="12" y="13"/>
                  <a:pt x="12" y="14"/>
                </a:cubicBezTo>
                <a:cubicBezTo>
                  <a:pt x="12" y="25"/>
                  <a:pt x="17" y="34"/>
                  <a:pt x="25" y="40"/>
                </a:cubicBezTo>
                <a:cubicBezTo>
                  <a:pt x="37" y="50"/>
                  <a:pt x="50" y="59"/>
                  <a:pt x="62" y="69"/>
                </a:cubicBezTo>
                <a:cubicBezTo>
                  <a:pt x="67" y="73"/>
                  <a:pt x="76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2" y="82"/>
                  <a:pt x="82" y="82"/>
                  <a:pt x="82" y="82"/>
                </a:cubicBezTo>
                <a:cubicBezTo>
                  <a:pt x="89" y="82"/>
                  <a:pt x="97" y="73"/>
                  <a:pt x="102" y="69"/>
                </a:cubicBezTo>
                <a:cubicBezTo>
                  <a:pt x="114" y="59"/>
                  <a:pt x="127" y="50"/>
                  <a:pt x="139" y="40"/>
                </a:cubicBezTo>
                <a:cubicBezTo>
                  <a:pt x="145" y="36"/>
                  <a:pt x="152" y="25"/>
                  <a:pt x="152" y="18"/>
                </a:cubicBezTo>
                <a:cubicBezTo>
                  <a:pt x="152" y="15"/>
                  <a:pt x="153" y="11"/>
                  <a:pt x="149" y="11"/>
                </a:cubicBezTo>
                <a:close/>
                <a:moveTo>
                  <a:pt x="152" y="43"/>
                </a:moveTo>
                <a:cubicBezTo>
                  <a:pt x="150" y="46"/>
                  <a:pt x="148" y="48"/>
                  <a:pt x="146" y="50"/>
                </a:cubicBezTo>
                <a:cubicBezTo>
                  <a:pt x="133" y="60"/>
                  <a:pt x="120" y="70"/>
                  <a:pt x="107" y="80"/>
                </a:cubicBezTo>
                <a:cubicBezTo>
                  <a:pt x="100" y="86"/>
                  <a:pt x="9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82" y="93"/>
                  <a:pt x="82" y="93"/>
                  <a:pt x="82" y="93"/>
                </a:cubicBezTo>
                <a:cubicBezTo>
                  <a:pt x="72" y="93"/>
                  <a:pt x="64" y="86"/>
                  <a:pt x="57" y="80"/>
                </a:cubicBezTo>
                <a:cubicBezTo>
                  <a:pt x="44" y="70"/>
                  <a:pt x="31" y="60"/>
                  <a:pt x="18" y="50"/>
                </a:cubicBezTo>
                <a:cubicBezTo>
                  <a:pt x="16" y="48"/>
                  <a:pt x="14" y="46"/>
                  <a:pt x="12" y="43"/>
                </a:cubicBezTo>
                <a:cubicBezTo>
                  <a:pt x="12" y="114"/>
                  <a:pt x="12" y="114"/>
                  <a:pt x="12" y="114"/>
                </a:cubicBezTo>
                <a:cubicBezTo>
                  <a:pt x="12" y="115"/>
                  <a:pt x="13" y="117"/>
                  <a:pt x="15" y="117"/>
                </a:cubicBezTo>
                <a:cubicBezTo>
                  <a:pt x="149" y="117"/>
                  <a:pt x="149" y="117"/>
                  <a:pt x="149" y="117"/>
                </a:cubicBezTo>
                <a:cubicBezTo>
                  <a:pt x="151" y="117"/>
                  <a:pt x="152" y="115"/>
                  <a:pt x="152" y="114"/>
                </a:cubicBezTo>
                <a:lnTo>
                  <a:pt x="152" y="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6352327" y="972344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5" name="Freeform 9"/>
          <p:cNvSpPr>
            <a:spLocks noEditPoints="1"/>
          </p:cNvSpPr>
          <p:nvPr/>
        </p:nvSpPr>
        <p:spPr bwMode="auto">
          <a:xfrm>
            <a:off x="6539703" y="1167150"/>
            <a:ext cx="266999" cy="197387"/>
          </a:xfrm>
          <a:custGeom>
            <a:avLst/>
            <a:gdLst>
              <a:gd name="T0" fmla="*/ 302 w 302"/>
              <a:gd name="T1" fmla="*/ 226 h 226"/>
              <a:gd name="T2" fmla="*/ 0 w 302"/>
              <a:gd name="T3" fmla="*/ 226 h 226"/>
              <a:gd name="T4" fmla="*/ 0 w 302"/>
              <a:gd name="T5" fmla="*/ 0 h 226"/>
              <a:gd name="T6" fmla="*/ 17 w 302"/>
              <a:gd name="T7" fmla="*/ 0 h 226"/>
              <a:gd name="T8" fmla="*/ 17 w 302"/>
              <a:gd name="T9" fmla="*/ 206 h 226"/>
              <a:gd name="T10" fmla="*/ 302 w 302"/>
              <a:gd name="T11" fmla="*/ 206 h 226"/>
              <a:gd name="T12" fmla="*/ 302 w 302"/>
              <a:gd name="T13" fmla="*/ 226 h 226"/>
              <a:gd name="T14" fmla="*/ 282 w 302"/>
              <a:gd name="T15" fmla="*/ 188 h 226"/>
              <a:gd name="T16" fmla="*/ 37 w 302"/>
              <a:gd name="T17" fmla="*/ 188 h 226"/>
              <a:gd name="T18" fmla="*/ 37 w 302"/>
              <a:gd name="T19" fmla="*/ 103 h 226"/>
              <a:gd name="T20" fmla="*/ 103 w 302"/>
              <a:gd name="T21" fmla="*/ 17 h 226"/>
              <a:gd name="T22" fmla="*/ 189 w 302"/>
              <a:gd name="T23" fmla="*/ 103 h 226"/>
              <a:gd name="T24" fmla="*/ 245 w 302"/>
              <a:gd name="T25" fmla="*/ 56 h 226"/>
              <a:gd name="T26" fmla="*/ 282 w 302"/>
              <a:gd name="T27" fmla="*/ 188 h 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02" h="226">
                <a:moveTo>
                  <a:pt x="302" y="226"/>
                </a:moveTo>
                <a:lnTo>
                  <a:pt x="0" y="226"/>
                </a:lnTo>
                <a:lnTo>
                  <a:pt x="0" y="0"/>
                </a:lnTo>
                <a:lnTo>
                  <a:pt x="17" y="0"/>
                </a:lnTo>
                <a:lnTo>
                  <a:pt x="17" y="206"/>
                </a:lnTo>
                <a:lnTo>
                  <a:pt x="302" y="206"/>
                </a:lnTo>
                <a:lnTo>
                  <a:pt x="302" y="226"/>
                </a:lnTo>
                <a:close/>
                <a:moveTo>
                  <a:pt x="282" y="188"/>
                </a:moveTo>
                <a:lnTo>
                  <a:pt x="37" y="188"/>
                </a:lnTo>
                <a:lnTo>
                  <a:pt x="37" y="103"/>
                </a:lnTo>
                <a:lnTo>
                  <a:pt x="103" y="17"/>
                </a:lnTo>
                <a:lnTo>
                  <a:pt x="189" y="103"/>
                </a:lnTo>
                <a:lnTo>
                  <a:pt x="245" y="56"/>
                </a:lnTo>
                <a:lnTo>
                  <a:pt x="282" y="188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6626301" y="2787219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7" name="同心圆 4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6745276" y="2987947"/>
            <a:ext cx="322523" cy="212037"/>
          </a:xfrm>
          <a:custGeom>
            <a:avLst/>
            <a:gdLst>
              <a:gd name="T0" fmla="*/ 176 w 176"/>
              <a:gd name="T1" fmla="*/ 99 h 117"/>
              <a:gd name="T2" fmla="*/ 176 w 176"/>
              <a:gd name="T3" fmla="*/ 108 h 117"/>
              <a:gd name="T4" fmla="*/ 161 w 176"/>
              <a:gd name="T5" fmla="*/ 117 h 117"/>
              <a:gd name="T6" fmla="*/ 15 w 176"/>
              <a:gd name="T7" fmla="*/ 117 h 117"/>
              <a:gd name="T8" fmla="*/ 0 w 176"/>
              <a:gd name="T9" fmla="*/ 108 h 117"/>
              <a:gd name="T10" fmla="*/ 0 w 176"/>
              <a:gd name="T11" fmla="*/ 99 h 117"/>
              <a:gd name="T12" fmla="*/ 15 w 176"/>
              <a:gd name="T13" fmla="*/ 99 h 117"/>
              <a:gd name="T14" fmla="*/ 161 w 176"/>
              <a:gd name="T15" fmla="*/ 99 h 117"/>
              <a:gd name="T16" fmla="*/ 176 w 176"/>
              <a:gd name="T17" fmla="*/ 99 h 117"/>
              <a:gd name="T18" fmla="*/ 24 w 176"/>
              <a:gd name="T19" fmla="*/ 79 h 117"/>
              <a:gd name="T20" fmla="*/ 24 w 176"/>
              <a:gd name="T21" fmla="*/ 14 h 117"/>
              <a:gd name="T22" fmla="*/ 38 w 176"/>
              <a:gd name="T23" fmla="*/ 0 h 117"/>
              <a:gd name="T24" fmla="*/ 138 w 176"/>
              <a:gd name="T25" fmla="*/ 0 h 117"/>
              <a:gd name="T26" fmla="*/ 152 w 176"/>
              <a:gd name="T27" fmla="*/ 14 h 117"/>
              <a:gd name="T28" fmla="*/ 152 w 176"/>
              <a:gd name="T29" fmla="*/ 79 h 117"/>
              <a:gd name="T30" fmla="*/ 138 w 176"/>
              <a:gd name="T31" fmla="*/ 93 h 117"/>
              <a:gd name="T32" fmla="*/ 38 w 176"/>
              <a:gd name="T33" fmla="*/ 93 h 117"/>
              <a:gd name="T34" fmla="*/ 24 w 176"/>
              <a:gd name="T35" fmla="*/ 79 h 117"/>
              <a:gd name="T36" fmla="*/ 35 w 176"/>
              <a:gd name="T37" fmla="*/ 79 h 117"/>
              <a:gd name="T38" fmla="*/ 38 w 176"/>
              <a:gd name="T39" fmla="*/ 82 h 117"/>
              <a:gd name="T40" fmla="*/ 138 w 176"/>
              <a:gd name="T41" fmla="*/ 82 h 117"/>
              <a:gd name="T42" fmla="*/ 141 w 176"/>
              <a:gd name="T43" fmla="*/ 79 h 117"/>
              <a:gd name="T44" fmla="*/ 141 w 176"/>
              <a:gd name="T45" fmla="*/ 14 h 117"/>
              <a:gd name="T46" fmla="*/ 138 w 176"/>
              <a:gd name="T47" fmla="*/ 11 h 117"/>
              <a:gd name="T48" fmla="*/ 38 w 176"/>
              <a:gd name="T49" fmla="*/ 11 h 117"/>
              <a:gd name="T50" fmla="*/ 35 w 176"/>
              <a:gd name="T51" fmla="*/ 14 h 117"/>
              <a:gd name="T52" fmla="*/ 35 w 176"/>
              <a:gd name="T53" fmla="*/ 79 h 117"/>
              <a:gd name="T54" fmla="*/ 97 w 176"/>
              <a:gd name="T55" fmla="*/ 107 h 117"/>
              <a:gd name="T56" fmla="*/ 95 w 176"/>
              <a:gd name="T57" fmla="*/ 105 h 117"/>
              <a:gd name="T58" fmla="*/ 81 w 176"/>
              <a:gd name="T59" fmla="*/ 105 h 117"/>
              <a:gd name="T60" fmla="*/ 79 w 176"/>
              <a:gd name="T61" fmla="*/ 107 h 117"/>
              <a:gd name="T62" fmla="*/ 81 w 176"/>
              <a:gd name="T63" fmla="*/ 108 h 117"/>
              <a:gd name="T64" fmla="*/ 95 w 176"/>
              <a:gd name="T65" fmla="*/ 108 h 117"/>
              <a:gd name="T66" fmla="*/ 97 w 176"/>
              <a:gd name="T67" fmla="*/ 107 h 1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76" h="117">
                <a:moveTo>
                  <a:pt x="176" y="99"/>
                </a:moveTo>
                <a:cubicBezTo>
                  <a:pt x="176" y="108"/>
                  <a:pt x="176" y="108"/>
                  <a:pt x="176" y="108"/>
                </a:cubicBezTo>
                <a:cubicBezTo>
                  <a:pt x="176" y="113"/>
                  <a:pt x="169" y="117"/>
                  <a:pt x="161" y="117"/>
                </a:cubicBezTo>
                <a:cubicBezTo>
                  <a:pt x="15" y="117"/>
                  <a:pt x="15" y="117"/>
                  <a:pt x="15" y="117"/>
                </a:cubicBezTo>
                <a:cubicBezTo>
                  <a:pt x="7" y="117"/>
                  <a:pt x="0" y="113"/>
                  <a:pt x="0" y="108"/>
                </a:cubicBezTo>
                <a:cubicBezTo>
                  <a:pt x="0" y="99"/>
                  <a:pt x="0" y="99"/>
                  <a:pt x="0" y="99"/>
                </a:cubicBezTo>
                <a:cubicBezTo>
                  <a:pt x="15" y="99"/>
                  <a:pt x="15" y="99"/>
                  <a:pt x="15" y="99"/>
                </a:cubicBezTo>
                <a:cubicBezTo>
                  <a:pt x="161" y="99"/>
                  <a:pt x="161" y="99"/>
                  <a:pt x="161" y="99"/>
                </a:cubicBezTo>
                <a:lnTo>
                  <a:pt x="176" y="99"/>
                </a:lnTo>
                <a:close/>
                <a:moveTo>
                  <a:pt x="24" y="79"/>
                </a:moveTo>
                <a:cubicBezTo>
                  <a:pt x="24" y="14"/>
                  <a:pt x="24" y="14"/>
                  <a:pt x="24" y="14"/>
                </a:cubicBezTo>
                <a:cubicBezTo>
                  <a:pt x="24" y="6"/>
                  <a:pt x="30" y="0"/>
                  <a:pt x="38" y="0"/>
                </a:cubicBezTo>
                <a:cubicBezTo>
                  <a:pt x="138" y="0"/>
                  <a:pt x="138" y="0"/>
                  <a:pt x="138" y="0"/>
                </a:cubicBezTo>
                <a:cubicBezTo>
                  <a:pt x="146" y="0"/>
                  <a:pt x="152" y="6"/>
                  <a:pt x="152" y="14"/>
                </a:cubicBezTo>
                <a:cubicBezTo>
                  <a:pt x="152" y="79"/>
                  <a:pt x="152" y="79"/>
                  <a:pt x="152" y="79"/>
                </a:cubicBezTo>
                <a:cubicBezTo>
                  <a:pt x="152" y="87"/>
                  <a:pt x="146" y="93"/>
                  <a:pt x="138" y="93"/>
                </a:cubicBezTo>
                <a:cubicBezTo>
                  <a:pt x="38" y="93"/>
                  <a:pt x="38" y="93"/>
                  <a:pt x="38" y="93"/>
                </a:cubicBezTo>
                <a:cubicBezTo>
                  <a:pt x="30" y="93"/>
                  <a:pt x="24" y="87"/>
                  <a:pt x="24" y="79"/>
                </a:cubicBezTo>
                <a:close/>
                <a:moveTo>
                  <a:pt x="35" y="79"/>
                </a:moveTo>
                <a:cubicBezTo>
                  <a:pt x="35" y="80"/>
                  <a:pt x="37" y="82"/>
                  <a:pt x="38" y="82"/>
                </a:cubicBezTo>
                <a:cubicBezTo>
                  <a:pt x="138" y="82"/>
                  <a:pt x="138" y="82"/>
                  <a:pt x="138" y="82"/>
                </a:cubicBezTo>
                <a:cubicBezTo>
                  <a:pt x="139" y="82"/>
                  <a:pt x="141" y="80"/>
                  <a:pt x="141" y="79"/>
                </a:cubicBezTo>
                <a:cubicBezTo>
                  <a:pt x="141" y="14"/>
                  <a:pt x="141" y="14"/>
                  <a:pt x="141" y="14"/>
                </a:cubicBezTo>
                <a:cubicBezTo>
                  <a:pt x="141" y="13"/>
                  <a:pt x="139" y="11"/>
                  <a:pt x="138" y="11"/>
                </a:cubicBezTo>
                <a:cubicBezTo>
                  <a:pt x="38" y="11"/>
                  <a:pt x="38" y="11"/>
                  <a:pt x="38" y="11"/>
                </a:cubicBezTo>
                <a:cubicBezTo>
                  <a:pt x="37" y="11"/>
                  <a:pt x="35" y="13"/>
                  <a:pt x="35" y="14"/>
                </a:cubicBezTo>
                <a:lnTo>
                  <a:pt x="35" y="79"/>
                </a:lnTo>
                <a:close/>
                <a:moveTo>
                  <a:pt x="97" y="107"/>
                </a:moveTo>
                <a:cubicBezTo>
                  <a:pt x="97" y="106"/>
                  <a:pt x="96" y="105"/>
                  <a:pt x="95" y="105"/>
                </a:cubicBezTo>
                <a:cubicBezTo>
                  <a:pt x="81" y="105"/>
                  <a:pt x="81" y="105"/>
                  <a:pt x="81" y="105"/>
                </a:cubicBezTo>
                <a:cubicBezTo>
                  <a:pt x="80" y="105"/>
                  <a:pt x="79" y="106"/>
                  <a:pt x="79" y="107"/>
                </a:cubicBezTo>
                <a:cubicBezTo>
                  <a:pt x="79" y="107"/>
                  <a:pt x="80" y="108"/>
                  <a:pt x="81" y="108"/>
                </a:cubicBezTo>
                <a:cubicBezTo>
                  <a:pt x="95" y="108"/>
                  <a:pt x="95" y="108"/>
                  <a:pt x="95" y="108"/>
                </a:cubicBezTo>
                <a:cubicBezTo>
                  <a:pt x="96" y="108"/>
                  <a:pt x="97" y="107"/>
                  <a:pt x="97" y="10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7876939" y="1367363"/>
            <a:ext cx="613493" cy="6134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1" name="同心圆 5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椭圆 5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7985652" y="1532486"/>
            <a:ext cx="367247" cy="312524"/>
            <a:chOff x="5933005" y="2830391"/>
            <a:chExt cx="500408" cy="425843"/>
          </a:xfrm>
          <a:solidFill>
            <a:srgbClr val="0070C0"/>
          </a:solidFill>
        </p:grpSpPr>
        <p:sp>
          <p:nvSpPr>
            <p:cNvPr id="54" name="Freeform 16"/>
            <p:cNvSpPr>
              <a:spLocks noEditPoints="1"/>
            </p:cNvSpPr>
            <p:nvPr/>
          </p:nvSpPr>
          <p:spPr bwMode="auto">
            <a:xfrm>
              <a:off x="5933005" y="2830391"/>
              <a:ext cx="467486" cy="425843"/>
            </a:xfrm>
            <a:custGeom>
              <a:avLst/>
              <a:gdLst>
                <a:gd name="T0" fmla="*/ 499 w 721"/>
                <a:gd name="T1" fmla="*/ 196 h 657"/>
                <a:gd name="T2" fmla="*/ 637 w 721"/>
                <a:gd name="T3" fmla="*/ 322 h 657"/>
                <a:gd name="T4" fmla="*/ 646 w 721"/>
                <a:gd name="T5" fmla="*/ 329 h 657"/>
                <a:gd name="T6" fmla="*/ 672 w 721"/>
                <a:gd name="T7" fmla="*/ 353 h 657"/>
                <a:gd name="T8" fmla="*/ 686 w 721"/>
                <a:gd name="T9" fmla="*/ 367 h 657"/>
                <a:gd name="T10" fmla="*/ 669 w 721"/>
                <a:gd name="T11" fmla="*/ 472 h 657"/>
                <a:gd name="T12" fmla="*/ 611 w 721"/>
                <a:gd name="T13" fmla="*/ 550 h 657"/>
                <a:gd name="T14" fmla="*/ 539 w 721"/>
                <a:gd name="T15" fmla="*/ 598 h 657"/>
                <a:gd name="T16" fmla="*/ 439 w 721"/>
                <a:gd name="T17" fmla="*/ 633 h 657"/>
                <a:gd name="T18" fmla="*/ 433 w 721"/>
                <a:gd name="T19" fmla="*/ 629 h 657"/>
                <a:gd name="T20" fmla="*/ 449 w 721"/>
                <a:gd name="T21" fmla="*/ 594 h 657"/>
                <a:gd name="T22" fmla="*/ 481 w 721"/>
                <a:gd name="T23" fmla="*/ 606 h 657"/>
                <a:gd name="T24" fmla="*/ 501 w 721"/>
                <a:gd name="T25" fmla="*/ 591 h 657"/>
                <a:gd name="T26" fmla="*/ 501 w 721"/>
                <a:gd name="T27" fmla="*/ 577 h 657"/>
                <a:gd name="T28" fmla="*/ 452 w 721"/>
                <a:gd name="T29" fmla="*/ 538 h 657"/>
                <a:gd name="T30" fmla="*/ 449 w 721"/>
                <a:gd name="T31" fmla="*/ 511 h 657"/>
                <a:gd name="T32" fmla="*/ 475 w 721"/>
                <a:gd name="T33" fmla="*/ 508 h 657"/>
                <a:gd name="T34" fmla="*/ 530 w 721"/>
                <a:gd name="T35" fmla="*/ 551 h 657"/>
                <a:gd name="T36" fmla="*/ 567 w 721"/>
                <a:gd name="T37" fmla="*/ 557 h 657"/>
                <a:gd name="T38" fmla="*/ 572 w 721"/>
                <a:gd name="T39" fmla="*/ 549 h 657"/>
                <a:gd name="T40" fmla="*/ 570 w 721"/>
                <a:gd name="T41" fmla="*/ 532 h 657"/>
                <a:gd name="T42" fmla="*/ 506 w 721"/>
                <a:gd name="T43" fmla="*/ 481 h 657"/>
                <a:gd name="T44" fmla="*/ 503 w 721"/>
                <a:gd name="T45" fmla="*/ 455 h 657"/>
                <a:gd name="T46" fmla="*/ 529 w 721"/>
                <a:gd name="T47" fmla="*/ 451 h 657"/>
                <a:gd name="T48" fmla="*/ 596 w 721"/>
                <a:gd name="T49" fmla="*/ 504 h 657"/>
                <a:gd name="T50" fmla="*/ 598 w 721"/>
                <a:gd name="T51" fmla="*/ 505 h 657"/>
                <a:gd name="T52" fmla="*/ 620 w 721"/>
                <a:gd name="T53" fmla="*/ 467 h 657"/>
                <a:gd name="T54" fmla="*/ 549 w 721"/>
                <a:gd name="T55" fmla="*/ 414 h 657"/>
                <a:gd name="T56" fmla="*/ 546 w 721"/>
                <a:gd name="T57" fmla="*/ 388 h 657"/>
                <a:gd name="T58" fmla="*/ 572 w 721"/>
                <a:gd name="T59" fmla="*/ 384 h 657"/>
                <a:gd name="T60" fmla="*/ 642 w 721"/>
                <a:gd name="T61" fmla="*/ 437 h 657"/>
                <a:gd name="T62" fmla="*/ 663 w 721"/>
                <a:gd name="T63" fmla="*/ 429 h 657"/>
                <a:gd name="T64" fmla="*/ 659 w 721"/>
                <a:gd name="T65" fmla="*/ 394 h 657"/>
                <a:gd name="T66" fmla="*/ 645 w 721"/>
                <a:gd name="T67" fmla="*/ 379 h 657"/>
                <a:gd name="T68" fmla="*/ 457 w 721"/>
                <a:gd name="T69" fmla="*/ 209 h 657"/>
                <a:gd name="T70" fmla="*/ 462 w 721"/>
                <a:gd name="T71" fmla="*/ 198 h 657"/>
                <a:gd name="T72" fmla="*/ 496 w 721"/>
                <a:gd name="T73" fmla="*/ 196 h 657"/>
                <a:gd name="T74" fmla="*/ 499 w 721"/>
                <a:gd name="T75" fmla="*/ 196 h 657"/>
                <a:gd name="T76" fmla="*/ 86 w 721"/>
                <a:gd name="T77" fmla="*/ 355 h 657"/>
                <a:gd name="T78" fmla="*/ 59 w 721"/>
                <a:gd name="T79" fmla="*/ 262 h 657"/>
                <a:gd name="T80" fmla="*/ 35 w 721"/>
                <a:gd name="T81" fmla="*/ 239 h 657"/>
                <a:gd name="T82" fmla="*/ 0 w 721"/>
                <a:gd name="T83" fmla="*/ 176 h 657"/>
                <a:gd name="T84" fmla="*/ 16 w 721"/>
                <a:gd name="T85" fmla="*/ 135 h 657"/>
                <a:gd name="T86" fmla="*/ 116 w 721"/>
                <a:gd name="T87" fmla="*/ 27 h 657"/>
                <a:gd name="T88" fmla="*/ 199 w 721"/>
                <a:gd name="T89" fmla="*/ 20 h 657"/>
                <a:gd name="T90" fmla="*/ 242 w 721"/>
                <a:gd name="T91" fmla="*/ 46 h 657"/>
                <a:gd name="T92" fmla="*/ 254 w 721"/>
                <a:gd name="T93" fmla="*/ 50 h 657"/>
                <a:gd name="T94" fmla="*/ 350 w 721"/>
                <a:gd name="T95" fmla="*/ 33 h 657"/>
                <a:gd name="T96" fmla="*/ 284 w 721"/>
                <a:gd name="T97" fmla="*/ 82 h 657"/>
                <a:gd name="T98" fmla="*/ 260 w 721"/>
                <a:gd name="T99" fmla="*/ 87 h 657"/>
                <a:gd name="T100" fmla="*/ 195 w 721"/>
                <a:gd name="T101" fmla="*/ 64 h 657"/>
                <a:gd name="T102" fmla="*/ 176 w 721"/>
                <a:gd name="T103" fmla="*/ 50 h 657"/>
                <a:gd name="T104" fmla="*/ 144 w 721"/>
                <a:gd name="T105" fmla="*/ 53 h 657"/>
                <a:gd name="T106" fmla="*/ 44 w 721"/>
                <a:gd name="T107" fmla="*/ 161 h 657"/>
                <a:gd name="T108" fmla="*/ 44 w 721"/>
                <a:gd name="T109" fmla="*/ 193 h 657"/>
                <a:gd name="T110" fmla="*/ 69 w 721"/>
                <a:gd name="T111" fmla="*/ 220 h 657"/>
                <a:gd name="T112" fmla="*/ 97 w 721"/>
                <a:gd name="T113" fmla="*/ 257 h 657"/>
                <a:gd name="T114" fmla="*/ 115 w 721"/>
                <a:gd name="T115" fmla="*/ 330 h 657"/>
                <a:gd name="T116" fmla="*/ 86 w 721"/>
                <a:gd name="T117" fmla="*/ 355 h 6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721" h="657">
                  <a:moveTo>
                    <a:pt x="499" y="196"/>
                  </a:moveTo>
                  <a:cubicBezTo>
                    <a:pt x="545" y="237"/>
                    <a:pt x="592" y="279"/>
                    <a:pt x="637" y="322"/>
                  </a:cubicBezTo>
                  <a:cubicBezTo>
                    <a:pt x="640" y="325"/>
                    <a:pt x="643" y="327"/>
                    <a:pt x="646" y="329"/>
                  </a:cubicBezTo>
                  <a:cubicBezTo>
                    <a:pt x="672" y="353"/>
                    <a:pt x="672" y="353"/>
                    <a:pt x="672" y="353"/>
                  </a:cubicBezTo>
                  <a:cubicBezTo>
                    <a:pt x="686" y="367"/>
                    <a:pt x="686" y="367"/>
                    <a:pt x="686" y="367"/>
                  </a:cubicBezTo>
                  <a:cubicBezTo>
                    <a:pt x="721" y="403"/>
                    <a:pt x="707" y="456"/>
                    <a:pt x="669" y="472"/>
                  </a:cubicBezTo>
                  <a:cubicBezTo>
                    <a:pt x="685" y="513"/>
                    <a:pt x="652" y="552"/>
                    <a:pt x="611" y="550"/>
                  </a:cubicBezTo>
                  <a:cubicBezTo>
                    <a:pt x="606" y="584"/>
                    <a:pt x="574" y="607"/>
                    <a:pt x="539" y="598"/>
                  </a:cubicBezTo>
                  <a:cubicBezTo>
                    <a:pt x="529" y="641"/>
                    <a:pt x="479" y="657"/>
                    <a:pt x="439" y="633"/>
                  </a:cubicBezTo>
                  <a:cubicBezTo>
                    <a:pt x="433" y="629"/>
                    <a:pt x="433" y="629"/>
                    <a:pt x="433" y="629"/>
                  </a:cubicBezTo>
                  <a:cubicBezTo>
                    <a:pt x="441" y="619"/>
                    <a:pt x="446" y="607"/>
                    <a:pt x="449" y="594"/>
                  </a:cubicBezTo>
                  <a:cubicBezTo>
                    <a:pt x="460" y="601"/>
                    <a:pt x="468" y="607"/>
                    <a:pt x="481" y="606"/>
                  </a:cubicBezTo>
                  <a:cubicBezTo>
                    <a:pt x="490" y="605"/>
                    <a:pt x="499" y="600"/>
                    <a:pt x="501" y="591"/>
                  </a:cubicBezTo>
                  <a:cubicBezTo>
                    <a:pt x="502" y="587"/>
                    <a:pt x="502" y="583"/>
                    <a:pt x="501" y="577"/>
                  </a:cubicBezTo>
                  <a:cubicBezTo>
                    <a:pt x="452" y="538"/>
                    <a:pt x="452" y="538"/>
                    <a:pt x="452" y="538"/>
                  </a:cubicBezTo>
                  <a:cubicBezTo>
                    <a:pt x="444" y="531"/>
                    <a:pt x="442" y="519"/>
                    <a:pt x="449" y="511"/>
                  </a:cubicBezTo>
                  <a:cubicBezTo>
                    <a:pt x="455" y="503"/>
                    <a:pt x="467" y="502"/>
                    <a:pt x="475" y="508"/>
                  </a:cubicBezTo>
                  <a:cubicBezTo>
                    <a:pt x="530" y="551"/>
                    <a:pt x="530" y="551"/>
                    <a:pt x="530" y="551"/>
                  </a:cubicBezTo>
                  <a:cubicBezTo>
                    <a:pt x="543" y="562"/>
                    <a:pt x="556" y="566"/>
                    <a:pt x="567" y="557"/>
                  </a:cubicBezTo>
                  <a:cubicBezTo>
                    <a:pt x="569" y="555"/>
                    <a:pt x="571" y="552"/>
                    <a:pt x="572" y="549"/>
                  </a:cubicBezTo>
                  <a:cubicBezTo>
                    <a:pt x="574" y="544"/>
                    <a:pt x="576" y="536"/>
                    <a:pt x="570" y="532"/>
                  </a:cubicBezTo>
                  <a:cubicBezTo>
                    <a:pt x="506" y="481"/>
                    <a:pt x="506" y="481"/>
                    <a:pt x="506" y="481"/>
                  </a:cubicBezTo>
                  <a:cubicBezTo>
                    <a:pt x="498" y="475"/>
                    <a:pt x="496" y="463"/>
                    <a:pt x="503" y="455"/>
                  </a:cubicBezTo>
                  <a:cubicBezTo>
                    <a:pt x="509" y="446"/>
                    <a:pt x="521" y="445"/>
                    <a:pt x="529" y="451"/>
                  </a:cubicBezTo>
                  <a:cubicBezTo>
                    <a:pt x="596" y="504"/>
                    <a:pt x="596" y="504"/>
                    <a:pt x="596" y="504"/>
                  </a:cubicBezTo>
                  <a:cubicBezTo>
                    <a:pt x="597" y="504"/>
                    <a:pt x="597" y="505"/>
                    <a:pt x="598" y="505"/>
                  </a:cubicBezTo>
                  <a:cubicBezTo>
                    <a:pt x="620" y="525"/>
                    <a:pt x="656" y="496"/>
                    <a:pt x="620" y="467"/>
                  </a:cubicBezTo>
                  <a:cubicBezTo>
                    <a:pt x="549" y="414"/>
                    <a:pt x="549" y="414"/>
                    <a:pt x="549" y="414"/>
                  </a:cubicBezTo>
                  <a:cubicBezTo>
                    <a:pt x="541" y="408"/>
                    <a:pt x="539" y="396"/>
                    <a:pt x="546" y="388"/>
                  </a:cubicBezTo>
                  <a:cubicBezTo>
                    <a:pt x="552" y="379"/>
                    <a:pt x="564" y="378"/>
                    <a:pt x="572" y="384"/>
                  </a:cubicBezTo>
                  <a:cubicBezTo>
                    <a:pt x="642" y="437"/>
                    <a:pt x="642" y="437"/>
                    <a:pt x="642" y="437"/>
                  </a:cubicBezTo>
                  <a:cubicBezTo>
                    <a:pt x="649" y="441"/>
                    <a:pt x="659" y="436"/>
                    <a:pt x="663" y="429"/>
                  </a:cubicBezTo>
                  <a:cubicBezTo>
                    <a:pt x="671" y="419"/>
                    <a:pt x="670" y="405"/>
                    <a:pt x="659" y="394"/>
                  </a:cubicBezTo>
                  <a:cubicBezTo>
                    <a:pt x="645" y="379"/>
                    <a:pt x="645" y="379"/>
                    <a:pt x="645" y="379"/>
                  </a:cubicBezTo>
                  <a:cubicBezTo>
                    <a:pt x="457" y="209"/>
                    <a:pt x="457" y="209"/>
                    <a:pt x="457" y="209"/>
                  </a:cubicBezTo>
                  <a:cubicBezTo>
                    <a:pt x="453" y="205"/>
                    <a:pt x="456" y="198"/>
                    <a:pt x="462" y="198"/>
                  </a:cubicBezTo>
                  <a:cubicBezTo>
                    <a:pt x="473" y="198"/>
                    <a:pt x="485" y="198"/>
                    <a:pt x="496" y="196"/>
                  </a:cubicBezTo>
                  <a:cubicBezTo>
                    <a:pt x="497" y="196"/>
                    <a:pt x="498" y="196"/>
                    <a:pt x="499" y="196"/>
                  </a:cubicBezTo>
                  <a:close/>
                  <a:moveTo>
                    <a:pt x="86" y="355"/>
                  </a:moveTo>
                  <a:cubicBezTo>
                    <a:pt x="66" y="330"/>
                    <a:pt x="64" y="295"/>
                    <a:pt x="59" y="262"/>
                  </a:cubicBezTo>
                  <a:cubicBezTo>
                    <a:pt x="35" y="239"/>
                    <a:pt x="35" y="239"/>
                    <a:pt x="35" y="239"/>
                  </a:cubicBezTo>
                  <a:cubicBezTo>
                    <a:pt x="17" y="219"/>
                    <a:pt x="0" y="205"/>
                    <a:pt x="0" y="176"/>
                  </a:cubicBezTo>
                  <a:cubicBezTo>
                    <a:pt x="0" y="161"/>
                    <a:pt x="6" y="147"/>
                    <a:pt x="16" y="135"/>
                  </a:cubicBezTo>
                  <a:cubicBezTo>
                    <a:pt x="116" y="27"/>
                    <a:pt x="116" y="27"/>
                    <a:pt x="116" y="27"/>
                  </a:cubicBezTo>
                  <a:cubicBezTo>
                    <a:pt x="138" y="3"/>
                    <a:pt x="174" y="0"/>
                    <a:pt x="199" y="20"/>
                  </a:cubicBezTo>
                  <a:cubicBezTo>
                    <a:pt x="215" y="31"/>
                    <a:pt x="221" y="38"/>
                    <a:pt x="242" y="46"/>
                  </a:cubicBezTo>
                  <a:cubicBezTo>
                    <a:pt x="248" y="48"/>
                    <a:pt x="253" y="50"/>
                    <a:pt x="254" y="50"/>
                  </a:cubicBezTo>
                  <a:cubicBezTo>
                    <a:pt x="284" y="46"/>
                    <a:pt x="316" y="32"/>
                    <a:pt x="350" y="33"/>
                  </a:cubicBezTo>
                  <a:cubicBezTo>
                    <a:pt x="337" y="42"/>
                    <a:pt x="286" y="82"/>
                    <a:pt x="284" y="82"/>
                  </a:cubicBezTo>
                  <a:cubicBezTo>
                    <a:pt x="276" y="84"/>
                    <a:pt x="268" y="86"/>
                    <a:pt x="260" y="87"/>
                  </a:cubicBezTo>
                  <a:cubicBezTo>
                    <a:pt x="241" y="90"/>
                    <a:pt x="208" y="74"/>
                    <a:pt x="195" y="64"/>
                  </a:cubicBezTo>
                  <a:cubicBezTo>
                    <a:pt x="176" y="50"/>
                    <a:pt x="176" y="50"/>
                    <a:pt x="176" y="50"/>
                  </a:cubicBezTo>
                  <a:cubicBezTo>
                    <a:pt x="166" y="42"/>
                    <a:pt x="152" y="44"/>
                    <a:pt x="144" y="53"/>
                  </a:cubicBezTo>
                  <a:cubicBezTo>
                    <a:pt x="44" y="161"/>
                    <a:pt x="44" y="161"/>
                    <a:pt x="44" y="161"/>
                  </a:cubicBezTo>
                  <a:cubicBezTo>
                    <a:pt x="36" y="170"/>
                    <a:pt x="36" y="184"/>
                    <a:pt x="44" y="193"/>
                  </a:cubicBezTo>
                  <a:cubicBezTo>
                    <a:pt x="53" y="203"/>
                    <a:pt x="59" y="210"/>
                    <a:pt x="69" y="220"/>
                  </a:cubicBezTo>
                  <a:cubicBezTo>
                    <a:pt x="80" y="230"/>
                    <a:pt x="95" y="244"/>
                    <a:pt x="97" y="257"/>
                  </a:cubicBezTo>
                  <a:cubicBezTo>
                    <a:pt x="100" y="280"/>
                    <a:pt x="102" y="313"/>
                    <a:pt x="115" y="330"/>
                  </a:cubicBezTo>
                  <a:cubicBezTo>
                    <a:pt x="102" y="337"/>
                    <a:pt x="95" y="344"/>
                    <a:pt x="86" y="35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5" name="Freeform 17"/>
            <p:cNvSpPr>
              <a:spLocks noEditPoints="1"/>
            </p:cNvSpPr>
            <p:nvPr/>
          </p:nvSpPr>
          <p:spPr bwMode="auto">
            <a:xfrm>
              <a:off x="5986776" y="2830391"/>
              <a:ext cx="446637" cy="413496"/>
            </a:xfrm>
            <a:custGeom>
              <a:avLst/>
              <a:gdLst>
                <a:gd name="T0" fmla="*/ 319 w 689"/>
                <a:gd name="T1" fmla="*/ 543 h 638"/>
                <a:gd name="T2" fmla="*/ 262 w 689"/>
                <a:gd name="T3" fmla="*/ 538 h 638"/>
                <a:gd name="T4" fmla="*/ 258 w 689"/>
                <a:gd name="T5" fmla="*/ 538 h 638"/>
                <a:gd name="T6" fmla="*/ 257 w 689"/>
                <a:gd name="T7" fmla="*/ 535 h 638"/>
                <a:gd name="T8" fmla="*/ 241 w 689"/>
                <a:gd name="T9" fmla="*/ 489 h 638"/>
                <a:gd name="T10" fmla="*/ 241 w 689"/>
                <a:gd name="T11" fmla="*/ 489 h 638"/>
                <a:gd name="T12" fmla="*/ 185 w 689"/>
                <a:gd name="T13" fmla="*/ 484 h 638"/>
                <a:gd name="T14" fmla="*/ 181 w 689"/>
                <a:gd name="T15" fmla="*/ 484 h 638"/>
                <a:gd name="T16" fmla="*/ 180 w 689"/>
                <a:gd name="T17" fmla="*/ 481 h 638"/>
                <a:gd name="T18" fmla="*/ 164 w 689"/>
                <a:gd name="T19" fmla="*/ 435 h 638"/>
                <a:gd name="T20" fmla="*/ 164 w 689"/>
                <a:gd name="T21" fmla="*/ 435 h 638"/>
                <a:gd name="T22" fmla="*/ 117 w 689"/>
                <a:gd name="T23" fmla="*/ 425 h 638"/>
                <a:gd name="T24" fmla="*/ 113 w 689"/>
                <a:gd name="T25" fmla="*/ 425 h 638"/>
                <a:gd name="T26" fmla="*/ 113 w 689"/>
                <a:gd name="T27" fmla="*/ 421 h 638"/>
                <a:gd name="T28" fmla="*/ 100 w 689"/>
                <a:gd name="T29" fmla="*/ 365 h 638"/>
                <a:gd name="T30" fmla="*/ 100 w 689"/>
                <a:gd name="T31" fmla="*/ 365 h 638"/>
                <a:gd name="T32" fmla="*/ 32 w 689"/>
                <a:gd name="T33" fmla="*/ 370 h 638"/>
                <a:gd name="T34" fmla="*/ 18 w 689"/>
                <a:gd name="T35" fmla="*/ 386 h 638"/>
                <a:gd name="T36" fmla="*/ 23 w 689"/>
                <a:gd name="T37" fmla="*/ 455 h 638"/>
                <a:gd name="T38" fmla="*/ 23 w 689"/>
                <a:gd name="T39" fmla="*/ 455 h 638"/>
                <a:gd name="T40" fmla="*/ 66 w 689"/>
                <a:gd name="T41" fmla="*/ 465 h 638"/>
                <a:gd name="T42" fmla="*/ 70 w 689"/>
                <a:gd name="T43" fmla="*/ 466 h 638"/>
                <a:gd name="T44" fmla="*/ 69 w 689"/>
                <a:gd name="T45" fmla="*/ 470 h 638"/>
                <a:gd name="T46" fmla="*/ 76 w 689"/>
                <a:gd name="T47" fmla="*/ 536 h 638"/>
                <a:gd name="T48" fmla="*/ 76 w 689"/>
                <a:gd name="T49" fmla="*/ 536 h 638"/>
                <a:gd name="T50" fmla="*/ 142 w 689"/>
                <a:gd name="T51" fmla="*/ 534 h 638"/>
                <a:gd name="T52" fmla="*/ 145 w 689"/>
                <a:gd name="T53" fmla="*/ 534 h 638"/>
                <a:gd name="T54" fmla="*/ 147 w 689"/>
                <a:gd name="T55" fmla="*/ 537 h 638"/>
                <a:gd name="T56" fmla="*/ 164 w 689"/>
                <a:gd name="T57" fmla="*/ 578 h 638"/>
                <a:gd name="T58" fmla="*/ 164 w 689"/>
                <a:gd name="T59" fmla="*/ 578 h 638"/>
                <a:gd name="T60" fmla="*/ 230 w 689"/>
                <a:gd name="T61" fmla="*/ 576 h 638"/>
                <a:gd name="T62" fmla="*/ 233 w 689"/>
                <a:gd name="T63" fmla="*/ 576 h 638"/>
                <a:gd name="T64" fmla="*/ 235 w 689"/>
                <a:gd name="T65" fmla="*/ 579 h 638"/>
                <a:gd name="T66" fmla="*/ 252 w 689"/>
                <a:gd name="T67" fmla="*/ 621 h 638"/>
                <a:gd name="T68" fmla="*/ 320 w 689"/>
                <a:gd name="T69" fmla="*/ 615 h 638"/>
                <a:gd name="T70" fmla="*/ 324 w 689"/>
                <a:gd name="T71" fmla="*/ 611 h 638"/>
                <a:gd name="T72" fmla="*/ 319 w 689"/>
                <a:gd name="T73" fmla="*/ 543 h 638"/>
                <a:gd name="T74" fmla="*/ 449 w 689"/>
                <a:gd name="T75" fmla="*/ 177 h 638"/>
                <a:gd name="T76" fmla="*/ 576 w 689"/>
                <a:gd name="T77" fmla="*/ 299 h 638"/>
                <a:gd name="T78" fmla="*/ 597 w 689"/>
                <a:gd name="T79" fmla="*/ 306 h 638"/>
                <a:gd name="T80" fmla="*/ 616 w 689"/>
                <a:gd name="T81" fmla="*/ 293 h 638"/>
                <a:gd name="T82" fmla="*/ 636 w 689"/>
                <a:gd name="T83" fmla="*/ 234 h 638"/>
                <a:gd name="T84" fmla="*/ 649 w 689"/>
                <a:gd name="T85" fmla="*/ 209 h 638"/>
                <a:gd name="T86" fmla="*/ 671 w 689"/>
                <a:gd name="T87" fmla="*/ 186 h 638"/>
                <a:gd name="T88" fmla="*/ 672 w 689"/>
                <a:gd name="T89" fmla="*/ 121 h 638"/>
                <a:gd name="T90" fmla="*/ 580 w 689"/>
                <a:gd name="T91" fmla="*/ 21 h 638"/>
                <a:gd name="T92" fmla="*/ 515 w 689"/>
                <a:gd name="T93" fmla="*/ 16 h 638"/>
                <a:gd name="T94" fmla="*/ 493 w 689"/>
                <a:gd name="T95" fmla="*/ 34 h 638"/>
                <a:gd name="T96" fmla="*/ 457 w 689"/>
                <a:gd name="T97" fmla="*/ 44 h 638"/>
                <a:gd name="T98" fmla="*/ 390 w 689"/>
                <a:gd name="T99" fmla="*/ 36 h 638"/>
                <a:gd name="T100" fmla="*/ 274 w 689"/>
                <a:gd name="T101" fmla="*/ 67 h 638"/>
                <a:gd name="T102" fmla="*/ 139 w 689"/>
                <a:gd name="T103" fmla="*/ 171 h 638"/>
                <a:gd name="T104" fmla="*/ 203 w 689"/>
                <a:gd name="T105" fmla="*/ 222 h 638"/>
                <a:gd name="T106" fmla="*/ 301 w 689"/>
                <a:gd name="T107" fmla="*/ 161 h 638"/>
                <a:gd name="T108" fmla="*/ 346 w 689"/>
                <a:gd name="T109" fmla="*/ 158 h 638"/>
                <a:gd name="T110" fmla="*/ 408 w 689"/>
                <a:gd name="T111" fmla="*/ 165 h 638"/>
                <a:gd name="T112" fmla="*/ 449 w 689"/>
                <a:gd name="T113" fmla="*/ 177 h 6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689" h="638">
                  <a:moveTo>
                    <a:pt x="319" y="543"/>
                  </a:moveTo>
                  <a:cubicBezTo>
                    <a:pt x="302" y="529"/>
                    <a:pt x="279" y="528"/>
                    <a:pt x="262" y="538"/>
                  </a:cubicBezTo>
                  <a:cubicBezTo>
                    <a:pt x="261" y="539"/>
                    <a:pt x="259" y="539"/>
                    <a:pt x="258" y="538"/>
                  </a:cubicBezTo>
                  <a:cubicBezTo>
                    <a:pt x="257" y="537"/>
                    <a:pt x="257" y="536"/>
                    <a:pt x="257" y="535"/>
                  </a:cubicBezTo>
                  <a:cubicBezTo>
                    <a:pt x="260" y="518"/>
                    <a:pt x="255" y="500"/>
                    <a:pt x="241" y="489"/>
                  </a:cubicBezTo>
                  <a:cubicBezTo>
                    <a:pt x="241" y="489"/>
                    <a:pt x="241" y="489"/>
                    <a:pt x="241" y="489"/>
                  </a:cubicBezTo>
                  <a:cubicBezTo>
                    <a:pt x="225" y="475"/>
                    <a:pt x="202" y="473"/>
                    <a:pt x="185" y="484"/>
                  </a:cubicBezTo>
                  <a:cubicBezTo>
                    <a:pt x="183" y="485"/>
                    <a:pt x="182" y="484"/>
                    <a:pt x="181" y="484"/>
                  </a:cubicBezTo>
                  <a:cubicBezTo>
                    <a:pt x="180" y="483"/>
                    <a:pt x="180" y="482"/>
                    <a:pt x="180" y="481"/>
                  </a:cubicBezTo>
                  <a:cubicBezTo>
                    <a:pt x="183" y="464"/>
                    <a:pt x="177" y="446"/>
                    <a:pt x="164" y="435"/>
                  </a:cubicBezTo>
                  <a:cubicBezTo>
                    <a:pt x="164" y="435"/>
                    <a:pt x="164" y="435"/>
                    <a:pt x="164" y="435"/>
                  </a:cubicBezTo>
                  <a:cubicBezTo>
                    <a:pt x="150" y="423"/>
                    <a:pt x="132" y="420"/>
                    <a:pt x="117" y="425"/>
                  </a:cubicBezTo>
                  <a:cubicBezTo>
                    <a:pt x="115" y="426"/>
                    <a:pt x="114" y="425"/>
                    <a:pt x="113" y="425"/>
                  </a:cubicBezTo>
                  <a:cubicBezTo>
                    <a:pt x="112" y="424"/>
                    <a:pt x="112" y="422"/>
                    <a:pt x="113" y="421"/>
                  </a:cubicBezTo>
                  <a:cubicBezTo>
                    <a:pt x="121" y="402"/>
                    <a:pt x="116" y="379"/>
                    <a:pt x="100" y="365"/>
                  </a:cubicBezTo>
                  <a:cubicBezTo>
                    <a:pt x="100" y="365"/>
                    <a:pt x="100" y="365"/>
                    <a:pt x="100" y="365"/>
                  </a:cubicBezTo>
                  <a:cubicBezTo>
                    <a:pt x="80" y="347"/>
                    <a:pt x="49" y="350"/>
                    <a:pt x="32" y="370"/>
                  </a:cubicBezTo>
                  <a:cubicBezTo>
                    <a:pt x="18" y="386"/>
                    <a:pt x="18" y="386"/>
                    <a:pt x="18" y="386"/>
                  </a:cubicBezTo>
                  <a:cubicBezTo>
                    <a:pt x="0" y="406"/>
                    <a:pt x="2" y="437"/>
                    <a:pt x="23" y="455"/>
                  </a:cubicBezTo>
                  <a:cubicBezTo>
                    <a:pt x="23" y="455"/>
                    <a:pt x="23" y="455"/>
                    <a:pt x="23" y="455"/>
                  </a:cubicBezTo>
                  <a:cubicBezTo>
                    <a:pt x="35" y="465"/>
                    <a:pt x="51" y="469"/>
                    <a:pt x="66" y="465"/>
                  </a:cubicBezTo>
                  <a:cubicBezTo>
                    <a:pt x="68" y="465"/>
                    <a:pt x="69" y="465"/>
                    <a:pt x="70" y="466"/>
                  </a:cubicBezTo>
                  <a:cubicBezTo>
                    <a:pt x="70" y="467"/>
                    <a:pt x="70" y="469"/>
                    <a:pt x="69" y="470"/>
                  </a:cubicBezTo>
                  <a:cubicBezTo>
                    <a:pt x="54" y="490"/>
                    <a:pt x="57" y="519"/>
                    <a:pt x="76" y="536"/>
                  </a:cubicBezTo>
                  <a:cubicBezTo>
                    <a:pt x="76" y="536"/>
                    <a:pt x="76" y="536"/>
                    <a:pt x="76" y="536"/>
                  </a:cubicBezTo>
                  <a:cubicBezTo>
                    <a:pt x="95" y="553"/>
                    <a:pt x="124" y="552"/>
                    <a:pt x="142" y="534"/>
                  </a:cubicBezTo>
                  <a:cubicBezTo>
                    <a:pt x="143" y="533"/>
                    <a:pt x="144" y="533"/>
                    <a:pt x="145" y="534"/>
                  </a:cubicBezTo>
                  <a:cubicBezTo>
                    <a:pt x="147" y="534"/>
                    <a:pt x="147" y="535"/>
                    <a:pt x="147" y="537"/>
                  </a:cubicBezTo>
                  <a:cubicBezTo>
                    <a:pt x="146" y="552"/>
                    <a:pt x="151" y="568"/>
                    <a:pt x="164" y="578"/>
                  </a:cubicBezTo>
                  <a:cubicBezTo>
                    <a:pt x="164" y="578"/>
                    <a:pt x="164" y="578"/>
                    <a:pt x="164" y="578"/>
                  </a:cubicBezTo>
                  <a:cubicBezTo>
                    <a:pt x="183" y="595"/>
                    <a:pt x="212" y="594"/>
                    <a:pt x="230" y="576"/>
                  </a:cubicBezTo>
                  <a:cubicBezTo>
                    <a:pt x="231" y="575"/>
                    <a:pt x="232" y="575"/>
                    <a:pt x="233" y="576"/>
                  </a:cubicBezTo>
                  <a:cubicBezTo>
                    <a:pt x="234" y="576"/>
                    <a:pt x="235" y="577"/>
                    <a:pt x="235" y="579"/>
                  </a:cubicBezTo>
                  <a:cubicBezTo>
                    <a:pt x="233" y="594"/>
                    <a:pt x="239" y="610"/>
                    <a:pt x="252" y="621"/>
                  </a:cubicBezTo>
                  <a:cubicBezTo>
                    <a:pt x="272" y="638"/>
                    <a:pt x="303" y="636"/>
                    <a:pt x="320" y="615"/>
                  </a:cubicBezTo>
                  <a:cubicBezTo>
                    <a:pt x="324" y="611"/>
                    <a:pt x="324" y="611"/>
                    <a:pt x="324" y="611"/>
                  </a:cubicBezTo>
                  <a:cubicBezTo>
                    <a:pt x="341" y="591"/>
                    <a:pt x="339" y="560"/>
                    <a:pt x="319" y="543"/>
                  </a:cubicBezTo>
                  <a:close/>
                  <a:moveTo>
                    <a:pt x="449" y="177"/>
                  </a:moveTo>
                  <a:cubicBezTo>
                    <a:pt x="489" y="216"/>
                    <a:pt x="535" y="260"/>
                    <a:pt x="576" y="299"/>
                  </a:cubicBezTo>
                  <a:cubicBezTo>
                    <a:pt x="582" y="305"/>
                    <a:pt x="589" y="307"/>
                    <a:pt x="597" y="306"/>
                  </a:cubicBezTo>
                  <a:cubicBezTo>
                    <a:pt x="605" y="305"/>
                    <a:pt x="612" y="300"/>
                    <a:pt x="616" y="293"/>
                  </a:cubicBezTo>
                  <a:cubicBezTo>
                    <a:pt x="626" y="275"/>
                    <a:pt x="632" y="256"/>
                    <a:pt x="636" y="234"/>
                  </a:cubicBezTo>
                  <a:cubicBezTo>
                    <a:pt x="638" y="224"/>
                    <a:pt x="642" y="216"/>
                    <a:pt x="649" y="209"/>
                  </a:cubicBezTo>
                  <a:cubicBezTo>
                    <a:pt x="671" y="186"/>
                    <a:pt x="671" y="186"/>
                    <a:pt x="671" y="186"/>
                  </a:cubicBezTo>
                  <a:cubicBezTo>
                    <a:pt x="688" y="168"/>
                    <a:pt x="689" y="139"/>
                    <a:pt x="672" y="121"/>
                  </a:cubicBezTo>
                  <a:cubicBezTo>
                    <a:pt x="580" y="21"/>
                    <a:pt x="580" y="21"/>
                    <a:pt x="580" y="21"/>
                  </a:cubicBezTo>
                  <a:cubicBezTo>
                    <a:pt x="563" y="3"/>
                    <a:pt x="534" y="0"/>
                    <a:pt x="515" y="16"/>
                  </a:cubicBezTo>
                  <a:cubicBezTo>
                    <a:pt x="493" y="34"/>
                    <a:pt x="493" y="34"/>
                    <a:pt x="493" y="34"/>
                  </a:cubicBezTo>
                  <a:cubicBezTo>
                    <a:pt x="483" y="42"/>
                    <a:pt x="471" y="45"/>
                    <a:pt x="457" y="44"/>
                  </a:cubicBezTo>
                  <a:cubicBezTo>
                    <a:pt x="435" y="41"/>
                    <a:pt x="412" y="38"/>
                    <a:pt x="390" y="36"/>
                  </a:cubicBezTo>
                  <a:cubicBezTo>
                    <a:pt x="347" y="30"/>
                    <a:pt x="308" y="41"/>
                    <a:pt x="274" y="67"/>
                  </a:cubicBezTo>
                  <a:cubicBezTo>
                    <a:pt x="229" y="101"/>
                    <a:pt x="184" y="136"/>
                    <a:pt x="139" y="171"/>
                  </a:cubicBezTo>
                  <a:cubicBezTo>
                    <a:pt x="95" y="207"/>
                    <a:pt x="151" y="255"/>
                    <a:pt x="203" y="222"/>
                  </a:cubicBezTo>
                  <a:cubicBezTo>
                    <a:pt x="301" y="161"/>
                    <a:pt x="301" y="161"/>
                    <a:pt x="301" y="161"/>
                  </a:cubicBezTo>
                  <a:cubicBezTo>
                    <a:pt x="315" y="153"/>
                    <a:pt x="331" y="152"/>
                    <a:pt x="346" y="158"/>
                  </a:cubicBezTo>
                  <a:cubicBezTo>
                    <a:pt x="364" y="167"/>
                    <a:pt x="388" y="168"/>
                    <a:pt x="408" y="165"/>
                  </a:cubicBezTo>
                  <a:cubicBezTo>
                    <a:pt x="423" y="162"/>
                    <a:pt x="437" y="166"/>
                    <a:pt x="449" y="17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68589" tIns="34295" rIns="68589" bIns="3429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5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500"/>
                            </p:stCondLst>
                            <p:childTnLst>
                              <p:par>
                                <p:cTn id="6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60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500"/>
                            </p:stCondLst>
                            <p:childTnLst>
                              <p:par>
                                <p:cTn id="7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7000"/>
                            </p:stCondLst>
                            <p:childTnLst>
                              <p:par>
                                <p:cTn id="8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8000"/>
                            </p:stCondLst>
                            <p:childTnLst>
                              <p:par>
                                <p:cTn id="9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8500"/>
                            </p:stCondLst>
                            <p:childTnLst>
                              <p:par>
                                <p:cTn id="10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8" grpId="0" animBg="1"/>
      <p:bldP spid="12" grpId="0" animBg="1"/>
      <p:bldP spid="33" grpId="0" bldLvl="0" animBg="1"/>
      <p:bldP spid="37" grpId="0" bldLvl="0" animBg="1"/>
      <p:bldP spid="41" grpId="0" bldLvl="0" animBg="1"/>
      <p:bldP spid="45" grpId="0" bldLvl="0" animBg="1"/>
      <p:bldP spid="49" grpId="0" bldLvl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627008" y="247835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现状三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45392" y="3569150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现状五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05265" y="246460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现状四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330533" y="357222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现状六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椭圆 34"/>
          <p:cNvSpPr/>
          <p:nvPr/>
        </p:nvSpPr>
        <p:spPr>
          <a:xfrm rot="16200000">
            <a:off x="3721110" y="2235708"/>
            <a:ext cx="916299" cy="1178414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 rot="5400000">
            <a:off x="5162168" y="2210323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4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5" name="椭圆 34"/>
          <p:cNvSpPr/>
          <p:nvPr/>
        </p:nvSpPr>
        <p:spPr>
          <a:xfrm rot="5400000">
            <a:off x="4583471" y="3324594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 rot="16200000">
            <a:off x="3181254" y="3300887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14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5736609" y="391030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68057" y="2822149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87848" y="3906688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28184" y="2788935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249924" y="1384489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现状一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500439" y="1419622"/>
            <a:ext cx="761747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zh-CN" altLang="en-US" sz="1500" b="1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现状二</a:t>
            </a:r>
            <a:endParaRPr lang="zh-CN" altLang="en-US" sz="1500" b="1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椭圆 34"/>
          <p:cNvSpPr/>
          <p:nvPr/>
        </p:nvSpPr>
        <p:spPr>
          <a:xfrm rot="5400000">
            <a:off x="4599289" y="1164252"/>
            <a:ext cx="916298" cy="1178413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algn="ctr"/>
            <a:endParaRPr lang="zh-CN" altLang="en-US" sz="1100" kern="0">
              <a:solidFill>
                <a:sysClr val="window" lastClr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7" name="组合 26"/>
          <p:cNvGrpSpPr/>
          <p:nvPr/>
        </p:nvGrpSpPr>
        <p:grpSpPr>
          <a:xfrm rot="16200000">
            <a:off x="3197072" y="1140545"/>
            <a:ext cx="902720" cy="1172844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14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Text" lastClr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/>
              <a:endParaRPr lang="zh-CN" altLang="en-US" sz="1100" kern="0">
                <a:solidFill>
                  <a:sysClr val="window" lastClr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719077" y="1707654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359856" y="1710912"/>
            <a:ext cx="272382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单击此处添加简短说明，添加简短文字，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r">
              <a:defRPr/>
            </a:pPr>
            <a:r>
              <a:rPr lang="zh-CN" altLang="en-US" sz="11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具体文字添加此处。</a:t>
            </a:r>
            <a:endParaRPr lang="en-US" altLang="zh-CN" sz="11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KSO_Shape"/>
          <p:cNvSpPr/>
          <p:nvPr/>
        </p:nvSpPr>
        <p:spPr bwMode="auto">
          <a:xfrm>
            <a:off x="3517576" y="1507552"/>
            <a:ext cx="553496" cy="470470"/>
          </a:xfrm>
          <a:custGeom>
            <a:avLst/>
            <a:gdLst>
              <a:gd name="T0" fmla="*/ 1221908 w 2276475"/>
              <a:gd name="T1" fmla="*/ 1328927 h 1936751"/>
              <a:gd name="T2" fmla="*/ 1196654 w 2276475"/>
              <a:gd name="T3" fmla="*/ 1388292 h 1936751"/>
              <a:gd name="T4" fmla="*/ 691864 w 2276475"/>
              <a:gd name="T5" fmla="*/ 1376845 h 1936751"/>
              <a:gd name="T6" fmla="*/ 695585 w 2276475"/>
              <a:gd name="T7" fmla="*/ 1314285 h 1936751"/>
              <a:gd name="T8" fmla="*/ 1104489 w 2276475"/>
              <a:gd name="T9" fmla="*/ 1115137 h 1936751"/>
              <a:gd name="T10" fmla="*/ 1117497 w 2276475"/>
              <a:gd name="T11" fmla="*/ 1168850 h 1936751"/>
              <a:gd name="T12" fmla="*/ 811396 w 2276475"/>
              <a:gd name="T13" fmla="*/ 1188695 h 1936751"/>
              <a:gd name="T14" fmla="*/ 783254 w 2276475"/>
              <a:gd name="T15" fmla="*/ 1141068 h 1936751"/>
              <a:gd name="T16" fmla="*/ 309026 w 2276475"/>
              <a:gd name="T17" fmla="*/ 898551 h 1936751"/>
              <a:gd name="T18" fmla="*/ 798665 w 2276475"/>
              <a:gd name="T19" fmla="*/ 935449 h 1936751"/>
              <a:gd name="T20" fmla="*/ 759855 w 2276475"/>
              <a:gd name="T21" fmla="*/ 989335 h 1936751"/>
              <a:gd name="T22" fmla="*/ 259317 w 2276475"/>
              <a:gd name="T23" fmla="*/ 967303 h 1936751"/>
              <a:gd name="T24" fmla="*/ 277393 w 2276475"/>
              <a:gd name="T25" fmla="*/ 906514 h 1936751"/>
              <a:gd name="T26" fmla="*/ 1086287 w 2276475"/>
              <a:gd name="T27" fmla="*/ 817903 h 1936751"/>
              <a:gd name="T28" fmla="*/ 1028372 w 2276475"/>
              <a:gd name="T29" fmla="*/ 919230 h 1936751"/>
              <a:gd name="T30" fmla="*/ 999280 w 2276475"/>
              <a:gd name="T31" fmla="*/ 917630 h 1936751"/>
              <a:gd name="T32" fmla="*/ 289574 w 2276475"/>
              <a:gd name="T33" fmla="*/ 706099 h 1936751"/>
              <a:gd name="T34" fmla="*/ 590631 w 2276475"/>
              <a:gd name="T35" fmla="*/ 735033 h 1936751"/>
              <a:gd name="T36" fmla="*/ 567535 w 2276475"/>
              <a:gd name="T37" fmla="*/ 784938 h 1936751"/>
              <a:gd name="T38" fmla="*/ 259309 w 2276475"/>
              <a:gd name="T39" fmla="*/ 770073 h 1936751"/>
              <a:gd name="T40" fmla="*/ 267273 w 2276475"/>
              <a:gd name="T41" fmla="*/ 715124 h 1936751"/>
              <a:gd name="T42" fmla="*/ 836933 w 2276475"/>
              <a:gd name="T43" fmla="*/ 505684 h 1936751"/>
              <a:gd name="T44" fmla="*/ 846494 w 2276475"/>
              <a:gd name="T45" fmla="*/ 574170 h 1936751"/>
              <a:gd name="T46" fmla="*/ 268069 w 2276475"/>
              <a:gd name="T47" fmla="*/ 592752 h 1936751"/>
              <a:gd name="T48" fmla="*/ 238855 w 2276475"/>
              <a:gd name="T49" fmla="*/ 530105 h 1936751"/>
              <a:gd name="T50" fmla="*/ 1467818 w 2276475"/>
              <a:gd name="T51" fmla="*/ 344025 h 1936751"/>
              <a:gd name="T52" fmla="*/ 1566759 w 2276475"/>
              <a:gd name="T53" fmla="*/ 428438 h 1936751"/>
              <a:gd name="T54" fmla="*/ 1578461 w 2276475"/>
              <a:gd name="T55" fmla="*/ 479936 h 1936751"/>
              <a:gd name="T56" fmla="*/ 1197862 w 2276475"/>
              <a:gd name="T57" fmla="*/ 846789 h 1936751"/>
              <a:gd name="T58" fmla="*/ 1138817 w 2276475"/>
              <a:gd name="T59" fmla="*/ 842806 h 1936751"/>
              <a:gd name="T60" fmla="*/ 1093869 w 2276475"/>
              <a:gd name="T61" fmla="*/ 799538 h 1936751"/>
              <a:gd name="T62" fmla="*/ 1075782 w 2276475"/>
              <a:gd name="T63" fmla="*/ 737423 h 1936751"/>
              <a:gd name="T64" fmla="*/ 1456382 w 2276475"/>
              <a:gd name="T65" fmla="*/ 344821 h 1936751"/>
              <a:gd name="T66" fmla="*/ 199469 w 2276475"/>
              <a:gd name="T67" fmla="*/ 367345 h 1936751"/>
              <a:gd name="T68" fmla="*/ 114475 w 2276475"/>
              <a:gd name="T69" fmla="*/ 448541 h 1936751"/>
              <a:gd name="T70" fmla="*/ 103321 w 2276475"/>
              <a:gd name="T71" fmla="*/ 1407238 h 1936751"/>
              <a:gd name="T72" fmla="*/ 171315 w 2276475"/>
              <a:gd name="T73" fmla="*/ 1503559 h 1936751"/>
              <a:gd name="T74" fmla="*/ 1382734 w 2276475"/>
              <a:gd name="T75" fmla="*/ 1530890 h 1936751"/>
              <a:gd name="T76" fmla="*/ 1488975 w 2276475"/>
              <a:gd name="T77" fmla="*/ 1477289 h 1936751"/>
              <a:gd name="T78" fmla="*/ 1531737 w 2276475"/>
              <a:gd name="T79" fmla="*/ 1365845 h 1936751"/>
              <a:gd name="T80" fmla="*/ 1605841 w 2276475"/>
              <a:gd name="T81" fmla="*/ 1539381 h 1936751"/>
              <a:gd name="T82" fmla="*/ 1513146 w 2276475"/>
              <a:gd name="T83" fmla="*/ 1611821 h 1936751"/>
              <a:gd name="T84" fmla="*/ 101461 w 2276475"/>
              <a:gd name="T85" fmla="*/ 1605982 h 1936751"/>
              <a:gd name="T86" fmla="*/ 16468 w 2276475"/>
              <a:gd name="T87" fmla="*/ 1525317 h 1936751"/>
              <a:gd name="T88" fmla="*/ 5312 w 2276475"/>
              <a:gd name="T89" fmla="*/ 391226 h 1936751"/>
              <a:gd name="T90" fmla="*/ 73307 w 2276475"/>
              <a:gd name="T91" fmla="*/ 295170 h 1936751"/>
              <a:gd name="T92" fmla="*/ 1746529 w 2276475"/>
              <a:gd name="T93" fmla="*/ 88926 h 1936751"/>
              <a:gd name="T94" fmla="*/ 1805153 w 2276475"/>
              <a:gd name="T95" fmla="*/ 114614 h 1936751"/>
              <a:gd name="T96" fmla="*/ 1838312 w 2276475"/>
              <a:gd name="T97" fmla="*/ 176846 h 1936751"/>
              <a:gd name="T98" fmla="*/ 1821600 w 2276475"/>
              <a:gd name="T99" fmla="*/ 237490 h 1936751"/>
              <a:gd name="T100" fmla="*/ 1620792 w 2276475"/>
              <a:gd name="T101" fmla="*/ 421806 h 1936751"/>
              <a:gd name="T102" fmla="*/ 1543068 w 2276475"/>
              <a:gd name="T103" fmla="*/ 339447 h 1936751"/>
              <a:gd name="T104" fmla="*/ 1506460 w 2276475"/>
              <a:gd name="T105" fmla="*/ 289925 h 1936751"/>
              <a:gd name="T106" fmla="*/ 1716818 w 2276475"/>
              <a:gd name="T107" fmla="*/ 92634 h 1936751"/>
              <a:gd name="T108" fmla="*/ 1893521 w 2276475"/>
              <a:gd name="T109" fmla="*/ 35131 h 1936751"/>
              <a:gd name="T110" fmla="*/ 1889783 w 2276475"/>
              <a:gd name="T111" fmla="*/ 106078 h 1936751"/>
              <a:gd name="T112" fmla="*/ 1844400 w 2276475"/>
              <a:gd name="T113" fmla="*/ 105545 h 1936751"/>
              <a:gd name="T114" fmla="*/ 1793944 w 2276475"/>
              <a:gd name="T115" fmla="*/ 59669 h 1936751"/>
              <a:gd name="T116" fmla="*/ 1847069 w 2276475"/>
              <a:gd name="T117" fmla="*/ 16194 h 1936751"/>
              <a:gd name="T118" fmla="*/ 1697756 w 2276475"/>
              <a:gd name="T119" fmla="*/ 22017 h 1936751"/>
              <a:gd name="T120" fmla="*/ 1364698 w 2276475"/>
              <a:gd name="T121" fmla="*/ 383050 h 1936751"/>
              <a:gd name="T122" fmla="*/ 1317840 w 2276475"/>
              <a:gd name="T123" fmla="*/ 375887 h 1936751"/>
              <a:gd name="T124" fmla="*/ 1320237 w 2276475"/>
              <a:gd name="T125" fmla="*/ 329200 h 1936751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  <a:gd name="T186" fmla="*/ 0 60000 65536"/>
              <a:gd name="T187" fmla="*/ 0 60000 65536"/>
              <a:gd name="T188" fmla="*/ 0 60000 65536"/>
            </a:gdLst>
            <a:ahLst/>
            <a:cxnLst>
              <a:cxn ang="T126">
                <a:pos x="T0" y="T1"/>
              </a:cxn>
              <a:cxn ang="T127">
                <a:pos x="T2" y="T3"/>
              </a:cxn>
              <a:cxn ang="T128">
                <a:pos x="T4" y="T5"/>
              </a:cxn>
              <a:cxn ang="T129">
                <a:pos x="T6" y="T7"/>
              </a:cxn>
              <a:cxn ang="T130">
                <a:pos x="T8" y="T9"/>
              </a:cxn>
              <a:cxn ang="T131">
                <a:pos x="T10" y="T11"/>
              </a:cxn>
              <a:cxn ang="T132">
                <a:pos x="T12" y="T13"/>
              </a:cxn>
              <a:cxn ang="T133">
                <a:pos x="T14" y="T15"/>
              </a:cxn>
              <a:cxn ang="T134">
                <a:pos x="T16" y="T17"/>
              </a:cxn>
              <a:cxn ang="T135">
                <a:pos x="T18" y="T19"/>
              </a:cxn>
              <a:cxn ang="T136">
                <a:pos x="T20" y="T21"/>
              </a:cxn>
              <a:cxn ang="T137">
                <a:pos x="T22" y="T23"/>
              </a:cxn>
              <a:cxn ang="T138">
                <a:pos x="T24" y="T25"/>
              </a:cxn>
              <a:cxn ang="T139">
                <a:pos x="T26" y="T27"/>
              </a:cxn>
              <a:cxn ang="T140">
                <a:pos x="T28" y="T29"/>
              </a:cxn>
              <a:cxn ang="T141">
                <a:pos x="T30" y="T31"/>
              </a:cxn>
              <a:cxn ang="T142">
                <a:pos x="T32" y="T33"/>
              </a:cxn>
              <a:cxn ang="T143">
                <a:pos x="T34" y="T35"/>
              </a:cxn>
              <a:cxn ang="T144">
                <a:pos x="T36" y="T37"/>
              </a:cxn>
              <a:cxn ang="T145">
                <a:pos x="T38" y="T39"/>
              </a:cxn>
              <a:cxn ang="T146">
                <a:pos x="T40" y="T41"/>
              </a:cxn>
              <a:cxn ang="T147">
                <a:pos x="T42" y="T43"/>
              </a:cxn>
              <a:cxn ang="T148">
                <a:pos x="T44" y="T45"/>
              </a:cxn>
              <a:cxn ang="T149">
                <a:pos x="T46" y="T47"/>
              </a:cxn>
              <a:cxn ang="T150">
                <a:pos x="T48" y="T49"/>
              </a:cxn>
              <a:cxn ang="T151">
                <a:pos x="T50" y="T51"/>
              </a:cxn>
              <a:cxn ang="T152">
                <a:pos x="T52" y="T53"/>
              </a:cxn>
              <a:cxn ang="T153">
                <a:pos x="T54" y="T55"/>
              </a:cxn>
              <a:cxn ang="T154">
                <a:pos x="T56" y="T57"/>
              </a:cxn>
              <a:cxn ang="T155">
                <a:pos x="T58" y="T59"/>
              </a:cxn>
              <a:cxn ang="T156">
                <a:pos x="T60" y="T61"/>
              </a:cxn>
              <a:cxn ang="T157">
                <a:pos x="T62" y="T63"/>
              </a:cxn>
              <a:cxn ang="T158">
                <a:pos x="T64" y="T65"/>
              </a:cxn>
              <a:cxn ang="T159">
                <a:pos x="T66" y="T67"/>
              </a:cxn>
              <a:cxn ang="T160">
                <a:pos x="T68" y="T69"/>
              </a:cxn>
              <a:cxn ang="T161">
                <a:pos x="T70" y="T71"/>
              </a:cxn>
              <a:cxn ang="T162">
                <a:pos x="T72" y="T73"/>
              </a:cxn>
              <a:cxn ang="T163">
                <a:pos x="T74" y="T75"/>
              </a:cxn>
              <a:cxn ang="T164">
                <a:pos x="T76" y="T77"/>
              </a:cxn>
              <a:cxn ang="T165">
                <a:pos x="T78" y="T79"/>
              </a:cxn>
              <a:cxn ang="T166">
                <a:pos x="T80" y="T81"/>
              </a:cxn>
              <a:cxn ang="T167">
                <a:pos x="T82" y="T83"/>
              </a:cxn>
              <a:cxn ang="T168">
                <a:pos x="T84" y="T85"/>
              </a:cxn>
              <a:cxn ang="T169">
                <a:pos x="T86" y="T87"/>
              </a:cxn>
              <a:cxn ang="T170">
                <a:pos x="T88" y="T89"/>
              </a:cxn>
              <a:cxn ang="T171">
                <a:pos x="T90" y="T91"/>
              </a:cxn>
              <a:cxn ang="T172">
                <a:pos x="T92" y="T93"/>
              </a:cxn>
              <a:cxn ang="T173">
                <a:pos x="T94" y="T95"/>
              </a:cxn>
              <a:cxn ang="T174">
                <a:pos x="T96" y="T97"/>
              </a:cxn>
              <a:cxn ang="T175">
                <a:pos x="T98" y="T99"/>
              </a:cxn>
              <a:cxn ang="T176">
                <a:pos x="T100" y="T101"/>
              </a:cxn>
              <a:cxn ang="T177">
                <a:pos x="T102" y="T103"/>
              </a:cxn>
              <a:cxn ang="T178">
                <a:pos x="T104" y="T105"/>
              </a:cxn>
              <a:cxn ang="T179">
                <a:pos x="T106" y="T107"/>
              </a:cxn>
              <a:cxn ang="T180">
                <a:pos x="T108" y="T109"/>
              </a:cxn>
              <a:cxn ang="T181">
                <a:pos x="T110" y="T111"/>
              </a:cxn>
              <a:cxn ang="T182">
                <a:pos x="T112" y="T113"/>
              </a:cxn>
              <a:cxn ang="T183">
                <a:pos x="T114" y="T115"/>
              </a:cxn>
              <a:cxn ang="T184">
                <a:pos x="T116" y="T117"/>
              </a:cxn>
              <a:cxn ang="T185">
                <a:pos x="T118" y="T119"/>
              </a:cxn>
              <a:cxn ang="T186">
                <a:pos x="T120" y="T121"/>
              </a:cxn>
              <a:cxn ang="T187">
                <a:pos x="T122" y="T123"/>
              </a:cxn>
              <a:cxn ang="T188">
                <a:pos x="T124" y="T125"/>
              </a:cxn>
            </a:cxnLst>
            <a:rect l="0" t="0" r="r" b="b"/>
            <a:pathLst>
              <a:path w="2276475" h="1936751">
                <a:moveTo>
                  <a:pt x="872202" y="1555750"/>
                </a:moveTo>
                <a:lnTo>
                  <a:pt x="879190" y="1555750"/>
                </a:lnTo>
                <a:lnTo>
                  <a:pt x="1397284" y="1555750"/>
                </a:lnTo>
                <a:lnTo>
                  <a:pt x="1404272" y="1555750"/>
                </a:lnTo>
                <a:lnTo>
                  <a:pt x="1410943" y="1557024"/>
                </a:lnTo>
                <a:lnTo>
                  <a:pt x="1417614" y="1557979"/>
                </a:lnTo>
                <a:lnTo>
                  <a:pt x="1423649" y="1560208"/>
                </a:lnTo>
                <a:lnTo>
                  <a:pt x="1430002" y="1562437"/>
                </a:lnTo>
                <a:lnTo>
                  <a:pt x="1435403" y="1565303"/>
                </a:lnTo>
                <a:lnTo>
                  <a:pt x="1440485" y="1568168"/>
                </a:lnTo>
                <a:lnTo>
                  <a:pt x="1445567" y="1571989"/>
                </a:lnTo>
                <a:lnTo>
                  <a:pt x="1450015" y="1576128"/>
                </a:lnTo>
                <a:lnTo>
                  <a:pt x="1453509" y="1580268"/>
                </a:lnTo>
                <a:lnTo>
                  <a:pt x="1457321" y="1584726"/>
                </a:lnTo>
                <a:lnTo>
                  <a:pt x="1460180" y="1589502"/>
                </a:lnTo>
                <a:lnTo>
                  <a:pt x="1462403" y="1594915"/>
                </a:lnTo>
                <a:lnTo>
                  <a:pt x="1463674" y="1600009"/>
                </a:lnTo>
                <a:lnTo>
                  <a:pt x="1464944" y="1605741"/>
                </a:lnTo>
                <a:lnTo>
                  <a:pt x="1465262" y="1611472"/>
                </a:lnTo>
                <a:lnTo>
                  <a:pt x="1464944" y="1617203"/>
                </a:lnTo>
                <a:lnTo>
                  <a:pt x="1463674" y="1622935"/>
                </a:lnTo>
                <a:lnTo>
                  <a:pt x="1462403" y="1628029"/>
                </a:lnTo>
                <a:lnTo>
                  <a:pt x="1460180" y="1633124"/>
                </a:lnTo>
                <a:lnTo>
                  <a:pt x="1457321" y="1638218"/>
                </a:lnTo>
                <a:lnTo>
                  <a:pt x="1453509" y="1642358"/>
                </a:lnTo>
                <a:lnTo>
                  <a:pt x="1450015" y="1646815"/>
                </a:lnTo>
                <a:lnTo>
                  <a:pt x="1445567" y="1650955"/>
                </a:lnTo>
                <a:lnTo>
                  <a:pt x="1440485" y="1654457"/>
                </a:lnTo>
                <a:lnTo>
                  <a:pt x="1435403" y="1657641"/>
                </a:lnTo>
                <a:lnTo>
                  <a:pt x="1430002" y="1660507"/>
                </a:lnTo>
                <a:lnTo>
                  <a:pt x="1423649" y="1662736"/>
                </a:lnTo>
                <a:lnTo>
                  <a:pt x="1417614" y="1664328"/>
                </a:lnTo>
                <a:lnTo>
                  <a:pt x="1410943" y="1665920"/>
                </a:lnTo>
                <a:lnTo>
                  <a:pt x="1404272" y="1666875"/>
                </a:lnTo>
                <a:lnTo>
                  <a:pt x="1397284" y="1666875"/>
                </a:lnTo>
                <a:lnTo>
                  <a:pt x="879190" y="1666875"/>
                </a:lnTo>
                <a:lnTo>
                  <a:pt x="872202" y="1666875"/>
                </a:lnTo>
                <a:lnTo>
                  <a:pt x="865531" y="1665920"/>
                </a:lnTo>
                <a:lnTo>
                  <a:pt x="858860" y="1664328"/>
                </a:lnTo>
                <a:lnTo>
                  <a:pt x="852507" y="1662736"/>
                </a:lnTo>
                <a:lnTo>
                  <a:pt x="846790" y="1660507"/>
                </a:lnTo>
                <a:lnTo>
                  <a:pt x="841389" y="1657641"/>
                </a:lnTo>
                <a:lnTo>
                  <a:pt x="835989" y="1654139"/>
                </a:lnTo>
                <a:lnTo>
                  <a:pt x="831224" y="1650955"/>
                </a:lnTo>
                <a:lnTo>
                  <a:pt x="826777" y="1646815"/>
                </a:lnTo>
                <a:lnTo>
                  <a:pt x="822648" y="1642358"/>
                </a:lnTo>
                <a:lnTo>
                  <a:pt x="819471" y="1637900"/>
                </a:lnTo>
                <a:lnTo>
                  <a:pt x="816612" y="1633124"/>
                </a:lnTo>
                <a:lnTo>
                  <a:pt x="814389" y="1628029"/>
                </a:lnTo>
                <a:lnTo>
                  <a:pt x="812483" y="1622935"/>
                </a:lnTo>
                <a:lnTo>
                  <a:pt x="811530" y="1617203"/>
                </a:lnTo>
                <a:lnTo>
                  <a:pt x="811212" y="1611472"/>
                </a:lnTo>
                <a:lnTo>
                  <a:pt x="811530" y="1605741"/>
                </a:lnTo>
                <a:lnTo>
                  <a:pt x="812483" y="1600009"/>
                </a:lnTo>
                <a:lnTo>
                  <a:pt x="814389" y="1594915"/>
                </a:lnTo>
                <a:lnTo>
                  <a:pt x="816612" y="1589820"/>
                </a:lnTo>
                <a:lnTo>
                  <a:pt x="819471" y="1584726"/>
                </a:lnTo>
                <a:lnTo>
                  <a:pt x="822648" y="1580268"/>
                </a:lnTo>
                <a:lnTo>
                  <a:pt x="826777" y="1576128"/>
                </a:lnTo>
                <a:lnTo>
                  <a:pt x="831224" y="1571989"/>
                </a:lnTo>
                <a:lnTo>
                  <a:pt x="835989" y="1568168"/>
                </a:lnTo>
                <a:lnTo>
                  <a:pt x="841389" y="1565303"/>
                </a:lnTo>
                <a:lnTo>
                  <a:pt x="846790" y="1562437"/>
                </a:lnTo>
                <a:lnTo>
                  <a:pt x="852507" y="1560208"/>
                </a:lnTo>
                <a:lnTo>
                  <a:pt x="858860" y="1558298"/>
                </a:lnTo>
                <a:lnTo>
                  <a:pt x="865531" y="1557024"/>
                </a:lnTo>
                <a:lnTo>
                  <a:pt x="872202" y="1555750"/>
                </a:lnTo>
                <a:close/>
                <a:moveTo>
                  <a:pt x="984211" y="1325563"/>
                </a:moveTo>
                <a:lnTo>
                  <a:pt x="1292263" y="1325563"/>
                </a:lnTo>
                <a:lnTo>
                  <a:pt x="1297339" y="1325880"/>
                </a:lnTo>
                <a:lnTo>
                  <a:pt x="1302415" y="1326513"/>
                </a:lnTo>
                <a:lnTo>
                  <a:pt x="1307174" y="1327779"/>
                </a:lnTo>
                <a:lnTo>
                  <a:pt x="1311615" y="1329361"/>
                </a:lnTo>
                <a:lnTo>
                  <a:pt x="1315740" y="1331260"/>
                </a:lnTo>
                <a:lnTo>
                  <a:pt x="1319864" y="1333792"/>
                </a:lnTo>
                <a:lnTo>
                  <a:pt x="1323671" y="1336640"/>
                </a:lnTo>
                <a:lnTo>
                  <a:pt x="1327161" y="1340121"/>
                </a:lnTo>
                <a:lnTo>
                  <a:pt x="1330333" y="1343286"/>
                </a:lnTo>
                <a:lnTo>
                  <a:pt x="1332871" y="1347400"/>
                </a:lnTo>
                <a:lnTo>
                  <a:pt x="1335409" y="1351198"/>
                </a:lnTo>
                <a:lnTo>
                  <a:pt x="1337630" y="1355629"/>
                </a:lnTo>
                <a:lnTo>
                  <a:pt x="1339216" y="1360059"/>
                </a:lnTo>
                <a:lnTo>
                  <a:pt x="1340485" y="1364807"/>
                </a:lnTo>
                <a:lnTo>
                  <a:pt x="1341437" y="1369870"/>
                </a:lnTo>
                <a:lnTo>
                  <a:pt x="1341437" y="1374934"/>
                </a:lnTo>
                <a:lnTo>
                  <a:pt x="1341437" y="1379681"/>
                </a:lnTo>
                <a:lnTo>
                  <a:pt x="1340485" y="1384745"/>
                </a:lnTo>
                <a:lnTo>
                  <a:pt x="1339216" y="1389492"/>
                </a:lnTo>
                <a:lnTo>
                  <a:pt x="1337630" y="1393923"/>
                </a:lnTo>
                <a:lnTo>
                  <a:pt x="1335409" y="1398037"/>
                </a:lnTo>
                <a:lnTo>
                  <a:pt x="1332871" y="1402151"/>
                </a:lnTo>
                <a:lnTo>
                  <a:pt x="1330016" y="1405632"/>
                </a:lnTo>
                <a:lnTo>
                  <a:pt x="1327161" y="1409430"/>
                </a:lnTo>
                <a:lnTo>
                  <a:pt x="1323671" y="1412595"/>
                </a:lnTo>
                <a:lnTo>
                  <a:pt x="1319864" y="1415443"/>
                </a:lnTo>
                <a:lnTo>
                  <a:pt x="1315740" y="1417659"/>
                </a:lnTo>
                <a:lnTo>
                  <a:pt x="1311615" y="1419874"/>
                </a:lnTo>
                <a:lnTo>
                  <a:pt x="1306857" y="1421773"/>
                </a:lnTo>
                <a:lnTo>
                  <a:pt x="1302415" y="1422722"/>
                </a:lnTo>
                <a:lnTo>
                  <a:pt x="1297339" y="1423672"/>
                </a:lnTo>
                <a:lnTo>
                  <a:pt x="1292263" y="1423988"/>
                </a:lnTo>
                <a:lnTo>
                  <a:pt x="984211" y="1423988"/>
                </a:lnTo>
                <a:lnTo>
                  <a:pt x="979453" y="1423672"/>
                </a:lnTo>
                <a:lnTo>
                  <a:pt x="974377" y="1422722"/>
                </a:lnTo>
                <a:lnTo>
                  <a:pt x="969618" y="1421773"/>
                </a:lnTo>
                <a:lnTo>
                  <a:pt x="965176" y="1419874"/>
                </a:lnTo>
                <a:lnTo>
                  <a:pt x="960735" y="1417659"/>
                </a:lnTo>
                <a:lnTo>
                  <a:pt x="956928" y="1415443"/>
                </a:lnTo>
                <a:lnTo>
                  <a:pt x="952803" y="1412595"/>
                </a:lnTo>
                <a:lnTo>
                  <a:pt x="949631" y="1409430"/>
                </a:lnTo>
                <a:lnTo>
                  <a:pt x="946141" y="1405632"/>
                </a:lnTo>
                <a:lnTo>
                  <a:pt x="943286" y="1402151"/>
                </a:lnTo>
                <a:lnTo>
                  <a:pt x="941065" y="1398037"/>
                </a:lnTo>
                <a:lnTo>
                  <a:pt x="938844" y="1393923"/>
                </a:lnTo>
                <a:lnTo>
                  <a:pt x="937258" y="1389492"/>
                </a:lnTo>
                <a:lnTo>
                  <a:pt x="935989" y="1384745"/>
                </a:lnTo>
                <a:lnTo>
                  <a:pt x="935355" y="1379681"/>
                </a:lnTo>
                <a:lnTo>
                  <a:pt x="935037" y="1374934"/>
                </a:lnTo>
                <a:lnTo>
                  <a:pt x="935355" y="1369870"/>
                </a:lnTo>
                <a:lnTo>
                  <a:pt x="935989" y="1364807"/>
                </a:lnTo>
                <a:lnTo>
                  <a:pt x="937258" y="1360059"/>
                </a:lnTo>
                <a:lnTo>
                  <a:pt x="938844" y="1355629"/>
                </a:lnTo>
                <a:lnTo>
                  <a:pt x="940748" y="1351198"/>
                </a:lnTo>
                <a:lnTo>
                  <a:pt x="943286" y="1347400"/>
                </a:lnTo>
                <a:lnTo>
                  <a:pt x="946141" y="1343286"/>
                </a:lnTo>
                <a:lnTo>
                  <a:pt x="949631" y="1340121"/>
                </a:lnTo>
                <a:lnTo>
                  <a:pt x="952803" y="1336640"/>
                </a:lnTo>
                <a:lnTo>
                  <a:pt x="956928" y="1333792"/>
                </a:lnTo>
                <a:lnTo>
                  <a:pt x="960735" y="1331260"/>
                </a:lnTo>
                <a:lnTo>
                  <a:pt x="965176" y="1329361"/>
                </a:lnTo>
                <a:lnTo>
                  <a:pt x="969618" y="1327779"/>
                </a:lnTo>
                <a:lnTo>
                  <a:pt x="974377" y="1326513"/>
                </a:lnTo>
                <a:lnTo>
                  <a:pt x="979453" y="1325880"/>
                </a:lnTo>
                <a:lnTo>
                  <a:pt x="984211" y="1325563"/>
                </a:lnTo>
                <a:close/>
                <a:moveTo>
                  <a:pt x="369286" y="1074738"/>
                </a:moveTo>
                <a:lnTo>
                  <a:pt x="887697" y="1074738"/>
                </a:lnTo>
                <a:lnTo>
                  <a:pt x="894368" y="1075056"/>
                </a:lnTo>
                <a:lnTo>
                  <a:pt x="901356" y="1076008"/>
                </a:lnTo>
                <a:lnTo>
                  <a:pt x="908027" y="1077278"/>
                </a:lnTo>
                <a:lnTo>
                  <a:pt x="914063" y="1079183"/>
                </a:lnTo>
                <a:lnTo>
                  <a:pt x="920098" y="1081406"/>
                </a:lnTo>
                <a:lnTo>
                  <a:pt x="925816" y="1084263"/>
                </a:lnTo>
                <a:lnTo>
                  <a:pt x="930898" y="1087438"/>
                </a:lnTo>
                <a:lnTo>
                  <a:pt x="935663" y="1090931"/>
                </a:lnTo>
                <a:lnTo>
                  <a:pt x="940110" y="1094741"/>
                </a:lnTo>
                <a:lnTo>
                  <a:pt x="944240" y="1099186"/>
                </a:lnTo>
                <a:lnTo>
                  <a:pt x="947416" y="1103948"/>
                </a:lnTo>
                <a:lnTo>
                  <a:pt x="950275" y="1108711"/>
                </a:lnTo>
                <a:lnTo>
                  <a:pt x="952499" y="1113791"/>
                </a:lnTo>
                <a:lnTo>
                  <a:pt x="954405" y="1118871"/>
                </a:lnTo>
                <a:lnTo>
                  <a:pt x="955358" y="1124903"/>
                </a:lnTo>
                <a:lnTo>
                  <a:pt x="955675" y="1130301"/>
                </a:lnTo>
                <a:lnTo>
                  <a:pt x="955358" y="1136016"/>
                </a:lnTo>
                <a:lnTo>
                  <a:pt x="954405" y="1141413"/>
                </a:lnTo>
                <a:lnTo>
                  <a:pt x="952499" y="1147128"/>
                </a:lnTo>
                <a:lnTo>
                  <a:pt x="950275" y="1152208"/>
                </a:lnTo>
                <a:lnTo>
                  <a:pt x="947416" y="1156971"/>
                </a:lnTo>
                <a:lnTo>
                  <a:pt x="944240" y="1161098"/>
                </a:lnTo>
                <a:lnTo>
                  <a:pt x="940110" y="1165543"/>
                </a:lnTo>
                <a:lnTo>
                  <a:pt x="935663" y="1169671"/>
                </a:lnTo>
                <a:lnTo>
                  <a:pt x="930898" y="1173163"/>
                </a:lnTo>
                <a:lnTo>
                  <a:pt x="925816" y="1176656"/>
                </a:lnTo>
                <a:lnTo>
                  <a:pt x="920098" y="1179196"/>
                </a:lnTo>
                <a:lnTo>
                  <a:pt x="914063" y="1181736"/>
                </a:lnTo>
                <a:lnTo>
                  <a:pt x="908027" y="1183323"/>
                </a:lnTo>
                <a:lnTo>
                  <a:pt x="901356" y="1184593"/>
                </a:lnTo>
                <a:lnTo>
                  <a:pt x="894368" y="1185546"/>
                </a:lnTo>
                <a:lnTo>
                  <a:pt x="887697" y="1185863"/>
                </a:lnTo>
                <a:lnTo>
                  <a:pt x="369286" y="1185863"/>
                </a:lnTo>
                <a:lnTo>
                  <a:pt x="362615" y="1185546"/>
                </a:lnTo>
                <a:lnTo>
                  <a:pt x="355944" y="1184593"/>
                </a:lnTo>
                <a:lnTo>
                  <a:pt x="349273" y="1183323"/>
                </a:lnTo>
                <a:lnTo>
                  <a:pt x="343238" y="1181736"/>
                </a:lnTo>
                <a:lnTo>
                  <a:pt x="337203" y="1179196"/>
                </a:lnTo>
                <a:lnTo>
                  <a:pt x="331485" y="1176656"/>
                </a:lnTo>
                <a:lnTo>
                  <a:pt x="326402" y="1173163"/>
                </a:lnTo>
                <a:lnTo>
                  <a:pt x="321637" y="1169671"/>
                </a:lnTo>
                <a:lnTo>
                  <a:pt x="317190" y="1165543"/>
                </a:lnTo>
                <a:lnTo>
                  <a:pt x="313378" y="1161098"/>
                </a:lnTo>
                <a:lnTo>
                  <a:pt x="309884" y="1156971"/>
                </a:lnTo>
                <a:lnTo>
                  <a:pt x="307025" y="1152208"/>
                </a:lnTo>
                <a:lnTo>
                  <a:pt x="304802" y="1147128"/>
                </a:lnTo>
                <a:lnTo>
                  <a:pt x="302896" y="1141413"/>
                </a:lnTo>
                <a:lnTo>
                  <a:pt x="301943" y="1136016"/>
                </a:lnTo>
                <a:lnTo>
                  <a:pt x="301625" y="1130301"/>
                </a:lnTo>
                <a:lnTo>
                  <a:pt x="301943" y="1124903"/>
                </a:lnTo>
                <a:lnTo>
                  <a:pt x="302896" y="1119188"/>
                </a:lnTo>
                <a:lnTo>
                  <a:pt x="304802" y="1113791"/>
                </a:lnTo>
                <a:lnTo>
                  <a:pt x="307025" y="1108711"/>
                </a:lnTo>
                <a:lnTo>
                  <a:pt x="309884" y="1103948"/>
                </a:lnTo>
                <a:lnTo>
                  <a:pt x="313378" y="1099186"/>
                </a:lnTo>
                <a:lnTo>
                  <a:pt x="317190" y="1094741"/>
                </a:lnTo>
                <a:lnTo>
                  <a:pt x="321637" y="1091248"/>
                </a:lnTo>
                <a:lnTo>
                  <a:pt x="326402" y="1087438"/>
                </a:lnTo>
                <a:lnTo>
                  <a:pt x="331485" y="1084263"/>
                </a:lnTo>
                <a:lnTo>
                  <a:pt x="337203" y="1081406"/>
                </a:lnTo>
                <a:lnTo>
                  <a:pt x="343238" y="1079183"/>
                </a:lnTo>
                <a:lnTo>
                  <a:pt x="349273" y="1077278"/>
                </a:lnTo>
                <a:lnTo>
                  <a:pt x="355944" y="1076008"/>
                </a:lnTo>
                <a:lnTo>
                  <a:pt x="362615" y="1075056"/>
                </a:lnTo>
                <a:lnTo>
                  <a:pt x="369286" y="1074738"/>
                </a:lnTo>
                <a:close/>
                <a:moveTo>
                  <a:pt x="1261435" y="965200"/>
                </a:moveTo>
                <a:lnTo>
                  <a:pt x="1264624" y="965200"/>
                </a:lnTo>
                <a:lnTo>
                  <a:pt x="1267814" y="965200"/>
                </a:lnTo>
                <a:lnTo>
                  <a:pt x="1271322" y="965838"/>
                </a:lnTo>
                <a:lnTo>
                  <a:pt x="1275149" y="967114"/>
                </a:lnTo>
                <a:lnTo>
                  <a:pt x="1278977" y="968390"/>
                </a:lnTo>
                <a:lnTo>
                  <a:pt x="1282804" y="969984"/>
                </a:lnTo>
                <a:lnTo>
                  <a:pt x="1290777" y="973811"/>
                </a:lnTo>
                <a:lnTo>
                  <a:pt x="1298113" y="978277"/>
                </a:lnTo>
                <a:lnTo>
                  <a:pt x="1304491" y="982742"/>
                </a:lnTo>
                <a:lnTo>
                  <a:pt x="1308637" y="986250"/>
                </a:lnTo>
                <a:lnTo>
                  <a:pt x="1312784" y="990715"/>
                </a:lnTo>
                <a:lnTo>
                  <a:pt x="1317249" y="997094"/>
                </a:lnTo>
                <a:lnTo>
                  <a:pt x="1321395" y="1004429"/>
                </a:lnTo>
                <a:lnTo>
                  <a:pt x="1325222" y="1012403"/>
                </a:lnTo>
                <a:lnTo>
                  <a:pt x="1326817" y="1016549"/>
                </a:lnTo>
                <a:lnTo>
                  <a:pt x="1328092" y="1020057"/>
                </a:lnTo>
                <a:lnTo>
                  <a:pt x="1329368" y="1024203"/>
                </a:lnTo>
                <a:lnTo>
                  <a:pt x="1330006" y="1027711"/>
                </a:lnTo>
                <a:lnTo>
                  <a:pt x="1330325" y="1030901"/>
                </a:lnTo>
                <a:lnTo>
                  <a:pt x="1330006" y="1034090"/>
                </a:lnTo>
                <a:lnTo>
                  <a:pt x="1329368" y="1036004"/>
                </a:lnTo>
                <a:lnTo>
                  <a:pt x="1327774" y="1038236"/>
                </a:lnTo>
                <a:lnTo>
                  <a:pt x="1228904" y="1099472"/>
                </a:lnTo>
                <a:lnTo>
                  <a:pt x="1226990" y="1101066"/>
                </a:lnTo>
                <a:lnTo>
                  <a:pt x="1225396" y="1102342"/>
                </a:lnTo>
                <a:lnTo>
                  <a:pt x="1223163" y="1103618"/>
                </a:lnTo>
                <a:lnTo>
                  <a:pt x="1220930" y="1104575"/>
                </a:lnTo>
                <a:lnTo>
                  <a:pt x="1219017" y="1105213"/>
                </a:lnTo>
                <a:lnTo>
                  <a:pt x="1216784" y="1105850"/>
                </a:lnTo>
                <a:lnTo>
                  <a:pt x="1212000" y="1106488"/>
                </a:lnTo>
                <a:lnTo>
                  <a:pt x="1207854" y="1105850"/>
                </a:lnTo>
                <a:lnTo>
                  <a:pt x="1205622" y="1105213"/>
                </a:lnTo>
                <a:lnTo>
                  <a:pt x="1203389" y="1104575"/>
                </a:lnTo>
                <a:lnTo>
                  <a:pt x="1201475" y="1103618"/>
                </a:lnTo>
                <a:lnTo>
                  <a:pt x="1199243" y="1102342"/>
                </a:lnTo>
                <a:lnTo>
                  <a:pt x="1197329" y="1101066"/>
                </a:lnTo>
                <a:lnTo>
                  <a:pt x="1195735" y="1099472"/>
                </a:lnTo>
                <a:lnTo>
                  <a:pt x="1194140" y="1097558"/>
                </a:lnTo>
                <a:lnTo>
                  <a:pt x="1192864" y="1095963"/>
                </a:lnTo>
                <a:lnTo>
                  <a:pt x="1191588" y="1093731"/>
                </a:lnTo>
                <a:lnTo>
                  <a:pt x="1190632" y="1091817"/>
                </a:lnTo>
                <a:lnTo>
                  <a:pt x="1189356" y="1087352"/>
                </a:lnTo>
                <a:lnTo>
                  <a:pt x="1189037" y="1082887"/>
                </a:lnTo>
                <a:lnTo>
                  <a:pt x="1189356" y="1078741"/>
                </a:lnTo>
                <a:lnTo>
                  <a:pt x="1190632" y="1074276"/>
                </a:lnTo>
                <a:lnTo>
                  <a:pt x="1191588" y="1072043"/>
                </a:lnTo>
                <a:lnTo>
                  <a:pt x="1192864" y="1070130"/>
                </a:lnTo>
                <a:lnTo>
                  <a:pt x="1194140" y="1068535"/>
                </a:lnTo>
                <a:lnTo>
                  <a:pt x="1195735" y="1066621"/>
                </a:lnTo>
                <a:lnTo>
                  <a:pt x="1257289" y="967433"/>
                </a:lnTo>
                <a:lnTo>
                  <a:pt x="1258884" y="965838"/>
                </a:lnTo>
                <a:lnTo>
                  <a:pt x="1261435" y="965200"/>
                </a:lnTo>
                <a:close/>
                <a:moveTo>
                  <a:pt x="346041" y="844550"/>
                </a:moveTo>
                <a:lnTo>
                  <a:pt x="350799" y="844550"/>
                </a:lnTo>
                <a:lnTo>
                  <a:pt x="658851" y="844550"/>
                </a:lnTo>
                <a:lnTo>
                  <a:pt x="663927" y="844550"/>
                </a:lnTo>
                <a:lnTo>
                  <a:pt x="669003" y="845185"/>
                </a:lnTo>
                <a:lnTo>
                  <a:pt x="673762" y="846773"/>
                </a:lnTo>
                <a:lnTo>
                  <a:pt x="678204" y="848043"/>
                </a:lnTo>
                <a:lnTo>
                  <a:pt x="682645" y="850265"/>
                </a:lnTo>
                <a:lnTo>
                  <a:pt x="686452" y="852805"/>
                </a:lnTo>
                <a:lnTo>
                  <a:pt x="690259" y="855345"/>
                </a:lnTo>
                <a:lnTo>
                  <a:pt x="693749" y="858838"/>
                </a:lnTo>
                <a:lnTo>
                  <a:pt x="697239" y="862330"/>
                </a:lnTo>
                <a:lnTo>
                  <a:pt x="699777" y="865823"/>
                </a:lnTo>
                <a:lnTo>
                  <a:pt x="702315" y="869950"/>
                </a:lnTo>
                <a:lnTo>
                  <a:pt x="704218" y="874395"/>
                </a:lnTo>
                <a:lnTo>
                  <a:pt x="705804" y="879158"/>
                </a:lnTo>
                <a:lnTo>
                  <a:pt x="707391" y="883920"/>
                </a:lnTo>
                <a:lnTo>
                  <a:pt x="708025" y="888683"/>
                </a:lnTo>
                <a:lnTo>
                  <a:pt x="708025" y="893763"/>
                </a:lnTo>
                <a:lnTo>
                  <a:pt x="708025" y="898843"/>
                </a:lnTo>
                <a:lnTo>
                  <a:pt x="707391" y="903605"/>
                </a:lnTo>
                <a:lnTo>
                  <a:pt x="705804" y="908368"/>
                </a:lnTo>
                <a:lnTo>
                  <a:pt x="704218" y="912495"/>
                </a:lnTo>
                <a:lnTo>
                  <a:pt x="702315" y="916940"/>
                </a:lnTo>
                <a:lnTo>
                  <a:pt x="699777" y="921068"/>
                </a:lnTo>
                <a:lnTo>
                  <a:pt x="697239" y="924878"/>
                </a:lnTo>
                <a:lnTo>
                  <a:pt x="693749" y="928370"/>
                </a:lnTo>
                <a:lnTo>
                  <a:pt x="690259" y="931545"/>
                </a:lnTo>
                <a:lnTo>
                  <a:pt x="686452" y="934403"/>
                </a:lnTo>
                <a:lnTo>
                  <a:pt x="682645" y="936943"/>
                </a:lnTo>
                <a:lnTo>
                  <a:pt x="678204" y="938848"/>
                </a:lnTo>
                <a:lnTo>
                  <a:pt x="673762" y="940753"/>
                </a:lnTo>
                <a:lnTo>
                  <a:pt x="669003" y="941705"/>
                </a:lnTo>
                <a:lnTo>
                  <a:pt x="663927" y="942658"/>
                </a:lnTo>
                <a:lnTo>
                  <a:pt x="658851" y="942975"/>
                </a:lnTo>
                <a:lnTo>
                  <a:pt x="350799" y="942975"/>
                </a:lnTo>
                <a:lnTo>
                  <a:pt x="346041" y="942658"/>
                </a:lnTo>
                <a:lnTo>
                  <a:pt x="340965" y="941705"/>
                </a:lnTo>
                <a:lnTo>
                  <a:pt x="336206" y="940753"/>
                </a:lnTo>
                <a:lnTo>
                  <a:pt x="331764" y="938848"/>
                </a:lnTo>
                <a:lnTo>
                  <a:pt x="327323" y="936943"/>
                </a:lnTo>
                <a:lnTo>
                  <a:pt x="323516" y="934403"/>
                </a:lnTo>
                <a:lnTo>
                  <a:pt x="319391" y="931545"/>
                </a:lnTo>
                <a:lnTo>
                  <a:pt x="316219" y="928370"/>
                </a:lnTo>
                <a:lnTo>
                  <a:pt x="312729" y="924878"/>
                </a:lnTo>
                <a:lnTo>
                  <a:pt x="309874" y="921068"/>
                </a:lnTo>
                <a:lnTo>
                  <a:pt x="307653" y="916940"/>
                </a:lnTo>
                <a:lnTo>
                  <a:pt x="305432" y="912495"/>
                </a:lnTo>
                <a:lnTo>
                  <a:pt x="303846" y="908368"/>
                </a:lnTo>
                <a:lnTo>
                  <a:pt x="302577" y="903605"/>
                </a:lnTo>
                <a:lnTo>
                  <a:pt x="301943" y="898843"/>
                </a:lnTo>
                <a:lnTo>
                  <a:pt x="301625" y="893763"/>
                </a:lnTo>
                <a:lnTo>
                  <a:pt x="301943" y="888683"/>
                </a:lnTo>
                <a:lnTo>
                  <a:pt x="302577" y="883920"/>
                </a:lnTo>
                <a:lnTo>
                  <a:pt x="303846" y="879158"/>
                </a:lnTo>
                <a:lnTo>
                  <a:pt x="305432" y="874395"/>
                </a:lnTo>
                <a:lnTo>
                  <a:pt x="307336" y="869950"/>
                </a:lnTo>
                <a:lnTo>
                  <a:pt x="309874" y="865823"/>
                </a:lnTo>
                <a:lnTo>
                  <a:pt x="312729" y="862330"/>
                </a:lnTo>
                <a:lnTo>
                  <a:pt x="316219" y="858838"/>
                </a:lnTo>
                <a:lnTo>
                  <a:pt x="319391" y="855345"/>
                </a:lnTo>
                <a:lnTo>
                  <a:pt x="323516" y="852805"/>
                </a:lnTo>
                <a:lnTo>
                  <a:pt x="327323" y="850265"/>
                </a:lnTo>
                <a:lnTo>
                  <a:pt x="331764" y="848043"/>
                </a:lnTo>
                <a:lnTo>
                  <a:pt x="336206" y="846773"/>
                </a:lnTo>
                <a:lnTo>
                  <a:pt x="340965" y="845185"/>
                </a:lnTo>
                <a:lnTo>
                  <a:pt x="346041" y="844550"/>
                </a:lnTo>
                <a:close/>
                <a:moveTo>
                  <a:pt x="344144" y="590550"/>
                </a:moveTo>
                <a:lnTo>
                  <a:pt x="960782" y="590550"/>
                </a:lnTo>
                <a:lnTo>
                  <a:pt x="966812" y="591185"/>
                </a:lnTo>
                <a:lnTo>
                  <a:pt x="973159" y="592138"/>
                </a:lnTo>
                <a:lnTo>
                  <a:pt x="978871" y="593725"/>
                </a:lnTo>
                <a:lnTo>
                  <a:pt x="984584" y="595630"/>
                </a:lnTo>
                <a:lnTo>
                  <a:pt x="990296" y="598488"/>
                </a:lnTo>
                <a:lnTo>
                  <a:pt x="995374" y="601345"/>
                </a:lnTo>
                <a:lnTo>
                  <a:pt x="1000135" y="604838"/>
                </a:lnTo>
                <a:lnTo>
                  <a:pt x="1004260" y="608965"/>
                </a:lnTo>
                <a:lnTo>
                  <a:pt x="1008386" y="613410"/>
                </a:lnTo>
                <a:lnTo>
                  <a:pt x="1011560" y="617855"/>
                </a:lnTo>
                <a:lnTo>
                  <a:pt x="1015051" y="623253"/>
                </a:lnTo>
                <a:lnTo>
                  <a:pt x="1017590" y="628650"/>
                </a:lnTo>
                <a:lnTo>
                  <a:pt x="1019811" y="634048"/>
                </a:lnTo>
                <a:lnTo>
                  <a:pt x="1021081" y="639763"/>
                </a:lnTo>
                <a:lnTo>
                  <a:pt x="1021715" y="646113"/>
                </a:lnTo>
                <a:lnTo>
                  <a:pt x="1022350" y="652145"/>
                </a:lnTo>
                <a:lnTo>
                  <a:pt x="1021715" y="658813"/>
                </a:lnTo>
                <a:lnTo>
                  <a:pt x="1021081" y="664528"/>
                </a:lnTo>
                <a:lnTo>
                  <a:pt x="1019811" y="670878"/>
                </a:lnTo>
                <a:lnTo>
                  <a:pt x="1017590" y="676275"/>
                </a:lnTo>
                <a:lnTo>
                  <a:pt x="1015051" y="681673"/>
                </a:lnTo>
                <a:lnTo>
                  <a:pt x="1011560" y="686753"/>
                </a:lnTo>
                <a:lnTo>
                  <a:pt x="1008386" y="691515"/>
                </a:lnTo>
                <a:lnTo>
                  <a:pt x="1004260" y="695960"/>
                </a:lnTo>
                <a:lnTo>
                  <a:pt x="1000135" y="700088"/>
                </a:lnTo>
                <a:lnTo>
                  <a:pt x="995374" y="703580"/>
                </a:lnTo>
                <a:lnTo>
                  <a:pt x="990296" y="706438"/>
                </a:lnTo>
                <a:lnTo>
                  <a:pt x="984584" y="708978"/>
                </a:lnTo>
                <a:lnTo>
                  <a:pt x="978871" y="711200"/>
                </a:lnTo>
                <a:lnTo>
                  <a:pt x="973159" y="712788"/>
                </a:lnTo>
                <a:lnTo>
                  <a:pt x="966812" y="713740"/>
                </a:lnTo>
                <a:lnTo>
                  <a:pt x="960782" y="714375"/>
                </a:lnTo>
                <a:lnTo>
                  <a:pt x="344144" y="714375"/>
                </a:lnTo>
                <a:lnTo>
                  <a:pt x="338114" y="713740"/>
                </a:lnTo>
                <a:lnTo>
                  <a:pt x="331767" y="712788"/>
                </a:lnTo>
                <a:lnTo>
                  <a:pt x="326054" y="711200"/>
                </a:lnTo>
                <a:lnTo>
                  <a:pt x="320342" y="708978"/>
                </a:lnTo>
                <a:lnTo>
                  <a:pt x="314946" y="706438"/>
                </a:lnTo>
                <a:lnTo>
                  <a:pt x="309869" y="703580"/>
                </a:lnTo>
                <a:lnTo>
                  <a:pt x="305108" y="700088"/>
                </a:lnTo>
                <a:lnTo>
                  <a:pt x="300982" y="695960"/>
                </a:lnTo>
                <a:lnTo>
                  <a:pt x="296857" y="691515"/>
                </a:lnTo>
                <a:lnTo>
                  <a:pt x="293366" y="686753"/>
                </a:lnTo>
                <a:lnTo>
                  <a:pt x="290192" y="681673"/>
                </a:lnTo>
                <a:lnTo>
                  <a:pt x="287653" y="676275"/>
                </a:lnTo>
                <a:lnTo>
                  <a:pt x="285432" y="670878"/>
                </a:lnTo>
                <a:lnTo>
                  <a:pt x="284162" y="664528"/>
                </a:lnTo>
                <a:lnTo>
                  <a:pt x="282893" y="658813"/>
                </a:lnTo>
                <a:lnTo>
                  <a:pt x="282575" y="652145"/>
                </a:lnTo>
                <a:lnTo>
                  <a:pt x="282893" y="646113"/>
                </a:lnTo>
                <a:lnTo>
                  <a:pt x="284162" y="639763"/>
                </a:lnTo>
                <a:lnTo>
                  <a:pt x="285432" y="634048"/>
                </a:lnTo>
                <a:lnTo>
                  <a:pt x="287653" y="628650"/>
                </a:lnTo>
                <a:lnTo>
                  <a:pt x="290192" y="623253"/>
                </a:lnTo>
                <a:lnTo>
                  <a:pt x="293366" y="617855"/>
                </a:lnTo>
                <a:lnTo>
                  <a:pt x="296857" y="613410"/>
                </a:lnTo>
                <a:lnTo>
                  <a:pt x="300982" y="608965"/>
                </a:lnTo>
                <a:lnTo>
                  <a:pt x="305108" y="604838"/>
                </a:lnTo>
                <a:lnTo>
                  <a:pt x="309869" y="601345"/>
                </a:lnTo>
                <a:lnTo>
                  <a:pt x="314946" y="598488"/>
                </a:lnTo>
                <a:lnTo>
                  <a:pt x="320342" y="595630"/>
                </a:lnTo>
                <a:lnTo>
                  <a:pt x="326054" y="593725"/>
                </a:lnTo>
                <a:lnTo>
                  <a:pt x="331767" y="592138"/>
                </a:lnTo>
                <a:lnTo>
                  <a:pt x="338114" y="591185"/>
                </a:lnTo>
                <a:lnTo>
                  <a:pt x="344144" y="590550"/>
                </a:lnTo>
                <a:close/>
                <a:moveTo>
                  <a:pt x="1750865" y="411163"/>
                </a:moveTo>
                <a:lnTo>
                  <a:pt x="1754043" y="411481"/>
                </a:lnTo>
                <a:lnTo>
                  <a:pt x="1757540" y="411798"/>
                </a:lnTo>
                <a:lnTo>
                  <a:pt x="1760718" y="413068"/>
                </a:lnTo>
                <a:lnTo>
                  <a:pt x="1764214" y="414021"/>
                </a:lnTo>
                <a:lnTo>
                  <a:pt x="1767710" y="414973"/>
                </a:lnTo>
                <a:lnTo>
                  <a:pt x="1770889" y="416878"/>
                </a:lnTo>
                <a:lnTo>
                  <a:pt x="1777563" y="421006"/>
                </a:lnTo>
                <a:lnTo>
                  <a:pt x="1784555" y="425768"/>
                </a:lnTo>
                <a:lnTo>
                  <a:pt x="1790912" y="431166"/>
                </a:lnTo>
                <a:lnTo>
                  <a:pt x="1797904" y="437198"/>
                </a:lnTo>
                <a:lnTo>
                  <a:pt x="1812207" y="451486"/>
                </a:lnTo>
                <a:lnTo>
                  <a:pt x="1827145" y="466408"/>
                </a:lnTo>
                <a:lnTo>
                  <a:pt x="1836680" y="476251"/>
                </a:lnTo>
                <a:lnTo>
                  <a:pt x="1851935" y="491173"/>
                </a:lnTo>
                <a:lnTo>
                  <a:pt x="1865920" y="505461"/>
                </a:lnTo>
                <a:lnTo>
                  <a:pt x="1872277" y="512446"/>
                </a:lnTo>
                <a:lnTo>
                  <a:pt x="1877680" y="519431"/>
                </a:lnTo>
                <a:lnTo>
                  <a:pt x="1882447" y="525781"/>
                </a:lnTo>
                <a:lnTo>
                  <a:pt x="1886579" y="532766"/>
                </a:lnTo>
                <a:lnTo>
                  <a:pt x="1888486" y="536258"/>
                </a:lnTo>
                <a:lnTo>
                  <a:pt x="1889439" y="539433"/>
                </a:lnTo>
                <a:lnTo>
                  <a:pt x="1891029" y="542608"/>
                </a:lnTo>
                <a:lnTo>
                  <a:pt x="1891664" y="546101"/>
                </a:lnTo>
                <a:lnTo>
                  <a:pt x="1891982" y="549593"/>
                </a:lnTo>
                <a:lnTo>
                  <a:pt x="1892300" y="552768"/>
                </a:lnTo>
                <a:lnTo>
                  <a:pt x="1892300" y="556261"/>
                </a:lnTo>
                <a:lnTo>
                  <a:pt x="1891664" y="559753"/>
                </a:lnTo>
                <a:lnTo>
                  <a:pt x="1891029" y="562928"/>
                </a:lnTo>
                <a:lnTo>
                  <a:pt x="1889757" y="566738"/>
                </a:lnTo>
                <a:lnTo>
                  <a:pt x="1888486" y="570231"/>
                </a:lnTo>
                <a:lnTo>
                  <a:pt x="1886261" y="574041"/>
                </a:lnTo>
                <a:lnTo>
                  <a:pt x="1884036" y="577533"/>
                </a:lnTo>
                <a:lnTo>
                  <a:pt x="1881176" y="581343"/>
                </a:lnTo>
                <a:lnTo>
                  <a:pt x="1877680" y="585153"/>
                </a:lnTo>
                <a:lnTo>
                  <a:pt x="1874184" y="588963"/>
                </a:lnTo>
                <a:lnTo>
                  <a:pt x="1476895" y="985838"/>
                </a:lnTo>
                <a:lnTo>
                  <a:pt x="1472763" y="989966"/>
                </a:lnTo>
                <a:lnTo>
                  <a:pt x="1468313" y="993458"/>
                </a:lnTo>
                <a:lnTo>
                  <a:pt x="1464182" y="996633"/>
                </a:lnTo>
                <a:lnTo>
                  <a:pt x="1459732" y="999808"/>
                </a:lnTo>
                <a:lnTo>
                  <a:pt x="1455282" y="1002348"/>
                </a:lnTo>
                <a:lnTo>
                  <a:pt x="1450515" y="1004888"/>
                </a:lnTo>
                <a:lnTo>
                  <a:pt x="1446065" y="1007111"/>
                </a:lnTo>
                <a:lnTo>
                  <a:pt x="1440980" y="1009016"/>
                </a:lnTo>
                <a:lnTo>
                  <a:pt x="1436212" y="1010921"/>
                </a:lnTo>
                <a:lnTo>
                  <a:pt x="1431445" y="1012826"/>
                </a:lnTo>
                <a:lnTo>
                  <a:pt x="1426360" y="1013778"/>
                </a:lnTo>
                <a:lnTo>
                  <a:pt x="1421274" y="1015366"/>
                </a:lnTo>
                <a:lnTo>
                  <a:pt x="1416507" y="1016001"/>
                </a:lnTo>
                <a:lnTo>
                  <a:pt x="1411422" y="1016953"/>
                </a:lnTo>
                <a:lnTo>
                  <a:pt x="1406336" y="1017271"/>
                </a:lnTo>
                <a:lnTo>
                  <a:pt x="1401569" y="1017588"/>
                </a:lnTo>
                <a:lnTo>
                  <a:pt x="1396484" y="1017588"/>
                </a:lnTo>
                <a:lnTo>
                  <a:pt x="1391716" y="1017271"/>
                </a:lnTo>
                <a:lnTo>
                  <a:pt x="1386949" y="1016953"/>
                </a:lnTo>
                <a:lnTo>
                  <a:pt x="1382499" y="1015683"/>
                </a:lnTo>
                <a:lnTo>
                  <a:pt x="1377731" y="1015048"/>
                </a:lnTo>
                <a:lnTo>
                  <a:pt x="1373282" y="1013461"/>
                </a:lnTo>
                <a:lnTo>
                  <a:pt x="1368832" y="1012191"/>
                </a:lnTo>
                <a:lnTo>
                  <a:pt x="1364700" y="1010286"/>
                </a:lnTo>
                <a:lnTo>
                  <a:pt x="1360886" y="1008063"/>
                </a:lnTo>
                <a:lnTo>
                  <a:pt x="1357072" y="1005523"/>
                </a:lnTo>
                <a:lnTo>
                  <a:pt x="1353576" y="1002983"/>
                </a:lnTo>
                <a:lnTo>
                  <a:pt x="1350080" y="1000126"/>
                </a:lnTo>
                <a:lnTo>
                  <a:pt x="1347220" y="996633"/>
                </a:lnTo>
                <a:lnTo>
                  <a:pt x="1344359" y="993458"/>
                </a:lnTo>
                <a:lnTo>
                  <a:pt x="1341817" y="989331"/>
                </a:lnTo>
                <a:lnTo>
                  <a:pt x="1339274" y="985521"/>
                </a:lnTo>
                <a:lnTo>
                  <a:pt x="1337367" y="981076"/>
                </a:lnTo>
                <a:lnTo>
                  <a:pt x="1335778" y="976313"/>
                </a:lnTo>
                <a:lnTo>
                  <a:pt x="1326561" y="967106"/>
                </a:lnTo>
                <a:lnTo>
                  <a:pt x="1322111" y="965518"/>
                </a:lnTo>
                <a:lnTo>
                  <a:pt x="1317979" y="963296"/>
                </a:lnTo>
                <a:lnTo>
                  <a:pt x="1314165" y="961073"/>
                </a:lnTo>
                <a:lnTo>
                  <a:pt x="1310351" y="958851"/>
                </a:lnTo>
                <a:lnTo>
                  <a:pt x="1307173" y="956311"/>
                </a:lnTo>
                <a:lnTo>
                  <a:pt x="1303995" y="953453"/>
                </a:lnTo>
                <a:lnTo>
                  <a:pt x="1301134" y="950913"/>
                </a:lnTo>
                <a:lnTo>
                  <a:pt x="1298274" y="948056"/>
                </a:lnTo>
                <a:lnTo>
                  <a:pt x="1295731" y="944563"/>
                </a:lnTo>
                <a:lnTo>
                  <a:pt x="1293824" y="941706"/>
                </a:lnTo>
                <a:lnTo>
                  <a:pt x="1291599" y="938531"/>
                </a:lnTo>
                <a:lnTo>
                  <a:pt x="1289692" y="935038"/>
                </a:lnTo>
                <a:lnTo>
                  <a:pt x="1288103" y="931546"/>
                </a:lnTo>
                <a:lnTo>
                  <a:pt x="1286832" y="928371"/>
                </a:lnTo>
                <a:lnTo>
                  <a:pt x="1284607" y="921068"/>
                </a:lnTo>
                <a:lnTo>
                  <a:pt x="1283336" y="913448"/>
                </a:lnTo>
                <a:lnTo>
                  <a:pt x="1282700" y="905511"/>
                </a:lnTo>
                <a:lnTo>
                  <a:pt x="1283018" y="897573"/>
                </a:lnTo>
                <a:lnTo>
                  <a:pt x="1283971" y="889953"/>
                </a:lnTo>
                <a:lnTo>
                  <a:pt x="1285560" y="882016"/>
                </a:lnTo>
                <a:lnTo>
                  <a:pt x="1287785" y="874078"/>
                </a:lnTo>
                <a:lnTo>
                  <a:pt x="1290646" y="866141"/>
                </a:lnTo>
                <a:lnTo>
                  <a:pt x="1294142" y="858521"/>
                </a:lnTo>
                <a:lnTo>
                  <a:pt x="1298909" y="849948"/>
                </a:lnTo>
                <a:lnTo>
                  <a:pt x="1304313" y="841376"/>
                </a:lnTo>
                <a:lnTo>
                  <a:pt x="1310351" y="833756"/>
                </a:lnTo>
                <a:lnTo>
                  <a:pt x="1317026" y="826136"/>
                </a:lnTo>
                <a:lnTo>
                  <a:pt x="1714315" y="429261"/>
                </a:lnTo>
                <a:lnTo>
                  <a:pt x="1718446" y="425768"/>
                </a:lnTo>
                <a:lnTo>
                  <a:pt x="1721943" y="422276"/>
                </a:lnTo>
                <a:lnTo>
                  <a:pt x="1726074" y="419736"/>
                </a:lnTo>
                <a:lnTo>
                  <a:pt x="1729571" y="417196"/>
                </a:lnTo>
                <a:lnTo>
                  <a:pt x="1733384" y="415608"/>
                </a:lnTo>
                <a:lnTo>
                  <a:pt x="1736881" y="414021"/>
                </a:lnTo>
                <a:lnTo>
                  <a:pt x="1740377" y="412433"/>
                </a:lnTo>
                <a:lnTo>
                  <a:pt x="1743873" y="411798"/>
                </a:lnTo>
                <a:lnTo>
                  <a:pt x="1747051" y="411481"/>
                </a:lnTo>
                <a:lnTo>
                  <a:pt x="1750865" y="411163"/>
                </a:lnTo>
                <a:close/>
                <a:moveTo>
                  <a:pt x="198373" y="319088"/>
                </a:moveTo>
                <a:lnTo>
                  <a:pt x="1557783" y="319088"/>
                </a:lnTo>
                <a:lnTo>
                  <a:pt x="1453042" y="423822"/>
                </a:lnTo>
                <a:lnTo>
                  <a:pt x="315492" y="423822"/>
                </a:lnTo>
                <a:lnTo>
                  <a:pt x="305336" y="424140"/>
                </a:lnTo>
                <a:lnTo>
                  <a:pt x="295179" y="424774"/>
                </a:lnTo>
                <a:lnTo>
                  <a:pt x="285340" y="426361"/>
                </a:lnTo>
                <a:lnTo>
                  <a:pt x="275500" y="427631"/>
                </a:lnTo>
                <a:lnTo>
                  <a:pt x="265979" y="429852"/>
                </a:lnTo>
                <a:lnTo>
                  <a:pt x="256457" y="433026"/>
                </a:lnTo>
                <a:lnTo>
                  <a:pt x="247570" y="435882"/>
                </a:lnTo>
                <a:lnTo>
                  <a:pt x="238365" y="439374"/>
                </a:lnTo>
                <a:lnTo>
                  <a:pt x="229478" y="443499"/>
                </a:lnTo>
                <a:lnTo>
                  <a:pt x="221226" y="447943"/>
                </a:lnTo>
                <a:lnTo>
                  <a:pt x="212973" y="452703"/>
                </a:lnTo>
                <a:lnTo>
                  <a:pt x="204721" y="457781"/>
                </a:lnTo>
                <a:lnTo>
                  <a:pt x="196786" y="463494"/>
                </a:lnTo>
                <a:lnTo>
                  <a:pt x="189486" y="469207"/>
                </a:lnTo>
                <a:lnTo>
                  <a:pt x="182186" y="475554"/>
                </a:lnTo>
                <a:lnTo>
                  <a:pt x="175203" y="481902"/>
                </a:lnTo>
                <a:lnTo>
                  <a:pt x="168855" y="488884"/>
                </a:lnTo>
                <a:lnTo>
                  <a:pt x="162507" y="496184"/>
                </a:lnTo>
                <a:lnTo>
                  <a:pt x="156794" y="503483"/>
                </a:lnTo>
                <a:lnTo>
                  <a:pt x="151398" y="511100"/>
                </a:lnTo>
                <a:lnTo>
                  <a:pt x="145685" y="519670"/>
                </a:lnTo>
                <a:lnTo>
                  <a:pt x="140924" y="527604"/>
                </a:lnTo>
                <a:lnTo>
                  <a:pt x="136798" y="536490"/>
                </a:lnTo>
                <a:lnTo>
                  <a:pt x="132672" y="545060"/>
                </a:lnTo>
                <a:lnTo>
                  <a:pt x="129498" y="554263"/>
                </a:lnTo>
                <a:lnTo>
                  <a:pt x="126007" y="563150"/>
                </a:lnTo>
                <a:lnTo>
                  <a:pt x="123468" y="572671"/>
                </a:lnTo>
                <a:lnTo>
                  <a:pt x="121246" y="582193"/>
                </a:lnTo>
                <a:lnTo>
                  <a:pt x="119659" y="592031"/>
                </a:lnTo>
                <a:lnTo>
                  <a:pt x="118072" y="601870"/>
                </a:lnTo>
                <a:lnTo>
                  <a:pt x="117437" y="612026"/>
                </a:lnTo>
                <a:lnTo>
                  <a:pt x="117437" y="622182"/>
                </a:lnTo>
                <a:lnTo>
                  <a:pt x="117437" y="1633658"/>
                </a:lnTo>
                <a:lnTo>
                  <a:pt x="117437" y="1643814"/>
                </a:lnTo>
                <a:lnTo>
                  <a:pt x="118072" y="1653970"/>
                </a:lnTo>
                <a:lnTo>
                  <a:pt x="119659" y="1663808"/>
                </a:lnTo>
                <a:lnTo>
                  <a:pt x="121246" y="1673647"/>
                </a:lnTo>
                <a:lnTo>
                  <a:pt x="123468" y="1683168"/>
                </a:lnTo>
                <a:lnTo>
                  <a:pt x="126007" y="1692689"/>
                </a:lnTo>
                <a:lnTo>
                  <a:pt x="129498" y="1701576"/>
                </a:lnTo>
                <a:lnTo>
                  <a:pt x="132672" y="1710780"/>
                </a:lnTo>
                <a:lnTo>
                  <a:pt x="136798" y="1719666"/>
                </a:lnTo>
                <a:lnTo>
                  <a:pt x="140924" y="1728235"/>
                </a:lnTo>
                <a:lnTo>
                  <a:pt x="145685" y="1736170"/>
                </a:lnTo>
                <a:lnTo>
                  <a:pt x="151398" y="1744739"/>
                </a:lnTo>
                <a:lnTo>
                  <a:pt x="156794" y="1752356"/>
                </a:lnTo>
                <a:lnTo>
                  <a:pt x="162507" y="1759656"/>
                </a:lnTo>
                <a:lnTo>
                  <a:pt x="168855" y="1766955"/>
                </a:lnTo>
                <a:lnTo>
                  <a:pt x="175203" y="1773938"/>
                </a:lnTo>
                <a:lnTo>
                  <a:pt x="182186" y="1780285"/>
                </a:lnTo>
                <a:lnTo>
                  <a:pt x="189486" y="1786633"/>
                </a:lnTo>
                <a:lnTo>
                  <a:pt x="196786" y="1792345"/>
                </a:lnTo>
                <a:lnTo>
                  <a:pt x="204721" y="1798375"/>
                </a:lnTo>
                <a:lnTo>
                  <a:pt x="212973" y="1803453"/>
                </a:lnTo>
                <a:lnTo>
                  <a:pt x="221226" y="1808214"/>
                </a:lnTo>
                <a:lnTo>
                  <a:pt x="229478" y="1812340"/>
                </a:lnTo>
                <a:lnTo>
                  <a:pt x="238365" y="1816466"/>
                </a:lnTo>
                <a:lnTo>
                  <a:pt x="247570" y="1819640"/>
                </a:lnTo>
                <a:lnTo>
                  <a:pt x="256457" y="1823131"/>
                </a:lnTo>
                <a:lnTo>
                  <a:pt x="265979" y="1825670"/>
                </a:lnTo>
                <a:lnTo>
                  <a:pt x="275500" y="1827891"/>
                </a:lnTo>
                <a:lnTo>
                  <a:pt x="285340" y="1829478"/>
                </a:lnTo>
                <a:lnTo>
                  <a:pt x="295179" y="1831065"/>
                </a:lnTo>
                <a:lnTo>
                  <a:pt x="305336" y="1831700"/>
                </a:lnTo>
                <a:lnTo>
                  <a:pt x="315492" y="1831700"/>
                </a:lnTo>
                <a:lnTo>
                  <a:pt x="1632371" y="1831700"/>
                </a:lnTo>
                <a:lnTo>
                  <a:pt x="1642527" y="1831700"/>
                </a:lnTo>
                <a:lnTo>
                  <a:pt x="1652367" y="1831065"/>
                </a:lnTo>
                <a:lnTo>
                  <a:pt x="1662523" y="1829478"/>
                </a:lnTo>
                <a:lnTo>
                  <a:pt x="1672045" y="1827891"/>
                </a:lnTo>
                <a:lnTo>
                  <a:pt x="1681885" y="1825670"/>
                </a:lnTo>
                <a:lnTo>
                  <a:pt x="1691089" y="1823131"/>
                </a:lnTo>
                <a:lnTo>
                  <a:pt x="1700611" y="1819640"/>
                </a:lnTo>
                <a:lnTo>
                  <a:pt x="1709181" y="1816466"/>
                </a:lnTo>
                <a:lnTo>
                  <a:pt x="1718385" y="1812340"/>
                </a:lnTo>
                <a:lnTo>
                  <a:pt x="1726637" y="1808214"/>
                </a:lnTo>
                <a:lnTo>
                  <a:pt x="1735207" y="1803453"/>
                </a:lnTo>
                <a:lnTo>
                  <a:pt x="1743142" y="1798375"/>
                </a:lnTo>
                <a:lnTo>
                  <a:pt x="1750760" y="1792345"/>
                </a:lnTo>
                <a:lnTo>
                  <a:pt x="1758377" y="1786633"/>
                </a:lnTo>
                <a:lnTo>
                  <a:pt x="1765677" y="1780285"/>
                </a:lnTo>
                <a:lnTo>
                  <a:pt x="1772660" y="1773938"/>
                </a:lnTo>
                <a:lnTo>
                  <a:pt x="1779325" y="1766955"/>
                </a:lnTo>
                <a:lnTo>
                  <a:pt x="1785356" y="1759973"/>
                </a:lnTo>
                <a:lnTo>
                  <a:pt x="1791069" y="1752356"/>
                </a:lnTo>
                <a:lnTo>
                  <a:pt x="1796782" y="1744739"/>
                </a:lnTo>
                <a:lnTo>
                  <a:pt x="1801861" y="1736805"/>
                </a:lnTo>
                <a:lnTo>
                  <a:pt x="1806621" y="1728235"/>
                </a:lnTo>
                <a:lnTo>
                  <a:pt x="1810748" y="1719666"/>
                </a:lnTo>
                <a:lnTo>
                  <a:pt x="1814874" y="1710780"/>
                </a:lnTo>
                <a:lnTo>
                  <a:pt x="1818683" y="1702211"/>
                </a:lnTo>
                <a:lnTo>
                  <a:pt x="1821857" y="1692689"/>
                </a:lnTo>
                <a:lnTo>
                  <a:pt x="1824396" y="1683168"/>
                </a:lnTo>
                <a:lnTo>
                  <a:pt x="1826617" y="1673647"/>
                </a:lnTo>
                <a:lnTo>
                  <a:pt x="1828522" y="1663808"/>
                </a:lnTo>
                <a:lnTo>
                  <a:pt x="1829474" y="1653970"/>
                </a:lnTo>
                <a:lnTo>
                  <a:pt x="1830109" y="1643814"/>
                </a:lnTo>
                <a:lnTo>
                  <a:pt x="1830426" y="1633658"/>
                </a:lnTo>
                <a:lnTo>
                  <a:pt x="1830426" y="1113162"/>
                </a:lnTo>
                <a:lnTo>
                  <a:pt x="1830426" y="773570"/>
                </a:lnTo>
                <a:lnTo>
                  <a:pt x="1947863" y="656458"/>
                </a:lnTo>
                <a:lnTo>
                  <a:pt x="1947863" y="1738391"/>
                </a:lnTo>
                <a:lnTo>
                  <a:pt x="1947546" y="1748865"/>
                </a:lnTo>
                <a:lnTo>
                  <a:pt x="1946911" y="1758704"/>
                </a:lnTo>
                <a:lnTo>
                  <a:pt x="1945324" y="1768860"/>
                </a:lnTo>
                <a:lnTo>
                  <a:pt x="1943419" y="1778063"/>
                </a:lnTo>
                <a:lnTo>
                  <a:pt x="1941198" y="1787902"/>
                </a:lnTo>
                <a:lnTo>
                  <a:pt x="1938659" y="1797423"/>
                </a:lnTo>
                <a:lnTo>
                  <a:pt x="1935802" y="1806627"/>
                </a:lnTo>
                <a:lnTo>
                  <a:pt x="1932311" y="1815831"/>
                </a:lnTo>
                <a:lnTo>
                  <a:pt x="1928184" y="1824400"/>
                </a:lnTo>
                <a:lnTo>
                  <a:pt x="1923741" y="1832969"/>
                </a:lnTo>
                <a:lnTo>
                  <a:pt x="1918980" y="1841221"/>
                </a:lnTo>
                <a:lnTo>
                  <a:pt x="1913902" y="1849156"/>
                </a:lnTo>
                <a:lnTo>
                  <a:pt x="1908188" y="1856773"/>
                </a:lnTo>
                <a:lnTo>
                  <a:pt x="1902475" y="1864707"/>
                </a:lnTo>
                <a:lnTo>
                  <a:pt x="1896127" y="1871689"/>
                </a:lnTo>
                <a:lnTo>
                  <a:pt x="1889462" y="1878671"/>
                </a:lnTo>
                <a:lnTo>
                  <a:pt x="1882797" y="1885336"/>
                </a:lnTo>
                <a:lnTo>
                  <a:pt x="1875497" y="1891366"/>
                </a:lnTo>
                <a:lnTo>
                  <a:pt x="1868197" y="1897397"/>
                </a:lnTo>
                <a:lnTo>
                  <a:pt x="1860579" y="1902792"/>
                </a:lnTo>
                <a:lnTo>
                  <a:pt x="1852327" y="1907870"/>
                </a:lnTo>
                <a:lnTo>
                  <a:pt x="1844074" y="1912631"/>
                </a:lnTo>
                <a:lnTo>
                  <a:pt x="1835187" y="1917074"/>
                </a:lnTo>
                <a:lnTo>
                  <a:pt x="1826617" y="1920882"/>
                </a:lnTo>
                <a:lnTo>
                  <a:pt x="1817413" y="1924691"/>
                </a:lnTo>
                <a:lnTo>
                  <a:pt x="1808209" y="1927865"/>
                </a:lnTo>
                <a:lnTo>
                  <a:pt x="1799004" y="1930404"/>
                </a:lnTo>
                <a:lnTo>
                  <a:pt x="1789482" y="1932625"/>
                </a:lnTo>
                <a:lnTo>
                  <a:pt x="1779643" y="1934530"/>
                </a:lnTo>
                <a:lnTo>
                  <a:pt x="1769803" y="1935482"/>
                </a:lnTo>
                <a:lnTo>
                  <a:pt x="1759647" y="1936434"/>
                </a:lnTo>
                <a:lnTo>
                  <a:pt x="1749173" y="1936751"/>
                </a:lnTo>
                <a:lnTo>
                  <a:pt x="198373" y="1936751"/>
                </a:lnTo>
                <a:lnTo>
                  <a:pt x="188216" y="1936434"/>
                </a:lnTo>
                <a:lnTo>
                  <a:pt x="178377" y="1935482"/>
                </a:lnTo>
                <a:lnTo>
                  <a:pt x="168538" y="1934530"/>
                </a:lnTo>
                <a:lnTo>
                  <a:pt x="158699" y="1932625"/>
                </a:lnTo>
                <a:lnTo>
                  <a:pt x="148859" y="1930404"/>
                </a:lnTo>
                <a:lnTo>
                  <a:pt x="139655" y="1927865"/>
                </a:lnTo>
                <a:lnTo>
                  <a:pt x="130133" y="1924691"/>
                </a:lnTo>
                <a:lnTo>
                  <a:pt x="121246" y="1920882"/>
                </a:lnTo>
                <a:lnTo>
                  <a:pt x="112359" y="1917074"/>
                </a:lnTo>
                <a:lnTo>
                  <a:pt x="103789" y="1912631"/>
                </a:lnTo>
                <a:lnTo>
                  <a:pt x="95537" y="1907870"/>
                </a:lnTo>
                <a:lnTo>
                  <a:pt x="87602" y="1902792"/>
                </a:lnTo>
                <a:lnTo>
                  <a:pt x="79984" y="1897397"/>
                </a:lnTo>
                <a:lnTo>
                  <a:pt x="72049" y="1891366"/>
                </a:lnTo>
                <a:lnTo>
                  <a:pt x="65067" y="1885336"/>
                </a:lnTo>
                <a:lnTo>
                  <a:pt x="58084" y="1878671"/>
                </a:lnTo>
                <a:lnTo>
                  <a:pt x="51418" y="1871689"/>
                </a:lnTo>
                <a:lnTo>
                  <a:pt x="45388" y="1864707"/>
                </a:lnTo>
                <a:lnTo>
                  <a:pt x="39357" y="1856773"/>
                </a:lnTo>
                <a:lnTo>
                  <a:pt x="33962" y="1849156"/>
                </a:lnTo>
                <a:lnTo>
                  <a:pt x="28883" y="1841221"/>
                </a:lnTo>
                <a:lnTo>
                  <a:pt x="24122" y="1832969"/>
                </a:lnTo>
                <a:lnTo>
                  <a:pt x="19679" y="1824400"/>
                </a:lnTo>
                <a:lnTo>
                  <a:pt x="15870" y="1815831"/>
                </a:lnTo>
                <a:lnTo>
                  <a:pt x="12061" y="1806627"/>
                </a:lnTo>
                <a:lnTo>
                  <a:pt x="8887" y="1797423"/>
                </a:lnTo>
                <a:lnTo>
                  <a:pt x="6348" y="1787902"/>
                </a:lnTo>
                <a:lnTo>
                  <a:pt x="4126" y="1778063"/>
                </a:lnTo>
                <a:lnTo>
                  <a:pt x="2222" y="1768860"/>
                </a:lnTo>
                <a:lnTo>
                  <a:pt x="1270" y="1758704"/>
                </a:lnTo>
                <a:lnTo>
                  <a:pt x="318" y="1748865"/>
                </a:lnTo>
                <a:lnTo>
                  <a:pt x="0" y="1738391"/>
                </a:lnTo>
                <a:lnTo>
                  <a:pt x="0" y="517448"/>
                </a:lnTo>
                <a:lnTo>
                  <a:pt x="318" y="507292"/>
                </a:lnTo>
                <a:lnTo>
                  <a:pt x="1270" y="497453"/>
                </a:lnTo>
                <a:lnTo>
                  <a:pt x="2222" y="487297"/>
                </a:lnTo>
                <a:lnTo>
                  <a:pt x="4126" y="477776"/>
                </a:lnTo>
                <a:lnTo>
                  <a:pt x="6348" y="467937"/>
                </a:lnTo>
                <a:lnTo>
                  <a:pt x="8887" y="458416"/>
                </a:lnTo>
                <a:lnTo>
                  <a:pt x="12061" y="449212"/>
                </a:lnTo>
                <a:lnTo>
                  <a:pt x="15870" y="440008"/>
                </a:lnTo>
                <a:lnTo>
                  <a:pt x="19679" y="431439"/>
                </a:lnTo>
                <a:lnTo>
                  <a:pt x="24122" y="423187"/>
                </a:lnTo>
                <a:lnTo>
                  <a:pt x="28883" y="414618"/>
                </a:lnTo>
                <a:lnTo>
                  <a:pt x="33962" y="406684"/>
                </a:lnTo>
                <a:lnTo>
                  <a:pt x="39357" y="399067"/>
                </a:lnTo>
                <a:lnTo>
                  <a:pt x="45388" y="391450"/>
                </a:lnTo>
                <a:lnTo>
                  <a:pt x="51418" y="384150"/>
                </a:lnTo>
                <a:lnTo>
                  <a:pt x="58084" y="377168"/>
                </a:lnTo>
                <a:lnTo>
                  <a:pt x="65067" y="370503"/>
                </a:lnTo>
                <a:lnTo>
                  <a:pt x="72049" y="364473"/>
                </a:lnTo>
                <a:lnTo>
                  <a:pt x="79984" y="358443"/>
                </a:lnTo>
                <a:lnTo>
                  <a:pt x="87602" y="353047"/>
                </a:lnTo>
                <a:lnTo>
                  <a:pt x="95537" y="347969"/>
                </a:lnTo>
                <a:lnTo>
                  <a:pt x="103789" y="343209"/>
                </a:lnTo>
                <a:lnTo>
                  <a:pt x="112359" y="338766"/>
                </a:lnTo>
                <a:lnTo>
                  <a:pt x="121246" y="334957"/>
                </a:lnTo>
                <a:lnTo>
                  <a:pt x="130133" y="331149"/>
                </a:lnTo>
                <a:lnTo>
                  <a:pt x="139655" y="328292"/>
                </a:lnTo>
                <a:lnTo>
                  <a:pt x="148859" y="325436"/>
                </a:lnTo>
                <a:lnTo>
                  <a:pt x="158699" y="323214"/>
                </a:lnTo>
                <a:lnTo>
                  <a:pt x="168538" y="321310"/>
                </a:lnTo>
                <a:lnTo>
                  <a:pt x="178377" y="320358"/>
                </a:lnTo>
                <a:lnTo>
                  <a:pt x="188216" y="319723"/>
                </a:lnTo>
                <a:lnTo>
                  <a:pt x="198373" y="319088"/>
                </a:lnTo>
                <a:close/>
                <a:moveTo>
                  <a:pt x="2076641" y="106363"/>
                </a:moveTo>
                <a:lnTo>
                  <a:pt x="2082030" y="106363"/>
                </a:lnTo>
                <a:lnTo>
                  <a:pt x="2087102" y="106363"/>
                </a:lnTo>
                <a:lnTo>
                  <a:pt x="2092174" y="106679"/>
                </a:lnTo>
                <a:lnTo>
                  <a:pt x="2097246" y="107313"/>
                </a:lnTo>
                <a:lnTo>
                  <a:pt x="2102318" y="108263"/>
                </a:lnTo>
                <a:lnTo>
                  <a:pt x="2107390" y="109213"/>
                </a:lnTo>
                <a:lnTo>
                  <a:pt x="2112145" y="110797"/>
                </a:lnTo>
                <a:lnTo>
                  <a:pt x="2117217" y="112064"/>
                </a:lnTo>
                <a:lnTo>
                  <a:pt x="2121972" y="113965"/>
                </a:lnTo>
                <a:lnTo>
                  <a:pt x="2126727" y="116182"/>
                </a:lnTo>
                <a:lnTo>
                  <a:pt x="2131482" y="118399"/>
                </a:lnTo>
                <a:lnTo>
                  <a:pt x="2136237" y="120933"/>
                </a:lnTo>
                <a:lnTo>
                  <a:pt x="2140358" y="123784"/>
                </a:lnTo>
                <a:lnTo>
                  <a:pt x="2144796" y="126634"/>
                </a:lnTo>
                <a:lnTo>
                  <a:pt x="2148916" y="130119"/>
                </a:lnTo>
                <a:lnTo>
                  <a:pt x="2153354" y="133603"/>
                </a:lnTo>
                <a:lnTo>
                  <a:pt x="2157158" y="137087"/>
                </a:lnTo>
                <a:lnTo>
                  <a:pt x="2166351" y="146589"/>
                </a:lnTo>
                <a:lnTo>
                  <a:pt x="2169838" y="150707"/>
                </a:lnTo>
                <a:lnTo>
                  <a:pt x="2173642" y="154825"/>
                </a:lnTo>
                <a:lnTo>
                  <a:pt x="2176812" y="158626"/>
                </a:lnTo>
                <a:lnTo>
                  <a:pt x="2179665" y="163060"/>
                </a:lnTo>
                <a:lnTo>
                  <a:pt x="2182835" y="167811"/>
                </a:lnTo>
                <a:lnTo>
                  <a:pt x="2185371" y="172246"/>
                </a:lnTo>
                <a:lnTo>
                  <a:pt x="2187273" y="176997"/>
                </a:lnTo>
                <a:lnTo>
                  <a:pt x="2189492" y="181748"/>
                </a:lnTo>
                <a:lnTo>
                  <a:pt x="2191394" y="186183"/>
                </a:lnTo>
                <a:lnTo>
                  <a:pt x="2192979" y="191567"/>
                </a:lnTo>
                <a:lnTo>
                  <a:pt x="2194247" y="196002"/>
                </a:lnTo>
                <a:lnTo>
                  <a:pt x="2195515" y="201387"/>
                </a:lnTo>
                <a:lnTo>
                  <a:pt x="2196149" y="206454"/>
                </a:lnTo>
                <a:lnTo>
                  <a:pt x="2196783" y="211522"/>
                </a:lnTo>
                <a:lnTo>
                  <a:pt x="2197100" y="216590"/>
                </a:lnTo>
                <a:lnTo>
                  <a:pt x="2197100" y="221658"/>
                </a:lnTo>
                <a:lnTo>
                  <a:pt x="2197100" y="226726"/>
                </a:lnTo>
                <a:lnTo>
                  <a:pt x="2196783" y="231794"/>
                </a:lnTo>
                <a:lnTo>
                  <a:pt x="2196149" y="236862"/>
                </a:lnTo>
                <a:lnTo>
                  <a:pt x="2195515" y="241613"/>
                </a:lnTo>
                <a:lnTo>
                  <a:pt x="2194247" y="246681"/>
                </a:lnTo>
                <a:lnTo>
                  <a:pt x="2192979" y="251749"/>
                </a:lnTo>
                <a:lnTo>
                  <a:pt x="2191394" y="256500"/>
                </a:lnTo>
                <a:lnTo>
                  <a:pt x="2189492" y="261251"/>
                </a:lnTo>
                <a:lnTo>
                  <a:pt x="2187273" y="266319"/>
                </a:lnTo>
                <a:lnTo>
                  <a:pt x="2185371" y="270754"/>
                </a:lnTo>
                <a:lnTo>
                  <a:pt x="2182835" y="275505"/>
                </a:lnTo>
                <a:lnTo>
                  <a:pt x="2179665" y="279623"/>
                </a:lnTo>
                <a:lnTo>
                  <a:pt x="2176812" y="284057"/>
                </a:lnTo>
                <a:lnTo>
                  <a:pt x="2173642" y="288492"/>
                </a:lnTo>
                <a:lnTo>
                  <a:pt x="2169838" y="292609"/>
                </a:lnTo>
                <a:lnTo>
                  <a:pt x="2166351" y="296410"/>
                </a:lnTo>
                <a:lnTo>
                  <a:pt x="1970764" y="491843"/>
                </a:lnTo>
                <a:lnTo>
                  <a:pt x="1967277" y="495010"/>
                </a:lnTo>
                <a:lnTo>
                  <a:pt x="1963473" y="498178"/>
                </a:lnTo>
                <a:lnTo>
                  <a:pt x="1959986" y="500712"/>
                </a:lnTo>
                <a:lnTo>
                  <a:pt x="1956816" y="502612"/>
                </a:lnTo>
                <a:lnTo>
                  <a:pt x="1953329" y="504513"/>
                </a:lnTo>
                <a:lnTo>
                  <a:pt x="1950476" y="505463"/>
                </a:lnTo>
                <a:lnTo>
                  <a:pt x="1947623" y="505780"/>
                </a:lnTo>
                <a:lnTo>
                  <a:pt x="1944771" y="506413"/>
                </a:lnTo>
                <a:lnTo>
                  <a:pt x="1941918" y="505780"/>
                </a:lnTo>
                <a:lnTo>
                  <a:pt x="1939382" y="505463"/>
                </a:lnTo>
                <a:lnTo>
                  <a:pt x="1936846" y="504513"/>
                </a:lnTo>
                <a:lnTo>
                  <a:pt x="1933993" y="502929"/>
                </a:lnTo>
                <a:lnTo>
                  <a:pt x="1931457" y="501662"/>
                </a:lnTo>
                <a:lnTo>
                  <a:pt x="1928921" y="499445"/>
                </a:lnTo>
                <a:lnTo>
                  <a:pt x="1924166" y="494694"/>
                </a:lnTo>
                <a:lnTo>
                  <a:pt x="1919094" y="489309"/>
                </a:lnTo>
                <a:lnTo>
                  <a:pt x="1914022" y="482657"/>
                </a:lnTo>
                <a:lnTo>
                  <a:pt x="1903561" y="467770"/>
                </a:lnTo>
                <a:lnTo>
                  <a:pt x="1897855" y="459852"/>
                </a:lnTo>
                <a:lnTo>
                  <a:pt x="1891515" y="451616"/>
                </a:lnTo>
                <a:lnTo>
                  <a:pt x="1884541" y="443698"/>
                </a:lnTo>
                <a:lnTo>
                  <a:pt x="1877250" y="435779"/>
                </a:lnTo>
                <a:lnTo>
                  <a:pt x="1868057" y="426277"/>
                </a:lnTo>
                <a:lnTo>
                  <a:pt x="1859815" y="418991"/>
                </a:lnTo>
                <a:lnTo>
                  <a:pt x="1851890" y="412023"/>
                </a:lnTo>
                <a:lnTo>
                  <a:pt x="1843966" y="406005"/>
                </a:lnTo>
                <a:lnTo>
                  <a:pt x="1836041" y="399987"/>
                </a:lnTo>
                <a:lnTo>
                  <a:pt x="1820825" y="389217"/>
                </a:lnTo>
                <a:lnTo>
                  <a:pt x="1814485" y="384466"/>
                </a:lnTo>
                <a:lnTo>
                  <a:pt x="1808462" y="379398"/>
                </a:lnTo>
                <a:lnTo>
                  <a:pt x="1804024" y="374647"/>
                </a:lnTo>
                <a:lnTo>
                  <a:pt x="1802122" y="372113"/>
                </a:lnTo>
                <a:lnTo>
                  <a:pt x="1800220" y="369579"/>
                </a:lnTo>
                <a:lnTo>
                  <a:pt x="1798635" y="367045"/>
                </a:lnTo>
                <a:lnTo>
                  <a:pt x="1798001" y="364511"/>
                </a:lnTo>
                <a:lnTo>
                  <a:pt x="1797367" y="361660"/>
                </a:lnTo>
                <a:lnTo>
                  <a:pt x="1797050" y="359126"/>
                </a:lnTo>
                <a:lnTo>
                  <a:pt x="1797367" y="355959"/>
                </a:lnTo>
                <a:lnTo>
                  <a:pt x="1797684" y="353108"/>
                </a:lnTo>
                <a:lnTo>
                  <a:pt x="1798635" y="349941"/>
                </a:lnTo>
                <a:lnTo>
                  <a:pt x="1800220" y="346773"/>
                </a:lnTo>
                <a:lnTo>
                  <a:pt x="1802439" y="343289"/>
                </a:lnTo>
                <a:lnTo>
                  <a:pt x="1804975" y="340122"/>
                </a:lnTo>
                <a:lnTo>
                  <a:pt x="1807828" y="336637"/>
                </a:lnTo>
                <a:lnTo>
                  <a:pt x="1811632" y="332520"/>
                </a:lnTo>
                <a:lnTo>
                  <a:pt x="2006902" y="137087"/>
                </a:lnTo>
                <a:lnTo>
                  <a:pt x="2011023" y="133603"/>
                </a:lnTo>
                <a:lnTo>
                  <a:pt x="2014827" y="130119"/>
                </a:lnTo>
                <a:lnTo>
                  <a:pt x="2019265" y="126634"/>
                </a:lnTo>
                <a:lnTo>
                  <a:pt x="2023703" y="123784"/>
                </a:lnTo>
                <a:lnTo>
                  <a:pt x="2028141" y="120933"/>
                </a:lnTo>
                <a:lnTo>
                  <a:pt x="2032896" y="118399"/>
                </a:lnTo>
                <a:lnTo>
                  <a:pt x="2037017" y="116182"/>
                </a:lnTo>
                <a:lnTo>
                  <a:pt x="2041772" y="113965"/>
                </a:lnTo>
                <a:lnTo>
                  <a:pt x="2046843" y="112064"/>
                </a:lnTo>
                <a:lnTo>
                  <a:pt x="2051598" y="110797"/>
                </a:lnTo>
                <a:lnTo>
                  <a:pt x="2056670" y="109213"/>
                </a:lnTo>
                <a:lnTo>
                  <a:pt x="2061425" y="108263"/>
                </a:lnTo>
                <a:lnTo>
                  <a:pt x="2066497" y="107313"/>
                </a:lnTo>
                <a:lnTo>
                  <a:pt x="2071569" y="106679"/>
                </a:lnTo>
                <a:lnTo>
                  <a:pt x="2076641" y="106363"/>
                </a:lnTo>
                <a:close/>
                <a:moveTo>
                  <a:pt x="2213628" y="19050"/>
                </a:moveTo>
                <a:lnTo>
                  <a:pt x="2219371" y="19369"/>
                </a:lnTo>
                <a:lnTo>
                  <a:pt x="2225751" y="20007"/>
                </a:lnTo>
                <a:lnTo>
                  <a:pt x="2231493" y="21602"/>
                </a:lnTo>
                <a:lnTo>
                  <a:pt x="2237236" y="23516"/>
                </a:lnTo>
                <a:lnTo>
                  <a:pt x="2242978" y="26387"/>
                </a:lnTo>
                <a:lnTo>
                  <a:pt x="2248401" y="29258"/>
                </a:lnTo>
                <a:lnTo>
                  <a:pt x="2253506" y="33087"/>
                </a:lnTo>
                <a:lnTo>
                  <a:pt x="2258291" y="37234"/>
                </a:lnTo>
                <a:lnTo>
                  <a:pt x="2262757" y="42019"/>
                </a:lnTo>
                <a:lnTo>
                  <a:pt x="2266266" y="47123"/>
                </a:lnTo>
                <a:lnTo>
                  <a:pt x="2269457" y="52547"/>
                </a:lnTo>
                <a:lnTo>
                  <a:pt x="2272009" y="58608"/>
                </a:lnTo>
                <a:lnTo>
                  <a:pt x="2273923" y="64350"/>
                </a:lnTo>
                <a:lnTo>
                  <a:pt x="2275518" y="70412"/>
                </a:lnTo>
                <a:lnTo>
                  <a:pt x="2276475" y="76154"/>
                </a:lnTo>
                <a:lnTo>
                  <a:pt x="2276475" y="82216"/>
                </a:lnTo>
                <a:lnTo>
                  <a:pt x="2276475" y="88277"/>
                </a:lnTo>
                <a:lnTo>
                  <a:pt x="2275518" y="94338"/>
                </a:lnTo>
                <a:lnTo>
                  <a:pt x="2273923" y="100400"/>
                </a:lnTo>
                <a:lnTo>
                  <a:pt x="2272009" y="106142"/>
                </a:lnTo>
                <a:lnTo>
                  <a:pt x="2269457" y="111565"/>
                </a:lnTo>
                <a:lnTo>
                  <a:pt x="2266266" y="117308"/>
                </a:lnTo>
                <a:lnTo>
                  <a:pt x="2262757" y="122412"/>
                </a:lnTo>
                <a:lnTo>
                  <a:pt x="2258291" y="126878"/>
                </a:lnTo>
                <a:lnTo>
                  <a:pt x="2241064" y="144105"/>
                </a:lnTo>
                <a:lnTo>
                  <a:pt x="2236598" y="148253"/>
                </a:lnTo>
                <a:lnTo>
                  <a:pt x="2232769" y="150805"/>
                </a:lnTo>
                <a:lnTo>
                  <a:pt x="2230855" y="151443"/>
                </a:lnTo>
                <a:lnTo>
                  <a:pt x="2228941" y="152400"/>
                </a:lnTo>
                <a:lnTo>
                  <a:pt x="2227346" y="152400"/>
                </a:lnTo>
                <a:lnTo>
                  <a:pt x="2225751" y="152400"/>
                </a:lnTo>
                <a:lnTo>
                  <a:pt x="2224156" y="152081"/>
                </a:lnTo>
                <a:lnTo>
                  <a:pt x="2222880" y="151443"/>
                </a:lnTo>
                <a:lnTo>
                  <a:pt x="2220009" y="149848"/>
                </a:lnTo>
                <a:lnTo>
                  <a:pt x="2217456" y="147295"/>
                </a:lnTo>
                <a:lnTo>
                  <a:pt x="2214904" y="143786"/>
                </a:lnTo>
                <a:lnTo>
                  <a:pt x="2212352" y="140277"/>
                </a:lnTo>
                <a:lnTo>
                  <a:pt x="2209800" y="135811"/>
                </a:lnTo>
                <a:lnTo>
                  <a:pt x="2204058" y="126240"/>
                </a:lnTo>
                <a:lnTo>
                  <a:pt x="2201186" y="121455"/>
                </a:lnTo>
                <a:lnTo>
                  <a:pt x="2197358" y="116351"/>
                </a:lnTo>
                <a:lnTo>
                  <a:pt x="2193530" y="111246"/>
                </a:lnTo>
                <a:lnTo>
                  <a:pt x="2189064" y="106461"/>
                </a:lnTo>
                <a:lnTo>
                  <a:pt x="2184278" y="101995"/>
                </a:lnTo>
                <a:lnTo>
                  <a:pt x="2179493" y="98167"/>
                </a:lnTo>
                <a:lnTo>
                  <a:pt x="2174389" y="94657"/>
                </a:lnTo>
                <a:lnTo>
                  <a:pt x="2169285" y="91467"/>
                </a:lnTo>
                <a:lnTo>
                  <a:pt x="2159714" y="85725"/>
                </a:lnTo>
                <a:lnTo>
                  <a:pt x="2155248" y="83173"/>
                </a:lnTo>
                <a:lnTo>
                  <a:pt x="2151739" y="80620"/>
                </a:lnTo>
                <a:lnTo>
                  <a:pt x="2148229" y="78068"/>
                </a:lnTo>
                <a:lnTo>
                  <a:pt x="2145677" y="75516"/>
                </a:lnTo>
                <a:lnTo>
                  <a:pt x="2144082" y="72964"/>
                </a:lnTo>
                <a:lnTo>
                  <a:pt x="2143763" y="71369"/>
                </a:lnTo>
                <a:lnTo>
                  <a:pt x="2143125" y="69774"/>
                </a:lnTo>
                <a:lnTo>
                  <a:pt x="2143125" y="68179"/>
                </a:lnTo>
                <a:lnTo>
                  <a:pt x="2143763" y="66584"/>
                </a:lnTo>
                <a:lnTo>
                  <a:pt x="2144082" y="64669"/>
                </a:lnTo>
                <a:lnTo>
                  <a:pt x="2144720" y="63074"/>
                </a:lnTo>
                <a:lnTo>
                  <a:pt x="2147591" y="59246"/>
                </a:lnTo>
                <a:lnTo>
                  <a:pt x="2151419" y="54780"/>
                </a:lnTo>
                <a:lnTo>
                  <a:pt x="2168647" y="37234"/>
                </a:lnTo>
                <a:lnTo>
                  <a:pt x="2173751" y="33087"/>
                </a:lnTo>
                <a:lnTo>
                  <a:pt x="2178855" y="29258"/>
                </a:lnTo>
                <a:lnTo>
                  <a:pt x="2183959" y="26387"/>
                </a:lnTo>
                <a:lnTo>
                  <a:pt x="2189702" y="23516"/>
                </a:lnTo>
                <a:lnTo>
                  <a:pt x="2195125" y="21602"/>
                </a:lnTo>
                <a:lnTo>
                  <a:pt x="2201506" y="20007"/>
                </a:lnTo>
                <a:lnTo>
                  <a:pt x="2207248" y="19369"/>
                </a:lnTo>
                <a:lnTo>
                  <a:pt x="2213628" y="19050"/>
                </a:lnTo>
                <a:close/>
                <a:moveTo>
                  <a:pt x="1985550" y="0"/>
                </a:moveTo>
                <a:lnTo>
                  <a:pt x="1989686" y="0"/>
                </a:lnTo>
                <a:lnTo>
                  <a:pt x="1993822" y="0"/>
                </a:lnTo>
                <a:lnTo>
                  <a:pt x="1997640" y="634"/>
                </a:lnTo>
                <a:lnTo>
                  <a:pt x="2001776" y="1903"/>
                </a:lnTo>
                <a:lnTo>
                  <a:pt x="2005594" y="2855"/>
                </a:lnTo>
                <a:lnTo>
                  <a:pt x="2009411" y="4759"/>
                </a:lnTo>
                <a:lnTo>
                  <a:pt x="2012911" y="6980"/>
                </a:lnTo>
                <a:lnTo>
                  <a:pt x="2016411" y="9518"/>
                </a:lnTo>
                <a:lnTo>
                  <a:pt x="2019592" y="12374"/>
                </a:lnTo>
                <a:lnTo>
                  <a:pt x="2022456" y="15229"/>
                </a:lnTo>
                <a:lnTo>
                  <a:pt x="2025001" y="19037"/>
                </a:lnTo>
                <a:lnTo>
                  <a:pt x="2026910" y="22210"/>
                </a:lnTo>
                <a:lnTo>
                  <a:pt x="2028819" y="26334"/>
                </a:lnTo>
                <a:lnTo>
                  <a:pt x="2030091" y="29824"/>
                </a:lnTo>
                <a:lnTo>
                  <a:pt x="2031364" y="33949"/>
                </a:lnTo>
                <a:lnTo>
                  <a:pt x="2031682" y="37757"/>
                </a:lnTo>
                <a:lnTo>
                  <a:pt x="2032000" y="41881"/>
                </a:lnTo>
                <a:lnTo>
                  <a:pt x="2031682" y="46006"/>
                </a:lnTo>
                <a:lnTo>
                  <a:pt x="2031046" y="49813"/>
                </a:lnTo>
                <a:lnTo>
                  <a:pt x="2030091" y="53938"/>
                </a:lnTo>
                <a:lnTo>
                  <a:pt x="2028819" y="57745"/>
                </a:lnTo>
                <a:lnTo>
                  <a:pt x="2026910" y="61553"/>
                </a:lnTo>
                <a:lnTo>
                  <a:pt x="2025001" y="65043"/>
                </a:lnTo>
                <a:lnTo>
                  <a:pt x="2022456" y="68533"/>
                </a:lnTo>
                <a:lnTo>
                  <a:pt x="2019592" y="71706"/>
                </a:lnTo>
                <a:lnTo>
                  <a:pt x="1637177" y="453081"/>
                </a:lnTo>
                <a:lnTo>
                  <a:pt x="1633995" y="455937"/>
                </a:lnTo>
                <a:lnTo>
                  <a:pt x="1630814" y="458158"/>
                </a:lnTo>
                <a:lnTo>
                  <a:pt x="1626996" y="460379"/>
                </a:lnTo>
                <a:lnTo>
                  <a:pt x="1623496" y="462283"/>
                </a:lnTo>
                <a:lnTo>
                  <a:pt x="1619360" y="463552"/>
                </a:lnTo>
                <a:lnTo>
                  <a:pt x="1615224" y="464186"/>
                </a:lnTo>
                <a:lnTo>
                  <a:pt x="1611407" y="465138"/>
                </a:lnTo>
                <a:lnTo>
                  <a:pt x="1607271" y="465138"/>
                </a:lnTo>
                <a:lnTo>
                  <a:pt x="1603135" y="465138"/>
                </a:lnTo>
                <a:lnTo>
                  <a:pt x="1599317" y="464186"/>
                </a:lnTo>
                <a:lnTo>
                  <a:pt x="1595181" y="463552"/>
                </a:lnTo>
                <a:lnTo>
                  <a:pt x="1591681" y="462283"/>
                </a:lnTo>
                <a:lnTo>
                  <a:pt x="1587864" y="460379"/>
                </a:lnTo>
                <a:lnTo>
                  <a:pt x="1584364" y="458158"/>
                </a:lnTo>
                <a:lnTo>
                  <a:pt x="1580864" y="455937"/>
                </a:lnTo>
                <a:lnTo>
                  <a:pt x="1577683" y="453081"/>
                </a:lnTo>
                <a:lnTo>
                  <a:pt x="1574819" y="449591"/>
                </a:lnTo>
                <a:lnTo>
                  <a:pt x="1572274" y="446418"/>
                </a:lnTo>
                <a:lnTo>
                  <a:pt x="1570047" y="442928"/>
                </a:lnTo>
                <a:lnTo>
                  <a:pt x="1568138" y="439121"/>
                </a:lnTo>
                <a:lnTo>
                  <a:pt x="1567184" y="435314"/>
                </a:lnTo>
                <a:lnTo>
                  <a:pt x="1565911" y="431189"/>
                </a:lnTo>
                <a:lnTo>
                  <a:pt x="1565275" y="427381"/>
                </a:lnTo>
                <a:lnTo>
                  <a:pt x="1565275" y="423257"/>
                </a:lnTo>
                <a:lnTo>
                  <a:pt x="1565275" y="419132"/>
                </a:lnTo>
                <a:lnTo>
                  <a:pt x="1565911" y="415007"/>
                </a:lnTo>
                <a:lnTo>
                  <a:pt x="1567184" y="411517"/>
                </a:lnTo>
                <a:lnTo>
                  <a:pt x="1568138" y="407393"/>
                </a:lnTo>
                <a:lnTo>
                  <a:pt x="1570047" y="403902"/>
                </a:lnTo>
                <a:lnTo>
                  <a:pt x="1572274" y="400095"/>
                </a:lnTo>
                <a:lnTo>
                  <a:pt x="1574819" y="396922"/>
                </a:lnTo>
                <a:lnTo>
                  <a:pt x="1577683" y="393749"/>
                </a:lnTo>
                <a:lnTo>
                  <a:pt x="1960098" y="12374"/>
                </a:lnTo>
                <a:lnTo>
                  <a:pt x="1962962" y="9518"/>
                </a:lnTo>
                <a:lnTo>
                  <a:pt x="1966779" y="6980"/>
                </a:lnTo>
                <a:lnTo>
                  <a:pt x="1970279" y="4759"/>
                </a:lnTo>
                <a:lnTo>
                  <a:pt x="1974097" y="2855"/>
                </a:lnTo>
                <a:lnTo>
                  <a:pt x="1977596" y="1903"/>
                </a:lnTo>
                <a:lnTo>
                  <a:pt x="1981732" y="634"/>
                </a:lnTo>
                <a:lnTo>
                  <a:pt x="1985550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3" name="KSO_Shape"/>
          <p:cNvSpPr/>
          <p:nvPr/>
        </p:nvSpPr>
        <p:spPr bwMode="auto">
          <a:xfrm>
            <a:off x="4077369" y="2558000"/>
            <a:ext cx="520754" cy="521623"/>
          </a:xfrm>
          <a:custGeom>
            <a:avLst/>
            <a:gdLst>
              <a:gd name="T0" fmla="*/ 923363 w 1752600"/>
              <a:gd name="T1" fmla="*/ 1417153 h 1754188"/>
              <a:gd name="T2" fmla="*/ 958587 w 1752600"/>
              <a:gd name="T3" fmla="*/ 1476612 h 1754188"/>
              <a:gd name="T4" fmla="*/ 945181 w 1752600"/>
              <a:gd name="T5" fmla="*/ 1530763 h 1754188"/>
              <a:gd name="T6" fmla="*/ 886299 w 1752600"/>
              <a:gd name="T7" fmla="*/ 1566067 h 1754188"/>
              <a:gd name="T8" fmla="*/ 832675 w 1752600"/>
              <a:gd name="T9" fmla="*/ 1552795 h 1754188"/>
              <a:gd name="T10" fmla="*/ 797714 w 1752600"/>
              <a:gd name="T11" fmla="*/ 1493335 h 1754188"/>
              <a:gd name="T12" fmla="*/ 810857 w 1752600"/>
              <a:gd name="T13" fmla="*/ 1439185 h 1754188"/>
              <a:gd name="T14" fmla="*/ 869739 w 1752600"/>
              <a:gd name="T15" fmla="*/ 1403616 h 1754188"/>
              <a:gd name="T16" fmla="*/ 1526266 w 1752600"/>
              <a:gd name="T17" fmla="*/ 809406 h 1754188"/>
              <a:gd name="T18" fmla="*/ 1561836 w 1752600"/>
              <a:gd name="T19" fmla="*/ 868866 h 1754188"/>
              <a:gd name="T20" fmla="*/ 1548298 w 1752600"/>
              <a:gd name="T21" fmla="*/ 923016 h 1754188"/>
              <a:gd name="T22" fmla="*/ 1488839 w 1752600"/>
              <a:gd name="T23" fmla="*/ 958586 h 1754188"/>
              <a:gd name="T24" fmla="*/ 1434954 w 1752600"/>
              <a:gd name="T25" fmla="*/ 945048 h 1754188"/>
              <a:gd name="T26" fmla="*/ 1399385 w 1752600"/>
              <a:gd name="T27" fmla="*/ 885589 h 1754188"/>
              <a:gd name="T28" fmla="*/ 1412922 w 1752600"/>
              <a:gd name="T29" fmla="*/ 831438 h 1754188"/>
              <a:gd name="T30" fmla="*/ 1472116 w 1752600"/>
              <a:gd name="T31" fmla="*/ 795869 h 1754188"/>
              <a:gd name="T32" fmla="*/ 931422 w 1752600"/>
              <a:gd name="T33" fmla="*/ 210375 h 1754188"/>
              <a:gd name="T34" fmla="*/ 985331 w 1752600"/>
              <a:gd name="T35" fmla="*/ 812351 h 1754188"/>
              <a:gd name="T36" fmla="*/ 997223 w 1752600"/>
              <a:gd name="T37" fmla="*/ 915108 h 1754188"/>
              <a:gd name="T38" fmla="*/ 946749 w 1752600"/>
              <a:gd name="T39" fmla="*/ 982906 h 1754188"/>
              <a:gd name="T40" fmla="*/ 857693 w 1752600"/>
              <a:gd name="T41" fmla="*/ 1003564 h 1754188"/>
              <a:gd name="T42" fmla="*/ 763351 w 1752600"/>
              <a:gd name="T43" fmla="*/ 937354 h 1754188"/>
              <a:gd name="T44" fmla="*/ 353480 w 1752600"/>
              <a:gd name="T45" fmla="*/ 893921 h 1754188"/>
              <a:gd name="T46" fmla="*/ 383342 w 1752600"/>
              <a:gd name="T47" fmla="*/ 820296 h 1754188"/>
              <a:gd name="T48" fmla="*/ 815147 w 1752600"/>
              <a:gd name="T49" fmla="*/ 764945 h 1754188"/>
              <a:gd name="T50" fmla="*/ 858486 w 1752600"/>
              <a:gd name="T51" fmla="*/ 180713 h 1754188"/>
              <a:gd name="T52" fmla="*/ 670516 w 1752600"/>
              <a:gd name="T53" fmla="*/ 152975 h 1754188"/>
              <a:gd name="T54" fmla="*/ 441192 w 1752600"/>
              <a:gd name="T55" fmla="*/ 263340 h 1754188"/>
              <a:gd name="T56" fmla="*/ 263181 w 1752600"/>
              <a:gd name="T57" fmla="*/ 441458 h 1754188"/>
              <a:gd name="T58" fmla="*/ 152883 w 1752600"/>
              <a:gd name="T59" fmla="*/ 670921 h 1754188"/>
              <a:gd name="T60" fmla="*/ 126168 w 1752600"/>
              <a:gd name="T61" fmla="*/ 934791 h 1754188"/>
              <a:gd name="T62" fmla="*/ 190707 w 1752600"/>
              <a:gd name="T63" fmla="*/ 1186485 h 1754188"/>
              <a:gd name="T64" fmla="*/ 332216 w 1752600"/>
              <a:gd name="T65" fmla="*/ 1396099 h 1754188"/>
              <a:gd name="T66" fmla="*/ 534297 w 1752600"/>
              <a:gd name="T67" fmla="*/ 1547221 h 1754188"/>
              <a:gd name="T68" fmla="*/ 780550 w 1752600"/>
              <a:gd name="T69" fmla="*/ 1623709 h 1754188"/>
              <a:gd name="T70" fmla="*/ 1045847 w 1752600"/>
              <a:gd name="T71" fmla="*/ 1610476 h 1754188"/>
              <a:gd name="T72" fmla="*/ 1281255 w 1752600"/>
              <a:gd name="T73" fmla="*/ 1511227 h 1754188"/>
              <a:gd name="T74" fmla="*/ 1467730 w 1752600"/>
              <a:gd name="T75" fmla="*/ 1341578 h 1754188"/>
              <a:gd name="T76" fmla="*/ 1588873 w 1752600"/>
              <a:gd name="T77" fmla="*/ 1118202 h 1754188"/>
              <a:gd name="T78" fmla="*/ 1628019 w 1752600"/>
              <a:gd name="T79" fmla="*/ 857509 h 1754188"/>
              <a:gd name="T80" fmla="*/ 1576176 w 1752600"/>
              <a:gd name="T81" fmla="*/ 601315 h 1754188"/>
              <a:gd name="T82" fmla="*/ 1444718 w 1752600"/>
              <a:gd name="T83" fmla="*/ 384820 h 1754188"/>
              <a:gd name="T84" fmla="*/ 1250573 w 1752600"/>
              <a:gd name="T85" fmla="*/ 224170 h 1754188"/>
              <a:gd name="T86" fmla="*/ 1009345 w 1752600"/>
              <a:gd name="T87" fmla="*/ 136037 h 1754188"/>
              <a:gd name="T88" fmla="*/ 987656 w 1752600"/>
              <a:gd name="T89" fmla="*/ 7146 h 1754188"/>
              <a:gd name="T90" fmla="*/ 1274907 w 1752600"/>
              <a:gd name="T91" fmla="*/ 96337 h 1754188"/>
              <a:gd name="T92" fmla="*/ 1510315 w 1752600"/>
              <a:gd name="T93" fmla="*/ 272074 h 1754188"/>
              <a:gd name="T94" fmla="*/ 1675101 w 1752600"/>
              <a:gd name="T95" fmla="*/ 516358 h 1754188"/>
              <a:gd name="T96" fmla="*/ 1749955 w 1752600"/>
              <a:gd name="T97" fmla="*/ 809605 h 1754188"/>
              <a:gd name="T98" fmla="*/ 1719273 w 1752600"/>
              <a:gd name="T99" fmla="*/ 1116879 h 1754188"/>
              <a:gd name="T100" fmla="*/ 1590724 w 1752600"/>
              <a:gd name="T101" fmla="*/ 1384453 h 1754188"/>
              <a:gd name="T102" fmla="*/ 1383353 w 1752600"/>
              <a:gd name="T103" fmla="*/ 1591949 h 1754188"/>
              <a:gd name="T104" fmla="*/ 1115940 w 1752600"/>
              <a:gd name="T105" fmla="*/ 1720576 h 1754188"/>
              <a:gd name="T106" fmla="*/ 809116 w 1752600"/>
              <a:gd name="T107" fmla="*/ 1751277 h 1754188"/>
              <a:gd name="T108" fmla="*/ 516046 w 1752600"/>
              <a:gd name="T109" fmla="*/ 1676377 h 1754188"/>
              <a:gd name="T110" fmla="*/ 271909 w 1752600"/>
              <a:gd name="T111" fmla="*/ 1511492 h 1754188"/>
              <a:gd name="T112" fmla="*/ 95750 w 1752600"/>
              <a:gd name="T113" fmla="*/ 1275941 h 1754188"/>
              <a:gd name="T114" fmla="*/ 6877 w 1752600"/>
              <a:gd name="T115" fmla="*/ 988782 h 1754188"/>
              <a:gd name="T116" fmla="*/ 22483 w 1752600"/>
              <a:gd name="T117" fmla="*/ 679126 h 1754188"/>
              <a:gd name="T118" fmla="*/ 138071 w 1752600"/>
              <a:gd name="T119" fmla="*/ 404935 h 1754188"/>
              <a:gd name="T120" fmla="*/ 335655 w 1752600"/>
              <a:gd name="T121" fmla="*/ 187117 h 1754188"/>
              <a:gd name="T122" fmla="*/ 595662 w 1752600"/>
              <a:gd name="T123" fmla="*/ 46051 h 17541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752600" h="1754188">
                <a:moveTo>
                  <a:pt x="873945" y="1403350"/>
                </a:moveTo>
                <a:lnTo>
                  <a:pt x="877888" y="1403350"/>
                </a:lnTo>
                <a:lnTo>
                  <a:pt x="882356" y="1403350"/>
                </a:lnTo>
                <a:lnTo>
                  <a:pt x="886299" y="1403616"/>
                </a:lnTo>
                <a:lnTo>
                  <a:pt x="890505" y="1404146"/>
                </a:lnTo>
                <a:lnTo>
                  <a:pt x="894448" y="1404943"/>
                </a:lnTo>
                <a:lnTo>
                  <a:pt x="898128" y="1405739"/>
                </a:lnTo>
                <a:lnTo>
                  <a:pt x="901808" y="1406801"/>
                </a:lnTo>
                <a:lnTo>
                  <a:pt x="906014" y="1408393"/>
                </a:lnTo>
                <a:lnTo>
                  <a:pt x="909432" y="1409455"/>
                </a:lnTo>
                <a:lnTo>
                  <a:pt x="913112" y="1411048"/>
                </a:lnTo>
                <a:lnTo>
                  <a:pt x="916529" y="1412906"/>
                </a:lnTo>
                <a:lnTo>
                  <a:pt x="919946" y="1415030"/>
                </a:lnTo>
                <a:lnTo>
                  <a:pt x="923363" y="1417153"/>
                </a:lnTo>
                <a:lnTo>
                  <a:pt x="929672" y="1421931"/>
                </a:lnTo>
                <a:lnTo>
                  <a:pt x="935192" y="1427240"/>
                </a:lnTo>
                <a:lnTo>
                  <a:pt x="940450" y="1432814"/>
                </a:lnTo>
                <a:lnTo>
                  <a:pt x="945181" y="1439185"/>
                </a:lnTo>
                <a:lnTo>
                  <a:pt x="947284" y="1442636"/>
                </a:lnTo>
                <a:lnTo>
                  <a:pt x="949124" y="1446086"/>
                </a:lnTo>
                <a:lnTo>
                  <a:pt x="951227" y="1449537"/>
                </a:lnTo>
                <a:lnTo>
                  <a:pt x="952804" y="1452988"/>
                </a:lnTo>
                <a:lnTo>
                  <a:pt x="953856" y="1456704"/>
                </a:lnTo>
                <a:lnTo>
                  <a:pt x="955433" y="1460420"/>
                </a:lnTo>
                <a:lnTo>
                  <a:pt x="956484" y="1464667"/>
                </a:lnTo>
                <a:lnTo>
                  <a:pt x="957273" y="1468384"/>
                </a:lnTo>
                <a:lnTo>
                  <a:pt x="958062" y="1472365"/>
                </a:lnTo>
                <a:lnTo>
                  <a:pt x="958587" y="1476612"/>
                </a:lnTo>
                <a:lnTo>
                  <a:pt x="958850" y="1480594"/>
                </a:lnTo>
                <a:lnTo>
                  <a:pt x="958850" y="1485107"/>
                </a:lnTo>
                <a:lnTo>
                  <a:pt x="958850" y="1489088"/>
                </a:lnTo>
                <a:lnTo>
                  <a:pt x="958587" y="1493335"/>
                </a:lnTo>
                <a:lnTo>
                  <a:pt x="958062" y="1497317"/>
                </a:lnTo>
                <a:lnTo>
                  <a:pt x="957273" y="1501299"/>
                </a:lnTo>
                <a:lnTo>
                  <a:pt x="956484" y="1505546"/>
                </a:lnTo>
                <a:lnTo>
                  <a:pt x="955433" y="1509262"/>
                </a:lnTo>
                <a:lnTo>
                  <a:pt x="953856" y="1512978"/>
                </a:lnTo>
                <a:lnTo>
                  <a:pt x="952804" y="1516694"/>
                </a:lnTo>
                <a:lnTo>
                  <a:pt x="951227" y="1520145"/>
                </a:lnTo>
                <a:lnTo>
                  <a:pt x="949124" y="1524127"/>
                </a:lnTo>
                <a:lnTo>
                  <a:pt x="947284" y="1527312"/>
                </a:lnTo>
                <a:lnTo>
                  <a:pt x="945181" y="1530763"/>
                </a:lnTo>
                <a:lnTo>
                  <a:pt x="940450" y="1536868"/>
                </a:lnTo>
                <a:lnTo>
                  <a:pt x="935192" y="1542973"/>
                </a:lnTo>
                <a:lnTo>
                  <a:pt x="929672" y="1548017"/>
                </a:lnTo>
                <a:lnTo>
                  <a:pt x="923363" y="1552795"/>
                </a:lnTo>
                <a:lnTo>
                  <a:pt x="919946" y="1554918"/>
                </a:lnTo>
                <a:lnTo>
                  <a:pt x="916529" y="1556776"/>
                </a:lnTo>
                <a:lnTo>
                  <a:pt x="913112" y="1558634"/>
                </a:lnTo>
                <a:lnTo>
                  <a:pt x="909432" y="1560227"/>
                </a:lnTo>
                <a:lnTo>
                  <a:pt x="906014" y="1561820"/>
                </a:lnTo>
                <a:lnTo>
                  <a:pt x="901808" y="1563147"/>
                </a:lnTo>
                <a:lnTo>
                  <a:pt x="898128" y="1564209"/>
                </a:lnTo>
                <a:lnTo>
                  <a:pt x="894448" y="1565005"/>
                </a:lnTo>
                <a:lnTo>
                  <a:pt x="890505" y="1565801"/>
                </a:lnTo>
                <a:lnTo>
                  <a:pt x="886299" y="1566067"/>
                </a:lnTo>
                <a:lnTo>
                  <a:pt x="882356" y="1566598"/>
                </a:lnTo>
                <a:lnTo>
                  <a:pt x="877888" y="1566863"/>
                </a:lnTo>
                <a:lnTo>
                  <a:pt x="873945" y="1566598"/>
                </a:lnTo>
                <a:lnTo>
                  <a:pt x="869739" y="1566067"/>
                </a:lnTo>
                <a:lnTo>
                  <a:pt x="865796" y="1565801"/>
                </a:lnTo>
                <a:lnTo>
                  <a:pt x="861853" y="1565005"/>
                </a:lnTo>
                <a:lnTo>
                  <a:pt x="857647" y="1564209"/>
                </a:lnTo>
                <a:lnTo>
                  <a:pt x="853967" y="1563147"/>
                </a:lnTo>
                <a:lnTo>
                  <a:pt x="850287" y="1561820"/>
                </a:lnTo>
                <a:lnTo>
                  <a:pt x="846607" y="1560227"/>
                </a:lnTo>
                <a:lnTo>
                  <a:pt x="842664" y="1558634"/>
                </a:lnTo>
                <a:lnTo>
                  <a:pt x="839247" y="1556776"/>
                </a:lnTo>
                <a:lnTo>
                  <a:pt x="835829" y="1554918"/>
                </a:lnTo>
                <a:lnTo>
                  <a:pt x="832675" y="1552795"/>
                </a:lnTo>
                <a:lnTo>
                  <a:pt x="826629" y="1548017"/>
                </a:lnTo>
                <a:lnTo>
                  <a:pt x="820583" y="1542973"/>
                </a:lnTo>
                <a:lnTo>
                  <a:pt x="815589" y="1536868"/>
                </a:lnTo>
                <a:lnTo>
                  <a:pt x="810857" y="1530763"/>
                </a:lnTo>
                <a:lnTo>
                  <a:pt x="808754" y="1527312"/>
                </a:lnTo>
                <a:lnTo>
                  <a:pt x="806914" y="1524127"/>
                </a:lnTo>
                <a:lnTo>
                  <a:pt x="805074" y="1520145"/>
                </a:lnTo>
                <a:lnTo>
                  <a:pt x="803497" y="1516694"/>
                </a:lnTo>
                <a:lnTo>
                  <a:pt x="801920" y="1512978"/>
                </a:lnTo>
                <a:lnTo>
                  <a:pt x="800605" y="1509262"/>
                </a:lnTo>
                <a:lnTo>
                  <a:pt x="799554" y="1505546"/>
                </a:lnTo>
                <a:lnTo>
                  <a:pt x="798765" y="1501299"/>
                </a:lnTo>
                <a:lnTo>
                  <a:pt x="797977" y="1497317"/>
                </a:lnTo>
                <a:lnTo>
                  <a:pt x="797714" y="1493335"/>
                </a:lnTo>
                <a:lnTo>
                  <a:pt x="797188" y="1489088"/>
                </a:lnTo>
                <a:lnTo>
                  <a:pt x="796925" y="1485107"/>
                </a:lnTo>
                <a:lnTo>
                  <a:pt x="797188" y="1480594"/>
                </a:lnTo>
                <a:lnTo>
                  <a:pt x="797714" y="1476612"/>
                </a:lnTo>
                <a:lnTo>
                  <a:pt x="797977" y="1472365"/>
                </a:lnTo>
                <a:lnTo>
                  <a:pt x="798765" y="1468384"/>
                </a:lnTo>
                <a:lnTo>
                  <a:pt x="799554" y="1464667"/>
                </a:lnTo>
                <a:lnTo>
                  <a:pt x="800605" y="1460420"/>
                </a:lnTo>
                <a:lnTo>
                  <a:pt x="801920" y="1456704"/>
                </a:lnTo>
                <a:lnTo>
                  <a:pt x="803497" y="1452988"/>
                </a:lnTo>
                <a:lnTo>
                  <a:pt x="805074" y="1449537"/>
                </a:lnTo>
                <a:lnTo>
                  <a:pt x="806914" y="1446086"/>
                </a:lnTo>
                <a:lnTo>
                  <a:pt x="808754" y="1442636"/>
                </a:lnTo>
                <a:lnTo>
                  <a:pt x="810857" y="1439185"/>
                </a:lnTo>
                <a:lnTo>
                  <a:pt x="815589" y="1432814"/>
                </a:lnTo>
                <a:lnTo>
                  <a:pt x="820583" y="1427240"/>
                </a:lnTo>
                <a:lnTo>
                  <a:pt x="826629" y="1421931"/>
                </a:lnTo>
                <a:lnTo>
                  <a:pt x="832675" y="1417153"/>
                </a:lnTo>
                <a:lnTo>
                  <a:pt x="835829" y="1415030"/>
                </a:lnTo>
                <a:lnTo>
                  <a:pt x="839247" y="1412906"/>
                </a:lnTo>
                <a:lnTo>
                  <a:pt x="842664" y="1411048"/>
                </a:lnTo>
                <a:lnTo>
                  <a:pt x="846607" y="1409455"/>
                </a:lnTo>
                <a:lnTo>
                  <a:pt x="850287" y="1408393"/>
                </a:lnTo>
                <a:lnTo>
                  <a:pt x="853967" y="1406801"/>
                </a:lnTo>
                <a:lnTo>
                  <a:pt x="857647" y="1405739"/>
                </a:lnTo>
                <a:lnTo>
                  <a:pt x="861853" y="1404943"/>
                </a:lnTo>
                <a:lnTo>
                  <a:pt x="865796" y="1404146"/>
                </a:lnTo>
                <a:lnTo>
                  <a:pt x="869739" y="1403616"/>
                </a:lnTo>
                <a:lnTo>
                  <a:pt x="873945" y="1403350"/>
                </a:lnTo>
                <a:close/>
                <a:moveTo>
                  <a:pt x="1480345" y="795338"/>
                </a:moveTo>
                <a:lnTo>
                  <a:pt x="1484857" y="795603"/>
                </a:lnTo>
                <a:lnTo>
                  <a:pt x="1488839" y="795869"/>
                </a:lnTo>
                <a:lnTo>
                  <a:pt x="1493086" y="796134"/>
                </a:lnTo>
                <a:lnTo>
                  <a:pt x="1497068" y="797196"/>
                </a:lnTo>
                <a:lnTo>
                  <a:pt x="1500784" y="797727"/>
                </a:lnTo>
                <a:lnTo>
                  <a:pt x="1505031" y="799054"/>
                </a:lnTo>
                <a:lnTo>
                  <a:pt x="1508747" y="800381"/>
                </a:lnTo>
                <a:lnTo>
                  <a:pt x="1512198" y="801974"/>
                </a:lnTo>
                <a:lnTo>
                  <a:pt x="1515914" y="803567"/>
                </a:lnTo>
                <a:lnTo>
                  <a:pt x="1519365" y="805425"/>
                </a:lnTo>
                <a:lnTo>
                  <a:pt x="1522816" y="807283"/>
                </a:lnTo>
                <a:lnTo>
                  <a:pt x="1526266" y="809406"/>
                </a:lnTo>
                <a:lnTo>
                  <a:pt x="1532637" y="814184"/>
                </a:lnTo>
                <a:lnTo>
                  <a:pt x="1538211" y="819228"/>
                </a:lnTo>
                <a:lnTo>
                  <a:pt x="1543520" y="825068"/>
                </a:lnTo>
                <a:lnTo>
                  <a:pt x="1548298" y="831438"/>
                </a:lnTo>
                <a:lnTo>
                  <a:pt x="1550422" y="834624"/>
                </a:lnTo>
                <a:lnTo>
                  <a:pt x="1552545" y="838074"/>
                </a:lnTo>
                <a:lnTo>
                  <a:pt x="1554403" y="841791"/>
                </a:lnTo>
                <a:lnTo>
                  <a:pt x="1555996" y="845241"/>
                </a:lnTo>
                <a:lnTo>
                  <a:pt x="1557589" y="848958"/>
                </a:lnTo>
                <a:lnTo>
                  <a:pt x="1558650" y="852939"/>
                </a:lnTo>
                <a:lnTo>
                  <a:pt x="1559712" y="856655"/>
                </a:lnTo>
                <a:lnTo>
                  <a:pt x="1560509" y="860637"/>
                </a:lnTo>
                <a:lnTo>
                  <a:pt x="1561305" y="864884"/>
                </a:lnTo>
                <a:lnTo>
                  <a:pt x="1561836" y="868866"/>
                </a:lnTo>
                <a:lnTo>
                  <a:pt x="1562101" y="872847"/>
                </a:lnTo>
                <a:lnTo>
                  <a:pt x="1562101" y="877094"/>
                </a:lnTo>
                <a:lnTo>
                  <a:pt x="1562101" y="881342"/>
                </a:lnTo>
                <a:lnTo>
                  <a:pt x="1561836" y="885589"/>
                </a:lnTo>
                <a:lnTo>
                  <a:pt x="1561305" y="889570"/>
                </a:lnTo>
                <a:lnTo>
                  <a:pt x="1560509" y="893817"/>
                </a:lnTo>
                <a:lnTo>
                  <a:pt x="1559712" y="897534"/>
                </a:lnTo>
                <a:lnTo>
                  <a:pt x="1558650" y="901515"/>
                </a:lnTo>
                <a:lnTo>
                  <a:pt x="1557589" y="905497"/>
                </a:lnTo>
                <a:lnTo>
                  <a:pt x="1555996" y="908948"/>
                </a:lnTo>
                <a:lnTo>
                  <a:pt x="1554403" y="912664"/>
                </a:lnTo>
                <a:lnTo>
                  <a:pt x="1552545" y="916115"/>
                </a:lnTo>
                <a:lnTo>
                  <a:pt x="1550422" y="919565"/>
                </a:lnTo>
                <a:lnTo>
                  <a:pt x="1548298" y="923016"/>
                </a:lnTo>
                <a:lnTo>
                  <a:pt x="1543520" y="929387"/>
                </a:lnTo>
                <a:lnTo>
                  <a:pt x="1538211" y="934961"/>
                </a:lnTo>
                <a:lnTo>
                  <a:pt x="1532637" y="940270"/>
                </a:lnTo>
                <a:lnTo>
                  <a:pt x="1526266" y="945048"/>
                </a:lnTo>
                <a:lnTo>
                  <a:pt x="1522816" y="947171"/>
                </a:lnTo>
                <a:lnTo>
                  <a:pt x="1519365" y="949030"/>
                </a:lnTo>
                <a:lnTo>
                  <a:pt x="1515914" y="950888"/>
                </a:lnTo>
                <a:lnTo>
                  <a:pt x="1512198" y="952480"/>
                </a:lnTo>
                <a:lnTo>
                  <a:pt x="1508747" y="953808"/>
                </a:lnTo>
                <a:lnTo>
                  <a:pt x="1505031" y="955400"/>
                </a:lnTo>
                <a:lnTo>
                  <a:pt x="1500784" y="956197"/>
                </a:lnTo>
                <a:lnTo>
                  <a:pt x="1497068" y="957258"/>
                </a:lnTo>
                <a:lnTo>
                  <a:pt x="1493086" y="957789"/>
                </a:lnTo>
                <a:lnTo>
                  <a:pt x="1488839" y="958586"/>
                </a:lnTo>
                <a:lnTo>
                  <a:pt x="1484857" y="958851"/>
                </a:lnTo>
                <a:lnTo>
                  <a:pt x="1480345" y="958851"/>
                </a:lnTo>
                <a:lnTo>
                  <a:pt x="1476363" y="958851"/>
                </a:lnTo>
                <a:lnTo>
                  <a:pt x="1472116" y="958586"/>
                </a:lnTo>
                <a:lnTo>
                  <a:pt x="1468134" y="957789"/>
                </a:lnTo>
                <a:lnTo>
                  <a:pt x="1464153" y="957258"/>
                </a:lnTo>
                <a:lnTo>
                  <a:pt x="1459906" y="956197"/>
                </a:lnTo>
                <a:lnTo>
                  <a:pt x="1456189" y="955400"/>
                </a:lnTo>
                <a:lnTo>
                  <a:pt x="1452473" y="953808"/>
                </a:lnTo>
                <a:lnTo>
                  <a:pt x="1448757" y="952480"/>
                </a:lnTo>
                <a:lnTo>
                  <a:pt x="1445306" y="950888"/>
                </a:lnTo>
                <a:lnTo>
                  <a:pt x="1441325" y="949030"/>
                </a:lnTo>
                <a:lnTo>
                  <a:pt x="1437874" y="947171"/>
                </a:lnTo>
                <a:lnTo>
                  <a:pt x="1434954" y="945048"/>
                </a:lnTo>
                <a:lnTo>
                  <a:pt x="1428583" y="940270"/>
                </a:lnTo>
                <a:lnTo>
                  <a:pt x="1422478" y="934961"/>
                </a:lnTo>
                <a:lnTo>
                  <a:pt x="1417435" y="929387"/>
                </a:lnTo>
                <a:lnTo>
                  <a:pt x="1412922" y="923016"/>
                </a:lnTo>
                <a:lnTo>
                  <a:pt x="1410533" y="919565"/>
                </a:lnTo>
                <a:lnTo>
                  <a:pt x="1408675" y="916115"/>
                </a:lnTo>
                <a:lnTo>
                  <a:pt x="1406817" y="912664"/>
                </a:lnTo>
                <a:lnTo>
                  <a:pt x="1405224" y="908948"/>
                </a:lnTo>
                <a:lnTo>
                  <a:pt x="1403632" y="905497"/>
                </a:lnTo>
                <a:lnTo>
                  <a:pt x="1402304" y="901515"/>
                </a:lnTo>
                <a:lnTo>
                  <a:pt x="1401243" y="897534"/>
                </a:lnTo>
                <a:lnTo>
                  <a:pt x="1400446" y="893817"/>
                </a:lnTo>
                <a:lnTo>
                  <a:pt x="1399650" y="889570"/>
                </a:lnTo>
                <a:lnTo>
                  <a:pt x="1399385" y="885589"/>
                </a:lnTo>
                <a:lnTo>
                  <a:pt x="1398854" y="881342"/>
                </a:lnTo>
                <a:lnTo>
                  <a:pt x="1398588" y="877094"/>
                </a:lnTo>
                <a:lnTo>
                  <a:pt x="1398854" y="872847"/>
                </a:lnTo>
                <a:lnTo>
                  <a:pt x="1399385" y="868866"/>
                </a:lnTo>
                <a:lnTo>
                  <a:pt x="1399650" y="864884"/>
                </a:lnTo>
                <a:lnTo>
                  <a:pt x="1400446" y="860637"/>
                </a:lnTo>
                <a:lnTo>
                  <a:pt x="1401243" y="856655"/>
                </a:lnTo>
                <a:lnTo>
                  <a:pt x="1402304" y="852939"/>
                </a:lnTo>
                <a:lnTo>
                  <a:pt x="1403632" y="848958"/>
                </a:lnTo>
                <a:lnTo>
                  <a:pt x="1405224" y="845241"/>
                </a:lnTo>
                <a:lnTo>
                  <a:pt x="1406817" y="841791"/>
                </a:lnTo>
                <a:lnTo>
                  <a:pt x="1408675" y="838074"/>
                </a:lnTo>
                <a:lnTo>
                  <a:pt x="1410533" y="834624"/>
                </a:lnTo>
                <a:lnTo>
                  <a:pt x="1412922" y="831438"/>
                </a:lnTo>
                <a:lnTo>
                  <a:pt x="1417435" y="825068"/>
                </a:lnTo>
                <a:lnTo>
                  <a:pt x="1422478" y="819228"/>
                </a:lnTo>
                <a:lnTo>
                  <a:pt x="1428583" y="814184"/>
                </a:lnTo>
                <a:lnTo>
                  <a:pt x="1434954" y="809406"/>
                </a:lnTo>
                <a:lnTo>
                  <a:pt x="1437874" y="807283"/>
                </a:lnTo>
                <a:lnTo>
                  <a:pt x="1441325" y="805425"/>
                </a:lnTo>
                <a:lnTo>
                  <a:pt x="1445306" y="803567"/>
                </a:lnTo>
                <a:lnTo>
                  <a:pt x="1448757" y="801974"/>
                </a:lnTo>
                <a:lnTo>
                  <a:pt x="1452473" y="800381"/>
                </a:lnTo>
                <a:lnTo>
                  <a:pt x="1456189" y="799054"/>
                </a:lnTo>
                <a:lnTo>
                  <a:pt x="1459906" y="797727"/>
                </a:lnTo>
                <a:lnTo>
                  <a:pt x="1464153" y="797196"/>
                </a:lnTo>
                <a:lnTo>
                  <a:pt x="1468134" y="796134"/>
                </a:lnTo>
                <a:lnTo>
                  <a:pt x="1472116" y="795869"/>
                </a:lnTo>
                <a:lnTo>
                  <a:pt x="1476363" y="795603"/>
                </a:lnTo>
                <a:lnTo>
                  <a:pt x="1480345" y="795338"/>
                </a:lnTo>
                <a:close/>
                <a:moveTo>
                  <a:pt x="876984" y="177800"/>
                </a:moveTo>
                <a:lnTo>
                  <a:pt x="883326" y="178065"/>
                </a:lnTo>
                <a:lnTo>
                  <a:pt x="889669" y="179124"/>
                </a:lnTo>
                <a:lnTo>
                  <a:pt x="895482" y="180713"/>
                </a:lnTo>
                <a:lnTo>
                  <a:pt x="901032" y="182832"/>
                </a:lnTo>
                <a:lnTo>
                  <a:pt x="906581" y="185215"/>
                </a:lnTo>
                <a:lnTo>
                  <a:pt x="911867" y="188393"/>
                </a:lnTo>
                <a:lnTo>
                  <a:pt x="916359" y="191836"/>
                </a:lnTo>
                <a:lnTo>
                  <a:pt x="920851" y="196074"/>
                </a:lnTo>
                <a:lnTo>
                  <a:pt x="924815" y="200311"/>
                </a:lnTo>
                <a:lnTo>
                  <a:pt x="928251" y="205078"/>
                </a:lnTo>
                <a:lnTo>
                  <a:pt x="931422" y="210375"/>
                </a:lnTo>
                <a:lnTo>
                  <a:pt x="934065" y="215672"/>
                </a:lnTo>
                <a:lnTo>
                  <a:pt x="936179" y="221498"/>
                </a:lnTo>
                <a:lnTo>
                  <a:pt x="937764" y="227325"/>
                </a:lnTo>
                <a:lnTo>
                  <a:pt x="938821" y="233681"/>
                </a:lnTo>
                <a:lnTo>
                  <a:pt x="939086" y="240037"/>
                </a:lnTo>
                <a:lnTo>
                  <a:pt x="939086" y="766534"/>
                </a:lnTo>
                <a:lnTo>
                  <a:pt x="945956" y="770772"/>
                </a:lnTo>
                <a:lnTo>
                  <a:pt x="952827" y="775539"/>
                </a:lnTo>
                <a:lnTo>
                  <a:pt x="959169" y="780835"/>
                </a:lnTo>
                <a:lnTo>
                  <a:pt x="964983" y="786397"/>
                </a:lnTo>
                <a:lnTo>
                  <a:pt x="971061" y="792488"/>
                </a:lnTo>
                <a:lnTo>
                  <a:pt x="976082" y="798844"/>
                </a:lnTo>
                <a:lnTo>
                  <a:pt x="980839" y="805465"/>
                </a:lnTo>
                <a:lnTo>
                  <a:pt x="985331" y="812351"/>
                </a:lnTo>
                <a:lnTo>
                  <a:pt x="989295" y="819502"/>
                </a:lnTo>
                <a:lnTo>
                  <a:pt x="992995" y="826917"/>
                </a:lnTo>
                <a:lnTo>
                  <a:pt x="995902" y="834862"/>
                </a:lnTo>
                <a:lnTo>
                  <a:pt x="998545" y="843072"/>
                </a:lnTo>
                <a:lnTo>
                  <a:pt x="1000394" y="851282"/>
                </a:lnTo>
                <a:lnTo>
                  <a:pt x="1001980" y="859757"/>
                </a:lnTo>
                <a:lnTo>
                  <a:pt x="1002773" y="868497"/>
                </a:lnTo>
                <a:lnTo>
                  <a:pt x="1003301" y="877236"/>
                </a:lnTo>
                <a:lnTo>
                  <a:pt x="1002773" y="883857"/>
                </a:lnTo>
                <a:lnTo>
                  <a:pt x="1002244" y="889948"/>
                </a:lnTo>
                <a:lnTo>
                  <a:pt x="1001716" y="896569"/>
                </a:lnTo>
                <a:lnTo>
                  <a:pt x="1000394" y="902925"/>
                </a:lnTo>
                <a:lnTo>
                  <a:pt x="999073" y="909017"/>
                </a:lnTo>
                <a:lnTo>
                  <a:pt x="997223" y="915108"/>
                </a:lnTo>
                <a:lnTo>
                  <a:pt x="995373" y="921199"/>
                </a:lnTo>
                <a:lnTo>
                  <a:pt x="993259" y="926761"/>
                </a:lnTo>
                <a:lnTo>
                  <a:pt x="990352" y="932322"/>
                </a:lnTo>
                <a:lnTo>
                  <a:pt x="987445" y="938149"/>
                </a:lnTo>
                <a:lnTo>
                  <a:pt x="984803" y="943446"/>
                </a:lnTo>
                <a:lnTo>
                  <a:pt x="981367" y="948478"/>
                </a:lnTo>
                <a:lnTo>
                  <a:pt x="977932" y="953509"/>
                </a:lnTo>
                <a:lnTo>
                  <a:pt x="973968" y="958541"/>
                </a:lnTo>
                <a:lnTo>
                  <a:pt x="970004" y="962779"/>
                </a:lnTo>
                <a:lnTo>
                  <a:pt x="965512" y="967281"/>
                </a:lnTo>
                <a:lnTo>
                  <a:pt x="961284" y="971783"/>
                </a:lnTo>
                <a:lnTo>
                  <a:pt x="956527" y="975756"/>
                </a:lnTo>
                <a:lnTo>
                  <a:pt x="951770" y="979464"/>
                </a:lnTo>
                <a:lnTo>
                  <a:pt x="946749" y="982906"/>
                </a:lnTo>
                <a:lnTo>
                  <a:pt x="941728" y="986349"/>
                </a:lnTo>
                <a:lnTo>
                  <a:pt x="936443" y="989527"/>
                </a:lnTo>
                <a:lnTo>
                  <a:pt x="930893" y="992441"/>
                </a:lnTo>
                <a:lnTo>
                  <a:pt x="925344" y="994824"/>
                </a:lnTo>
                <a:lnTo>
                  <a:pt x="919530" y="996943"/>
                </a:lnTo>
                <a:lnTo>
                  <a:pt x="913716" y="999062"/>
                </a:lnTo>
                <a:lnTo>
                  <a:pt x="907374" y="1000915"/>
                </a:lnTo>
                <a:lnTo>
                  <a:pt x="901560" y="1001975"/>
                </a:lnTo>
                <a:lnTo>
                  <a:pt x="895218" y="1003299"/>
                </a:lnTo>
                <a:lnTo>
                  <a:pt x="888611" y="1004358"/>
                </a:lnTo>
                <a:lnTo>
                  <a:pt x="882269" y="1004623"/>
                </a:lnTo>
                <a:lnTo>
                  <a:pt x="875663" y="1004888"/>
                </a:lnTo>
                <a:lnTo>
                  <a:pt x="866678" y="1004623"/>
                </a:lnTo>
                <a:lnTo>
                  <a:pt x="857693" y="1003564"/>
                </a:lnTo>
                <a:lnTo>
                  <a:pt x="849236" y="1001975"/>
                </a:lnTo>
                <a:lnTo>
                  <a:pt x="840780" y="999856"/>
                </a:lnTo>
                <a:lnTo>
                  <a:pt x="832324" y="997473"/>
                </a:lnTo>
                <a:lnTo>
                  <a:pt x="824396" y="994030"/>
                </a:lnTo>
                <a:lnTo>
                  <a:pt x="816732" y="990587"/>
                </a:lnTo>
                <a:lnTo>
                  <a:pt x="809333" y="986084"/>
                </a:lnTo>
                <a:lnTo>
                  <a:pt x="802198" y="981317"/>
                </a:lnTo>
                <a:lnTo>
                  <a:pt x="795591" y="976286"/>
                </a:lnTo>
                <a:lnTo>
                  <a:pt x="788984" y="970724"/>
                </a:lnTo>
                <a:lnTo>
                  <a:pt x="783170" y="964633"/>
                </a:lnTo>
                <a:lnTo>
                  <a:pt x="777357" y="958541"/>
                </a:lnTo>
                <a:lnTo>
                  <a:pt x="772600" y="951920"/>
                </a:lnTo>
                <a:lnTo>
                  <a:pt x="767843" y="944770"/>
                </a:lnTo>
                <a:lnTo>
                  <a:pt x="763351" y="937354"/>
                </a:lnTo>
                <a:lnTo>
                  <a:pt x="413204" y="937354"/>
                </a:lnTo>
                <a:lnTo>
                  <a:pt x="406597" y="937090"/>
                </a:lnTo>
                <a:lnTo>
                  <a:pt x="400519" y="936295"/>
                </a:lnTo>
                <a:lnTo>
                  <a:pt x="394705" y="934706"/>
                </a:lnTo>
                <a:lnTo>
                  <a:pt x="388627" y="932322"/>
                </a:lnTo>
                <a:lnTo>
                  <a:pt x="383342" y="929939"/>
                </a:lnTo>
                <a:lnTo>
                  <a:pt x="378321" y="926761"/>
                </a:lnTo>
                <a:lnTo>
                  <a:pt x="373564" y="923053"/>
                </a:lnTo>
                <a:lnTo>
                  <a:pt x="368808" y="919345"/>
                </a:lnTo>
                <a:lnTo>
                  <a:pt x="365108" y="914843"/>
                </a:lnTo>
                <a:lnTo>
                  <a:pt x="361408" y="909811"/>
                </a:lnTo>
                <a:lnTo>
                  <a:pt x="358237" y="904779"/>
                </a:lnTo>
                <a:lnTo>
                  <a:pt x="355859" y="899483"/>
                </a:lnTo>
                <a:lnTo>
                  <a:pt x="353480" y="893921"/>
                </a:lnTo>
                <a:lnTo>
                  <a:pt x="352159" y="887830"/>
                </a:lnTo>
                <a:lnTo>
                  <a:pt x="351102" y="881474"/>
                </a:lnTo>
                <a:lnTo>
                  <a:pt x="350838" y="875382"/>
                </a:lnTo>
                <a:lnTo>
                  <a:pt x="351102" y="868761"/>
                </a:lnTo>
                <a:lnTo>
                  <a:pt x="352159" y="862670"/>
                </a:lnTo>
                <a:lnTo>
                  <a:pt x="353480" y="856844"/>
                </a:lnTo>
                <a:lnTo>
                  <a:pt x="355859" y="850752"/>
                </a:lnTo>
                <a:lnTo>
                  <a:pt x="358237" y="845456"/>
                </a:lnTo>
                <a:lnTo>
                  <a:pt x="361408" y="840424"/>
                </a:lnTo>
                <a:lnTo>
                  <a:pt x="365108" y="835392"/>
                </a:lnTo>
                <a:lnTo>
                  <a:pt x="368808" y="831154"/>
                </a:lnTo>
                <a:lnTo>
                  <a:pt x="373564" y="827447"/>
                </a:lnTo>
                <a:lnTo>
                  <a:pt x="378321" y="823474"/>
                </a:lnTo>
                <a:lnTo>
                  <a:pt x="383342" y="820296"/>
                </a:lnTo>
                <a:lnTo>
                  <a:pt x="388627" y="817913"/>
                </a:lnTo>
                <a:lnTo>
                  <a:pt x="394705" y="815794"/>
                </a:lnTo>
                <a:lnTo>
                  <a:pt x="400519" y="814205"/>
                </a:lnTo>
                <a:lnTo>
                  <a:pt x="406597" y="813146"/>
                </a:lnTo>
                <a:lnTo>
                  <a:pt x="413204" y="812881"/>
                </a:lnTo>
                <a:lnTo>
                  <a:pt x="765465" y="812881"/>
                </a:lnTo>
                <a:lnTo>
                  <a:pt x="770222" y="805730"/>
                </a:lnTo>
                <a:lnTo>
                  <a:pt x="775507" y="798579"/>
                </a:lnTo>
                <a:lnTo>
                  <a:pt x="780792" y="791959"/>
                </a:lnTo>
                <a:lnTo>
                  <a:pt x="786870" y="785602"/>
                </a:lnTo>
                <a:lnTo>
                  <a:pt x="793477" y="779511"/>
                </a:lnTo>
                <a:lnTo>
                  <a:pt x="800348" y="774214"/>
                </a:lnTo>
                <a:lnTo>
                  <a:pt x="807483" y="769183"/>
                </a:lnTo>
                <a:lnTo>
                  <a:pt x="815147" y="764945"/>
                </a:lnTo>
                <a:lnTo>
                  <a:pt x="815147" y="240037"/>
                </a:lnTo>
                <a:lnTo>
                  <a:pt x="815411" y="233681"/>
                </a:lnTo>
                <a:lnTo>
                  <a:pt x="816204" y="227325"/>
                </a:lnTo>
                <a:lnTo>
                  <a:pt x="817789" y="221498"/>
                </a:lnTo>
                <a:lnTo>
                  <a:pt x="819639" y="215672"/>
                </a:lnTo>
                <a:lnTo>
                  <a:pt x="822546" y="210375"/>
                </a:lnTo>
                <a:lnTo>
                  <a:pt x="825717" y="205078"/>
                </a:lnTo>
                <a:lnTo>
                  <a:pt x="829153" y="200311"/>
                </a:lnTo>
                <a:lnTo>
                  <a:pt x="833116" y="196074"/>
                </a:lnTo>
                <a:lnTo>
                  <a:pt x="837609" y="191836"/>
                </a:lnTo>
                <a:lnTo>
                  <a:pt x="842366" y="188393"/>
                </a:lnTo>
                <a:lnTo>
                  <a:pt x="847387" y="185215"/>
                </a:lnTo>
                <a:lnTo>
                  <a:pt x="852936" y="182832"/>
                </a:lnTo>
                <a:lnTo>
                  <a:pt x="858486" y="180713"/>
                </a:lnTo>
                <a:lnTo>
                  <a:pt x="864564" y="179124"/>
                </a:lnTo>
                <a:lnTo>
                  <a:pt x="870642" y="178065"/>
                </a:lnTo>
                <a:lnTo>
                  <a:pt x="876984" y="177800"/>
                </a:lnTo>
                <a:close/>
                <a:moveTo>
                  <a:pt x="856991" y="124392"/>
                </a:moveTo>
                <a:lnTo>
                  <a:pt x="837683" y="125450"/>
                </a:lnTo>
                <a:lnTo>
                  <a:pt x="818374" y="126774"/>
                </a:lnTo>
                <a:lnTo>
                  <a:pt x="799594" y="128362"/>
                </a:lnTo>
                <a:lnTo>
                  <a:pt x="780550" y="130479"/>
                </a:lnTo>
                <a:lnTo>
                  <a:pt x="762034" y="132861"/>
                </a:lnTo>
                <a:lnTo>
                  <a:pt x="743255" y="136037"/>
                </a:lnTo>
                <a:lnTo>
                  <a:pt x="725004" y="139478"/>
                </a:lnTo>
                <a:lnTo>
                  <a:pt x="706489" y="143712"/>
                </a:lnTo>
                <a:lnTo>
                  <a:pt x="688502" y="147947"/>
                </a:lnTo>
                <a:lnTo>
                  <a:pt x="670516" y="152975"/>
                </a:lnTo>
                <a:lnTo>
                  <a:pt x="653059" y="158269"/>
                </a:lnTo>
                <a:lnTo>
                  <a:pt x="635337" y="164091"/>
                </a:lnTo>
                <a:lnTo>
                  <a:pt x="617880" y="169914"/>
                </a:lnTo>
                <a:lnTo>
                  <a:pt x="600687" y="176530"/>
                </a:lnTo>
                <a:lnTo>
                  <a:pt x="583759" y="183412"/>
                </a:lnTo>
                <a:lnTo>
                  <a:pt x="567095" y="191087"/>
                </a:lnTo>
                <a:lnTo>
                  <a:pt x="550432" y="198762"/>
                </a:lnTo>
                <a:lnTo>
                  <a:pt x="534297" y="206967"/>
                </a:lnTo>
                <a:lnTo>
                  <a:pt x="517898" y="215436"/>
                </a:lnTo>
                <a:lnTo>
                  <a:pt x="502292" y="224170"/>
                </a:lnTo>
                <a:lnTo>
                  <a:pt x="486686" y="233698"/>
                </a:lnTo>
                <a:lnTo>
                  <a:pt x="471345" y="242961"/>
                </a:lnTo>
                <a:lnTo>
                  <a:pt x="456268" y="253018"/>
                </a:lnTo>
                <a:lnTo>
                  <a:pt x="441192" y="263340"/>
                </a:lnTo>
                <a:lnTo>
                  <a:pt x="426379" y="274191"/>
                </a:lnTo>
                <a:lnTo>
                  <a:pt x="412361" y="285042"/>
                </a:lnTo>
                <a:lnTo>
                  <a:pt x="398342" y="296423"/>
                </a:lnTo>
                <a:lnTo>
                  <a:pt x="384588" y="308333"/>
                </a:lnTo>
                <a:lnTo>
                  <a:pt x="371098" y="320243"/>
                </a:lnTo>
                <a:lnTo>
                  <a:pt x="357608" y="332417"/>
                </a:lnTo>
                <a:lnTo>
                  <a:pt x="344648" y="344856"/>
                </a:lnTo>
                <a:lnTo>
                  <a:pt x="332216" y="358089"/>
                </a:lnTo>
                <a:lnTo>
                  <a:pt x="319784" y="371323"/>
                </a:lnTo>
                <a:lnTo>
                  <a:pt x="307617" y="384820"/>
                </a:lnTo>
                <a:lnTo>
                  <a:pt x="295979" y="398583"/>
                </a:lnTo>
                <a:lnTo>
                  <a:pt x="284870" y="412610"/>
                </a:lnTo>
                <a:lnTo>
                  <a:pt x="273761" y="427167"/>
                </a:lnTo>
                <a:lnTo>
                  <a:pt x="263181" y="441458"/>
                </a:lnTo>
                <a:lnTo>
                  <a:pt x="252865" y="456544"/>
                </a:lnTo>
                <a:lnTo>
                  <a:pt x="242814" y="471630"/>
                </a:lnTo>
                <a:lnTo>
                  <a:pt x="233027" y="486980"/>
                </a:lnTo>
                <a:lnTo>
                  <a:pt x="224034" y="502596"/>
                </a:lnTo>
                <a:lnTo>
                  <a:pt x="215041" y="518740"/>
                </a:lnTo>
                <a:lnTo>
                  <a:pt x="206577" y="534620"/>
                </a:lnTo>
                <a:lnTo>
                  <a:pt x="198377" y="551029"/>
                </a:lnTo>
                <a:lnTo>
                  <a:pt x="190707" y="567438"/>
                </a:lnTo>
                <a:lnTo>
                  <a:pt x="183301" y="584112"/>
                </a:lnTo>
                <a:lnTo>
                  <a:pt x="176424" y="601315"/>
                </a:lnTo>
                <a:lnTo>
                  <a:pt x="169811" y="618253"/>
                </a:lnTo>
                <a:lnTo>
                  <a:pt x="163992" y="635986"/>
                </a:lnTo>
                <a:lnTo>
                  <a:pt x="157908" y="653454"/>
                </a:lnTo>
                <a:lnTo>
                  <a:pt x="152883" y="670921"/>
                </a:lnTo>
                <a:lnTo>
                  <a:pt x="147857" y="689183"/>
                </a:lnTo>
                <a:lnTo>
                  <a:pt x="143625" y="707180"/>
                </a:lnTo>
                <a:lnTo>
                  <a:pt x="139393" y="725707"/>
                </a:lnTo>
                <a:lnTo>
                  <a:pt x="135955" y="743704"/>
                </a:lnTo>
                <a:lnTo>
                  <a:pt x="132781" y="762495"/>
                </a:lnTo>
                <a:lnTo>
                  <a:pt x="130400" y="781551"/>
                </a:lnTo>
                <a:lnTo>
                  <a:pt x="128019" y="800342"/>
                </a:lnTo>
                <a:lnTo>
                  <a:pt x="126168" y="819133"/>
                </a:lnTo>
                <a:lnTo>
                  <a:pt x="125110" y="838189"/>
                </a:lnTo>
                <a:lnTo>
                  <a:pt x="124316" y="857509"/>
                </a:lnTo>
                <a:lnTo>
                  <a:pt x="124052" y="877094"/>
                </a:lnTo>
                <a:lnTo>
                  <a:pt x="124316" y="896414"/>
                </a:lnTo>
                <a:lnTo>
                  <a:pt x="125110" y="915735"/>
                </a:lnTo>
                <a:lnTo>
                  <a:pt x="126168" y="934791"/>
                </a:lnTo>
                <a:lnTo>
                  <a:pt x="128019" y="953846"/>
                </a:lnTo>
                <a:lnTo>
                  <a:pt x="130400" y="972637"/>
                </a:lnTo>
                <a:lnTo>
                  <a:pt x="132781" y="991428"/>
                </a:lnTo>
                <a:lnTo>
                  <a:pt x="135955" y="1009955"/>
                </a:lnTo>
                <a:lnTo>
                  <a:pt x="139393" y="1028481"/>
                </a:lnTo>
                <a:lnTo>
                  <a:pt x="143625" y="1046743"/>
                </a:lnTo>
                <a:lnTo>
                  <a:pt x="147857" y="1065005"/>
                </a:lnTo>
                <a:lnTo>
                  <a:pt x="152883" y="1082737"/>
                </a:lnTo>
                <a:lnTo>
                  <a:pt x="157908" y="1100734"/>
                </a:lnTo>
                <a:lnTo>
                  <a:pt x="163992" y="1118202"/>
                </a:lnTo>
                <a:lnTo>
                  <a:pt x="169811" y="1135405"/>
                </a:lnTo>
                <a:lnTo>
                  <a:pt x="176424" y="1152608"/>
                </a:lnTo>
                <a:lnTo>
                  <a:pt x="183301" y="1169547"/>
                </a:lnTo>
                <a:lnTo>
                  <a:pt x="190707" y="1186485"/>
                </a:lnTo>
                <a:lnTo>
                  <a:pt x="198377" y="1203159"/>
                </a:lnTo>
                <a:lnTo>
                  <a:pt x="206577" y="1219568"/>
                </a:lnTo>
                <a:lnTo>
                  <a:pt x="215041" y="1235448"/>
                </a:lnTo>
                <a:lnTo>
                  <a:pt x="224034" y="1251592"/>
                </a:lnTo>
                <a:lnTo>
                  <a:pt x="233027" y="1267208"/>
                </a:lnTo>
                <a:lnTo>
                  <a:pt x="242814" y="1282558"/>
                </a:lnTo>
                <a:lnTo>
                  <a:pt x="252865" y="1297644"/>
                </a:lnTo>
                <a:lnTo>
                  <a:pt x="263181" y="1312200"/>
                </a:lnTo>
                <a:lnTo>
                  <a:pt x="273761" y="1327021"/>
                </a:lnTo>
                <a:lnTo>
                  <a:pt x="284870" y="1341578"/>
                </a:lnTo>
                <a:lnTo>
                  <a:pt x="295979" y="1355605"/>
                </a:lnTo>
                <a:lnTo>
                  <a:pt x="307617" y="1369368"/>
                </a:lnTo>
                <a:lnTo>
                  <a:pt x="319784" y="1382865"/>
                </a:lnTo>
                <a:lnTo>
                  <a:pt x="332216" y="1396099"/>
                </a:lnTo>
                <a:lnTo>
                  <a:pt x="344648" y="1408803"/>
                </a:lnTo>
                <a:lnTo>
                  <a:pt x="357608" y="1421771"/>
                </a:lnTo>
                <a:lnTo>
                  <a:pt x="371098" y="1433946"/>
                </a:lnTo>
                <a:lnTo>
                  <a:pt x="384588" y="1445855"/>
                </a:lnTo>
                <a:lnTo>
                  <a:pt x="398342" y="1457501"/>
                </a:lnTo>
                <a:lnTo>
                  <a:pt x="412361" y="1469146"/>
                </a:lnTo>
                <a:lnTo>
                  <a:pt x="426379" y="1479997"/>
                </a:lnTo>
                <a:lnTo>
                  <a:pt x="441192" y="1490848"/>
                </a:lnTo>
                <a:lnTo>
                  <a:pt x="456268" y="1501170"/>
                </a:lnTo>
                <a:lnTo>
                  <a:pt x="471345" y="1511227"/>
                </a:lnTo>
                <a:lnTo>
                  <a:pt x="486686" y="1520490"/>
                </a:lnTo>
                <a:lnTo>
                  <a:pt x="502292" y="1530018"/>
                </a:lnTo>
                <a:lnTo>
                  <a:pt x="517898" y="1538752"/>
                </a:lnTo>
                <a:lnTo>
                  <a:pt x="534297" y="1547221"/>
                </a:lnTo>
                <a:lnTo>
                  <a:pt x="550432" y="1555426"/>
                </a:lnTo>
                <a:lnTo>
                  <a:pt x="567095" y="1563101"/>
                </a:lnTo>
                <a:lnTo>
                  <a:pt x="583759" y="1570512"/>
                </a:lnTo>
                <a:lnTo>
                  <a:pt x="600687" y="1577393"/>
                </a:lnTo>
                <a:lnTo>
                  <a:pt x="617880" y="1583745"/>
                </a:lnTo>
                <a:lnTo>
                  <a:pt x="635337" y="1590097"/>
                </a:lnTo>
                <a:lnTo>
                  <a:pt x="653059" y="1595655"/>
                </a:lnTo>
                <a:lnTo>
                  <a:pt x="670516" y="1601213"/>
                </a:lnTo>
                <a:lnTo>
                  <a:pt x="688502" y="1605712"/>
                </a:lnTo>
                <a:lnTo>
                  <a:pt x="706489" y="1610476"/>
                </a:lnTo>
                <a:lnTo>
                  <a:pt x="725004" y="1614181"/>
                </a:lnTo>
                <a:lnTo>
                  <a:pt x="743255" y="1618151"/>
                </a:lnTo>
                <a:lnTo>
                  <a:pt x="762034" y="1620798"/>
                </a:lnTo>
                <a:lnTo>
                  <a:pt x="780550" y="1623709"/>
                </a:lnTo>
                <a:lnTo>
                  <a:pt x="799594" y="1625826"/>
                </a:lnTo>
                <a:lnTo>
                  <a:pt x="818374" y="1627414"/>
                </a:lnTo>
                <a:lnTo>
                  <a:pt x="837683" y="1628738"/>
                </a:lnTo>
                <a:lnTo>
                  <a:pt x="856991" y="1629267"/>
                </a:lnTo>
                <a:lnTo>
                  <a:pt x="876300" y="1629532"/>
                </a:lnTo>
                <a:lnTo>
                  <a:pt x="895873" y="1629267"/>
                </a:lnTo>
                <a:lnTo>
                  <a:pt x="914918" y="1628738"/>
                </a:lnTo>
                <a:lnTo>
                  <a:pt x="933962" y="1627414"/>
                </a:lnTo>
                <a:lnTo>
                  <a:pt x="953271" y="1625826"/>
                </a:lnTo>
                <a:lnTo>
                  <a:pt x="972050" y="1623709"/>
                </a:lnTo>
                <a:lnTo>
                  <a:pt x="990830" y="1620798"/>
                </a:lnTo>
                <a:lnTo>
                  <a:pt x="1009345" y="1618151"/>
                </a:lnTo>
                <a:lnTo>
                  <a:pt x="1027861" y="1614181"/>
                </a:lnTo>
                <a:lnTo>
                  <a:pt x="1045847" y="1610476"/>
                </a:lnTo>
                <a:lnTo>
                  <a:pt x="1064098" y="1605712"/>
                </a:lnTo>
                <a:lnTo>
                  <a:pt x="1082084" y="1601213"/>
                </a:lnTo>
                <a:lnTo>
                  <a:pt x="1099806" y="1595655"/>
                </a:lnTo>
                <a:lnTo>
                  <a:pt x="1117263" y="1590097"/>
                </a:lnTo>
                <a:lnTo>
                  <a:pt x="1134720" y="1583745"/>
                </a:lnTo>
                <a:lnTo>
                  <a:pt x="1151913" y="1577393"/>
                </a:lnTo>
                <a:lnTo>
                  <a:pt x="1168841" y="1570512"/>
                </a:lnTo>
                <a:lnTo>
                  <a:pt x="1185769" y="1563101"/>
                </a:lnTo>
                <a:lnTo>
                  <a:pt x="1201904" y="1555426"/>
                </a:lnTo>
                <a:lnTo>
                  <a:pt x="1218568" y="1547221"/>
                </a:lnTo>
                <a:lnTo>
                  <a:pt x="1234702" y="1538752"/>
                </a:lnTo>
                <a:lnTo>
                  <a:pt x="1250573" y="1530018"/>
                </a:lnTo>
                <a:lnTo>
                  <a:pt x="1265914" y="1520490"/>
                </a:lnTo>
                <a:lnTo>
                  <a:pt x="1281255" y="1511227"/>
                </a:lnTo>
                <a:lnTo>
                  <a:pt x="1296596" y="1501170"/>
                </a:lnTo>
                <a:lnTo>
                  <a:pt x="1311408" y="1490848"/>
                </a:lnTo>
                <a:lnTo>
                  <a:pt x="1325956" y="1479997"/>
                </a:lnTo>
                <a:lnTo>
                  <a:pt x="1340504" y="1469146"/>
                </a:lnTo>
                <a:lnTo>
                  <a:pt x="1354522" y="1457501"/>
                </a:lnTo>
                <a:lnTo>
                  <a:pt x="1368277" y="1445855"/>
                </a:lnTo>
                <a:lnTo>
                  <a:pt x="1381766" y="1433946"/>
                </a:lnTo>
                <a:lnTo>
                  <a:pt x="1394991" y="1421771"/>
                </a:lnTo>
                <a:lnTo>
                  <a:pt x="1407952" y="1408803"/>
                </a:lnTo>
                <a:lnTo>
                  <a:pt x="1420384" y="1396099"/>
                </a:lnTo>
                <a:lnTo>
                  <a:pt x="1432815" y="1382865"/>
                </a:lnTo>
                <a:lnTo>
                  <a:pt x="1444718" y="1369368"/>
                </a:lnTo>
                <a:lnTo>
                  <a:pt x="1456356" y="1355605"/>
                </a:lnTo>
                <a:lnTo>
                  <a:pt x="1467730" y="1341578"/>
                </a:lnTo>
                <a:lnTo>
                  <a:pt x="1479104" y="1327021"/>
                </a:lnTo>
                <a:lnTo>
                  <a:pt x="1489684" y="1312200"/>
                </a:lnTo>
                <a:lnTo>
                  <a:pt x="1499735" y="1297644"/>
                </a:lnTo>
                <a:lnTo>
                  <a:pt x="1509786" y="1282558"/>
                </a:lnTo>
                <a:lnTo>
                  <a:pt x="1519308" y="1267208"/>
                </a:lnTo>
                <a:lnTo>
                  <a:pt x="1528830" y="1251592"/>
                </a:lnTo>
                <a:lnTo>
                  <a:pt x="1537559" y="1235448"/>
                </a:lnTo>
                <a:lnTo>
                  <a:pt x="1546023" y="1219568"/>
                </a:lnTo>
                <a:lnTo>
                  <a:pt x="1554223" y="1203159"/>
                </a:lnTo>
                <a:lnTo>
                  <a:pt x="1561893" y="1186485"/>
                </a:lnTo>
                <a:lnTo>
                  <a:pt x="1569299" y="1169547"/>
                </a:lnTo>
                <a:lnTo>
                  <a:pt x="1576176" y="1152608"/>
                </a:lnTo>
                <a:lnTo>
                  <a:pt x="1582789" y="1135405"/>
                </a:lnTo>
                <a:lnTo>
                  <a:pt x="1588873" y="1118202"/>
                </a:lnTo>
                <a:lnTo>
                  <a:pt x="1594692" y="1100734"/>
                </a:lnTo>
                <a:lnTo>
                  <a:pt x="1599982" y="1082737"/>
                </a:lnTo>
                <a:lnTo>
                  <a:pt x="1604743" y="1065005"/>
                </a:lnTo>
                <a:lnTo>
                  <a:pt x="1608975" y="1046743"/>
                </a:lnTo>
                <a:lnTo>
                  <a:pt x="1613207" y="1028481"/>
                </a:lnTo>
                <a:lnTo>
                  <a:pt x="1616645" y="1009955"/>
                </a:lnTo>
                <a:lnTo>
                  <a:pt x="1619555" y="991428"/>
                </a:lnTo>
                <a:lnTo>
                  <a:pt x="1622464" y="972637"/>
                </a:lnTo>
                <a:lnTo>
                  <a:pt x="1624581" y="953846"/>
                </a:lnTo>
                <a:lnTo>
                  <a:pt x="1626168" y="934791"/>
                </a:lnTo>
                <a:lnTo>
                  <a:pt x="1627490" y="915735"/>
                </a:lnTo>
                <a:lnTo>
                  <a:pt x="1628019" y="896414"/>
                </a:lnTo>
                <a:lnTo>
                  <a:pt x="1628548" y="877094"/>
                </a:lnTo>
                <a:lnTo>
                  <a:pt x="1628019" y="857509"/>
                </a:lnTo>
                <a:lnTo>
                  <a:pt x="1627490" y="838189"/>
                </a:lnTo>
                <a:lnTo>
                  <a:pt x="1626168" y="819133"/>
                </a:lnTo>
                <a:lnTo>
                  <a:pt x="1624581" y="800342"/>
                </a:lnTo>
                <a:lnTo>
                  <a:pt x="1622464" y="781551"/>
                </a:lnTo>
                <a:lnTo>
                  <a:pt x="1619555" y="762495"/>
                </a:lnTo>
                <a:lnTo>
                  <a:pt x="1616645" y="743704"/>
                </a:lnTo>
                <a:lnTo>
                  <a:pt x="1613207" y="725707"/>
                </a:lnTo>
                <a:lnTo>
                  <a:pt x="1608975" y="707180"/>
                </a:lnTo>
                <a:lnTo>
                  <a:pt x="1604743" y="689183"/>
                </a:lnTo>
                <a:lnTo>
                  <a:pt x="1599982" y="670921"/>
                </a:lnTo>
                <a:lnTo>
                  <a:pt x="1594692" y="653454"/>
                </a:lnTo>
                <a:lnTo>
                  <a:pt x="1588873" y="635986"/>
                </a:lnTo>
                <a:lnTo>
                  <a:pt x="1582789" y="618253"/>
                </a:lnTo>
                <a:lnTo>
                  <a:pt x="1576176" y="601315"/>
                </a:lnTo>
                <a:lnTo>
                  <a:pt x="1569299" y="584112"/>
                </a:lnTo>
                <a:lnTo>
                  <a:pt x="1561893" y="567438"/>
                </a:lnTo>
                <a:lnTo>
                  <a:pt x="1554223" y="551029"/>
                </a:lnTo>
                <a:lnTo>
                  <a:pt x="1546023" y="534620"/>
                </a:lnTo>
                <a:lnTo>
                  <a:pt x="1537559" y="518740"/>
                </a:lnTo>
                <a:lnTo>
                  <a:pt x="1528830" y="502596"/>
                </a:lnTo>
                <a:lnTo>
                  <a:pt x="1519308" y="486980"/>
                </a:lnTo>
                <a:lnTo>
                  <a:pt x="1509786" y="471630"/>
                </a:lnTo>
                <a:lnTo>
                  <a:pt x="1499735" y="456544"/>
                </a:lnTo>
                <a:lnTo>
                  <a:pt x="1489684" y="441458"/>
                </a:lnTo>
                <a:lnTo>
                  <a:pt x="1479104" y="427167"/>
                </a:lnTo>
                <a:lnTo>
                  <a:pt x="1467730" y="412610"/>
                </a:lnTo>
                <a:lnTo>
                  <a:pt x="1456356" y="398583"/>
                </a:lnTo>
                <a:lnTo>
                  <a:pt x="1444718" y="384820"/>
                </a:lnTo>
                <a:lnTo>
                  <a:pt x="1432815" y="371323"/>
                </a:lnTo>
                <a:lnTo>
                  <a:pt x="1420384" y="358089"/>
                </a:lnTo>
                <a:lnTo>
                  <a:pt x="1407952" y="344856"/>
                </a:lnTo>
                <a:lnTo>
                  <a:pt x="1394991" y="332417"/>
                </a:lnTo>
                <a:lnTo>
                  <a:pt x="1381766" y="320243"/>
                </a:lnTo>
                <a:lnTo>
                  <a:pt x="1368277" y="308333"/>
                </a:lnTo>
                <a:lnTo>
                  <a:pt x="1354522" y="296423"/>
                </a:lnTo>
                <a:lnTo>
                  <a:pt x="1340504" y="285042"/>
                </a:lnTo>
                <a:lnTo>
                  <a:pt x="1325956" y="274191"/>
                </a:lnTo>
                <a:lnTo>
                  <a:pt x="1311408" y="263340"/>
                </a:lnTo>
                <a:lnTo>
                  <a:pt x="1296596" y="253018"/>
                </a:lnTo>
                <a:lnTo>
                  <a:pt x="1281255" y="242961"/>
                </a:lnTo>
                <a:lnTo>
                  <a:pt x="1265914" y="233698"/>
                </a:lnTo>
                <a:lnTo>
                  <a:pt x="1250573" y="224170"/>
                </a:lnTo>
                <a:lnTo>
                  <a:pt x="1234702" y="215436"/>
                </a:lnTo>
                <a:lnTo>
                  <a:pt x="1218568" y="206967"/>
                </a:lnTo>
                <a:lnTo>
                  <a:pt x="1201904" y="198762"/>
                </a:lnTo>
                <a:lnTo>
                  <a:pt x="1185769" y="191087"/>
                </a:lnTo>
                <a:lnTo>
                  <a:pt x="1168841" y="183412"/>
                </a:lnTo>
                <a:lnTo>
                  <a:pt x="1151913" y="176530"/>
                </a:lnTo>
                <a:lnTo>
                  <a:pt x="1134720" y="169914"/>
                </a:lnTo>
                <a:lnTo>
                  <a:pt x="1117263" y="164091"/>
                </a:lnTo>
                <a:lnTo>
                  <a:pt x="1099806" y="158269"/>
                </a:lnTo>
                <a:lnTo>
                  <a:pt x="1082084" y="152975"/>
                </a:lnTo>
                <a:lnTo>
                  <a:pt x="1064098" y="147947"/>
                </a:lnTo>
                <a:lnTo>
                  <a:pt x="1045847" y="143712"/>
                </a:lnTo>
                <a:lnTo>
                  <a:pt x="1027861" y="139478"/>
                </a:lnTo>
                <a:lnTo>
                  <a:pt x="1009345" y="136037"/>
                </a:lnTo>
                <a:lnTo>
                  <a:pt x="990830" y="132861"/>
                </a:lnTo>
                <a:lnTo>
                  <a:pt x="972050" y="130479"/>
                </a:lnTo>
                <a:lnTo>
                  <a:pt x="953271" y="128362"/>
                </a:lnTo>
                <a:lnTo>
                  <a:pt x="933962" y="126774"/>
                </a:lnTo>
                <a:lnTo>
                  <a:pt x="914918" y="125450"/>
                </a:lnTo>
                <a:lnTo>
                  <a:pt x="895873" y="124392"/>
                </a:lnTo>
                <a:lnTo>
                  <a:pt x="876300" y="124392"/>
                </a:lnTo>
                <a:lnTo>
                  <a:pt x="856991" y="124392"/>
                </a:lnTo>
                <a:close/>
                <a:moveTo>
                  <a:pt x="876300" y="0"/>
                </a:moveTo>
                <a:lnTo>
                  <a:pt x="899048" y="265"/>
                </a:lnTo>
                <a:lnTo>
                  <a:pt x="921266" y="1323"/>
                </a:lnTo>
                <a:lnTo>
                  <a:pt x="943749" y="2382"/>
                </a:lnTo>
                <a:lnTo>
                  <a:pt x="965702" y="4764"/>
                </a:lnTo>
                <a:lnTo>
                  <a:pt x="987656" y="7146"/>
                </a:lnTo>
                <a:lnTo>
                  <a:pt x="1009610" y="10057"/>
                </a:lnTo>
                <a:lnTo>
                  <a:pt x="1031299" y="13763"/>
                </a:lnTo>
                <a:lnTo>
                  <a:pt x="1052724" y="17997"/>
                </a:lnTo>
                <a:lnTo>
                  <a:pt x="1074149" y="22496"/>
                </a:lnTo>
                <a:lnTo>
                  <a:pt x="1095045" y="27525"/>
                </a:lnTo>
                <a:lnTo>
                  <a:pt x="1115940" y="33348"/>
                </a:lnTo>
                <a:lnTo>
                  <a:pt x="1136572" y="39435"/>
                </a:lnTo>
                <a:lnTo>
                  <a:pt x="1157203" y="46051"/>
                </a:lnTo>
                <a:lnTo>
                  <a:pt x="1177305" y="53197"/>
                </a:lnTo>
                <a:lnTo>
                  <a:pt x="1197407" y="60873"/>
                </a:lnTo>
                <a:lnTo>
                  <a:pt x="1216981" y="69077"/>
                </a:lnTo>
                <a:lnTo>
                  <a:pt x="1236818" y="77811"/>
                </a:lnTo>
                <a:lnTo>
                  <a:pt x="1255863" y="86545"/>
                </a:lnTo>
                <a:lnTo>
                  <a:pt x="1274907" y="96337"/>
                </a:lnTo>
                <a:lnTo>
                  <a:pt x="1293687" y="105865"/>
                </a:lnTo>
                <a:lnTo>
                  <a:pt x="1312202" y="116452"/>
                </a:lnTo>
                <a:lnTo>
                  <a:pt x="1330453" y="127303"/>
                </a:lnTo>
                <a:lnTo>
                  <a:pt x="1348439" y="138154"/>
                </a:lnTo>
                <a:lnTo>
                  <a:pt x="1365896" y="149799"/>
                </a:lnTo>
                <a:lnTo>
                  <a:pt x="1383353" y="162239"/>
                </a:lnTo>
                <a:lnTo>
                  <a:pt x="1400282" y="174413"/>
                </a:lnTo>
                <a:lnTo>
                  <a:pt x="1416945" y="187117"/>
                </a:lnTo>
                <a:lnTo>
                  <a:pt x="1433609" y="200615"/>
                </a:lnTo>
                <a:lnTo>
                  <a:pt x="1449479" y="214113"/>
                </a:lnTo>
                <a:lnTo>
                  <a:pt x="1465085" y="228404"/>
                </a:lnTo>
                <a:lnTo>
                  <a:pt x="1480426" y="242432"/>
                </a:lnTo>
                <a:lnTo>
                  <a:pt x="1495503" y="257253"/>
                </a:lnTo>
                <a:lnTo>
                  <a:pt x="1510315" y="272074"/>
                </a:lnTo>
                <a:lnTo>
                  <a:pt x="1524863" y="287424"/>
                </a:lnTo>
                <a:lnTo>
                  <a:pt x="1538881" y="303569"/>
                </a:lnTo>
                <a:lnTo>
                  <a:pt x="1552371" y="319449"/>
                </a:lnTo>
                <a:lnTo>
                  <a:pt x="1565596" y="335858"/>
                </a:lnTo>
                <a:lnTo>
                  <a:pt x="1578292" y="352796"/>
                </a:lnTo>
                <a:lnTo>
                  <a:pt x="1590724" y="369735"/>
                </a:lnTo>
                <a:lnTo>
                  <a:pt x="1602627" y="386938"/>
                </a:lnTo>
                <a:lnTo>
                  <a:pt x="1614265" y="404935"/>
                </a:lnTo>
                <a:lnTo>
                  <a:pt x="1625639" y="422667"/>
                </a:lnTo>
                <a:lnTo>
                  <a:pt x="1636219" y="440929"/>
                </a:lnTo>
                <a:lnTo>
                  <a:pt x="1646534" y="459455"/>
                </a:lnTo>
                <a:lnTo>
                  <a:pt x="1656585" y="478247"/>
                </a:lnTo>
                <a:lnTo>
                  <a:pt x="1666108" y="497038"/>
                </a:lnTo>
                <a:lnTo>
                  <a:pt x="1675101" y="516358"/>
                </a:lnTo>
                <a:lnTo>
                  <a:pt x="1683565" y="535943"/>
                </a:lnTo>
                <a:lnTo>
                  <a:pt x="1691764" y="555528"/>
                </a:lnTo>
                <a:lnTo>
                  <a:pt x="1699170" y="575643"/>
                </a:lnTo>
                <a:lnTo>
                  <a:pt x="1706577" y="596022"/>
                </a:lnTo>
                <a:lnTo>
                  <a:pt x="1712925" y="616401"/>
                </a:lnTo>
                <a:lnTo>
                  <a:pt x="1719273" y="637309"/>
                </a:lnTo>
                <a:lnTo>
                  <a:pt x="1725092" y="658218"/>
                </a:lnTo>
                <a:lnTo>
                  <a:pt x="1730382" y="679126"/>
                </a:lnTo>
                <a:lnTo>
                  <a:pt x="1734614" y="700564"/>
                </a:lnTo>
                <a:lnTo>
                  <a:pt x="1739111" y="721737"/>
                </a:lnTo>
                <a:lnTo>
                  <a:pt x="1742549" y="743439"/>
                </a:lnTo>
                <a:lnTo>
                  <a:pt x="1745723" y="765406"/>
                </a:lnTo>
                <a:lnTo>
                  <a:pt x="1748104" y="787373"/>
                </a:lnTo>
                <a:lnTo>
                  <a:pt x="1749955" y="809605"/>
                </a:lnTo>
                <a:lnTo>
                  <a:pt x="1751542" y="831837"/>
                </a:lnTo>
                <a:lnTo>
                  <a:pt x="1752336" y="854598"/>
                </a:lnTo>
                <a:lnTo>
                  <a:pt x="1752600" y="877094"/>
                </a:lnTo>
                <a:lnTo>
                  <a:pt x="1752336" y="899590"/>
                </a:lnTo>
                <a:lnTo>
                  <a:pt x="1751542" y="922351"/>
                </a:lnTo>
                <a:lnTo>
                  <a:pt x="1749955" y="944583"/>
                </a:lnTo>
                <a:lnTo>
                  <a:pt x="1748104" y="966550"/>
                </a:lnTo>
                <a:lnTo>
                  <a:pt x="1745723" y="988782"/>
                </a:lnTo>
                <a:lnTo>
                  <a:pt x="1742549" y="1010220"/>
                </a:lnTo>
                <a:lnTo>
                  <a:pt x="1739111" y="1031922"/>
                </a:lnTo>
                <a:lnTo>
                  <a:pt x="1734614" y="1053624"/>
                </a:lnTo>
                <a:lnTo>
                  <a:pt x="1730382" y="1075062"/>
                </a:lnTo>
                <a:lnTo>
                  <a:pt x="1725092" y="1095970"/>
                </a:lnTo>
                <a:lnTo>
                  <a:pt x="1719273" y="1116879"/>
                </a:lnTo>
                <a:lnTo>
                  <a:pt x="1712925" y="1137523"/>
                </a:lnTo>
                <a:lnTo>
                  <a:pt x="1706577" y="1157902"/>
                </a:lnTo>
                <a:lnTo>
                  <a:pt x="1699170" y="1178016"/>
                </a:lnTo>
                <a:lnTo>
                  <a:pt x="1691764" y="1198130"/>
                </a:lnTo>
                <a:lnTo>
                  <a:pt x="1683565" y="1217980"/>
                </a:lnTo>
                <a:lnTo>
                  <a:pt x="1675101" y="1237565"/>
                </a:lnTo>
                <a:lnTo>
                  <a:pt x="1666108" y="1256886"/>
                </a:lnTo>
                <a:lnTo>
                  <a:pt x="1656585" y="1275941"/>
                </a:lnTo>
                <a:lnTo>
                  <a:pt x="1646534" y="1294733"/>
                </a:lnTo>
                <a:lnTo>
                  <a:pt x="1636219" y="1313259"/>
                </a:lnTo>
                <a:lnTo>
                  <a:pt x="1625639" y="1331521"/>
                </a:lnTo>
                <a:lnTo>
                  <a:pt x="1614265" y="1349253"/>
                </a:lnTo>
                <a:lnTo>
                  <a:pt x="1602627" y="1366986"/>
                </a:lnTo>
                <a:lnTo>
                  <a:pt x="1590724" y="1384453"/>
                </a:lnTo>
                <a:lnTo>
                  <a:pt x="1578292" y="1401392"/>
                </a:lnTo>
                <a:lnTo>
                  <a:pt x="1565596" y="1418066"/>
                </a:lnTo>
                <a:lnTo>
                  <a:pt x="1552371" y="1434475"/>
                </a:lnTo>
                <a:lnTo>
                  <a:pt x="1538881" y="1450619"/>
                </a:lnTo>
                <a:lnTo>
                  <a:pt x="1524863" y="1466234"/>
                </a:lnTo>
                <a:lnTo>
                  <a:pt x="1510315" y="1481585"/>
                </a:lnTo>
                <a:lnTo>
                  <a:pt x="1495503" y="1496671"/>
                </a:lnTo>
                <a:lnTo>
                  <a:pt x="1480426" y="1511492"/>
                </a:lnTo>
                <a:lnTo>
                  <a:pt x="1465085" y="1525784"/>
                </a:lnTo>
                <a:lnTo>
                  <a:pt x="1449479" y="1540075"/>
                </a:lnTo>
                <a:lnTo>
                  <a:pt x="1433609" y="1553573"/>
                </a:lnTo>
                <a:lnTo>
                  <a:pt x="1416945" y="1566542"/>
                </a:lnTo>
                <a:lnTo>
                  <a:pt x="1400282" y="1579510"/>
                </a:lnTo>
                <a:lnTo>
                  <a:pt x="1383353" y="1591949"/>
                </a:lnTo>
                <a:lnTo>
                  <a:pt x="1365896" y="1603859"/>
                </a:lnTo>
                <a:lnTo>
                  <a:pt x="1348439" y="1615505"/>
                </a:lnTo>
                <a:lnTo>
                  <a:pt x="1330453" y="1626885"/>
                </a:lnTo>
                <a:lnTo>
                  <a:pt x="1312202" y="1637472"/>
                </a:lnTo>
                <a:lnTo>
                  <a:pt x="1293687" y="1647793"/>
                </a:lnTo>
                <a:lnTo>
                  <a:pt x="1274907" y="1657851"/>
                </a:lnTo>
                <a:lnTo>
                  <a:pt x="1255863" y="1667379"/>
                </a:lnTo>
                <a:lnTo>
                  <a:pt x="1236818" y="1676377"/>
                </a:lnTo>
                <a:lnTo>
                  <a:pt x="1216981" y="1684846"/>
                </a:lnTo>
                <a:lnTo>
                  <a:pt x="1197407" y="1693051"/>
                </a:lnTo>
                <a:lnTo>
                  <a:pt x="1177305" y="1700726"/>
                </a:lnTo>
                <a:lnTo>
                  <a:pt x="1157203" y="1707607"/>
                </a:lnTo>
                <a:lnTo>
                  <a:pt x="1136572" y="1714753"/>
                </a:lnTo>
                <a:lnTo>
                  <a:pt x="1115940" y="1720576"/>
                </a:lnTo>
                <a:lnTo>
                  <a:pt x="1095045" y="1726134"/>
                </a:lnTo>
                <a:lnTo>
                  <a:pt x="1074149" y="1731427"/>
                </a:lnTo>
                <a:lnTo>
                  <a:pt x="1052724" y="1736191"/>
                </a:lnTo>
                <a:lnTo>
                  <a:pt x="1031299" y="1740426"/>
                </a:lnTo>
                <a:lnTo>
                  <a:pt x="1009610" y="1743866"/>
                </a:lnTo>
                <a:lnTo>
                  <a:pt x="987656" y="1747042"/>
                </a:lnTo>
                <a:lnTo>
                  <a:pt x="965702" y="1749424"/>
                </a:lnTo>
                <a:lnTo>
                  <a:pt x="943749" y="1751277"/>
                </a:lnTo>
                <a:lnTo>
                  <a:pt x="921266" y="1752865"/>
                </a:lnTo>
                <a:lnTo>
                  <a:pt x="899048" y="1753923"/>
                </a:lnTo>
                <a:lnTo>
                  <a:pt x="876300" y="1754188"/>
                </a:lnTo>
                <a:lnTo>
                  <a:pt x="853817" y="1753923"/>
                </a:lnTo>
                <a:lnTo>
                  <a:pt x="831335" y="1752865"/>
                </a:lnTo>
                <a:lnTo>
                  <a:pt x="809116" y="1751277"/>
                </a:lnTo>
                <a:lnTo>
                  <a:pt x="786898" y="1749424"/>
                </a:lnTo>
                <a:lnTo>
                  <a:pt x="764944" y="1747042"/>
                </a:lnTo>
                <a:lnTo>
                  <a:pt x="742990" y="1743866"/>
                </a:lnTo>
                <a:lnTo>
                  <a:pt x="721301" y="1740426"/>
                </a:lnTo>
                <a:lnTo>
                  <a:pt x="699876" y="1736191"/>
                </a:lnTo>
                <a:lnTo>
                  <a:pt x="678716" y="1731427"/>
                </a:lnTo>
                <a:lnTo>
                  <a:pt x="657820" y="1726134"/>
                </a:lnTo>
                <a:lnTo>
                  <a:pt x="636660" y="1720576"/>
                </a:lnTo>
                <a:lnTo>
                  <a:pt x="616028" y="1714753"/>
                </a:lnTo>
                <a:lnTo>
                  <a:pt x="595662" y="1707607"/>
                </a:lnTo>
                <a:lnTo>
                  <a:pt x="575295" y="1700726"/>
                </a:lnTo>
                <a:lnTo>
                  <a:pt x="555193" y="1693051"/>
                </a:lnTo>
                <a:lnTo>
                  <a:pt x="535619" y="1684846"/>
                </a:lnTo>
                <a:lnTo>
                  <a:pt x="516046" y="1676377"/>
                </a:lnTo>
                <a:lnTo>
                  <a:pt x="496737" y="1667379"/>
                </a:lnTo>
                <a:lnTo>
                  <a:pt x="477958" y="1657851"/>
                </a:lnTo>
                <a:lnTo>
                  <a:pt x="458913" y="1647793"/>
                </a:lnTo>
                <a:lnTo>
                  <a:pt x="440663" y="1637472"/>
                </a:lnTo>
                <a:lnTo>
                  <a:pt x="422412" y="1626885"/>
                </a:lnTo>
                <a:lnTo>
                  <a:pt x="404161" y="1615505"/>
                </a:lnTo>
                <a:lnTo>
                  <a:pt x="386704" y="1603859"/>
                </a:lnTo>
                <a:lnTo>
                  <a:pt x="369511" y="1591949"/>
                </a:lnTo>
                <a:lnTo>
                  <a:pt x="352318" y="1579510"/>
                </a:lnTo>
                <a:lnTo>
                  <a:pt x="335655" y="1566542"/>
                </a:lnTo>
                <a:lnTo>
                  <a:pt x="319255" y="1553573"/>
                </a:lnTo>
                <a:lnTo>
                  <a:pt x="303121" y="1540075"/>
                </a:lnTo>
                <a:lnTo>
                  <a:pt x="287251" y="1525784"/>
                </a:lnTo>
                <a:lnTo>
                  <a:pt x="271909" y="1511492"/>
                </a:lnTo>
                <a:lnTo>
                  <a:pt x="256833" y="1496671"/>
                </a:lnTo>
                <a:lnTo>
                  <a:pt x="242285" y="1481585"/>
                </a:lnTo>
                <a:lnTo>
                  <a:pt x="227737" y="1466234"/>
                </a:lnTo>
                <a:lnTo>
                  <a:pt x="213983" y="1450619"/>
                </a:lnTo>
                <a:lnTo>
                  <a:pt x="200229" y="1434475"/>
                </a:lnTo>
                <a:lnTo>
                  <a:pt x="187004" y="1418066"/>
                </a:lnTo>
                <a:lnTo>
                  <a:pt x="174308" y="1401392"/>
                </a:lnTo>
                <a:lnTo>
                  <a:pt x="161876" y="1384453"/>
                </a:lnTo>
                <a:lnTo>
                  <a:pt x="149709" y="1366986"/>
                </a:lnTo>
                <a:lnTo>
                  <a:pt x="138071" y="1349253"/>
                </a:lnTo>
                <a:lnTo>
                  <a:pt x="126961" y="1331521"/>
                </a:lnTo>
                <a:lnTo>
                  <a:pt x="116117" y="1313259"/>
                </a:lnTo>
                <a:lnTo>
                  <a:pt x="105801" y="1294733"/>
                </a:lnTo>
                <a:lnTo>
                  <a:pt x="95750" y="1275941"/>
                </a:lnTo>
                <a:lnTo>
                  <a:pt x="86492" y="1256886"/>
                </a:lnTo>
                <a:lnTo>
                  <a:pt x="77499" y="1237565"/>
                </a:lnTo>
                <a:lnTo>
                  <a:pt x="69035" y="1217980"/>
                </a:lnTo>
                <a:lnTo>
                  <a:pt x="60836" y="1198130"/>
                </a:lnTo>
                <a:lnTo>
                  <a:pt x="53165" y="1178016"/>
                </a:lnTo>
                <a:lnTo>
                  <a:pt x="46023" y="1157902"/>
                </a:lnTo>
                <a:lnTo>
                  <a:pt x="39411" y="1137523"/>
                </a:lnTo>
                <a:lnTo>
                  <a:pt x="33327" y="1116879"/>
                </a:lnTo>
                <a:lnTo>
                  <a:pt x="27508" y="1095970"/>
                </a:lnTo>
                <a:lnTo>
                  <a:pt x="22483" y="1075062"/>
                </a:lnTo>
                <a:lnTo>
                  <a:pt x="17721" y="1053624"/>
                </a:lnTo>
                <a:lnTo>
                  <a:pt x="13754" y="1031922"/>
                </a:lnTo>
                <a:lnTo>
                  <a:pt x="10051" y="1010220"/>
                </a:lnTo>
                <a:lnTo>
                  <a:pt x="6877" y="988782"/>
                </a:lnTo>
                <a:lnTo>
                  <a:pt x="4496" y="966550"/>
                </a:lnTo>
                <a:lnTo>
                  <a:pt x="2380" y="944583"/>
                </a:lnTo>
                <a:lnTo>
                  <a:pt x="1322" y="922351"/>
                </a:lnTo>
                <a:lnTo>
                  <a:pt x="264" y="899590"/>
                </a:lnTo>
                <a:lnTo>
                  <a:pt x="0" y="877094"/>
                </a:lnTo>
                <a:lnTo>
                  <a:pt x="264" y="854598"/>
                </a:lnTo>
                <a:lnTo>
                  <a:pt x="1322" y="831837"/>
                </a:lnTo>
                <a:lnTo>
                  <a:pt x="2380" y="809605"/>
                </a:lnTo>
                <a:lnTo>
                  <a:pt x="4496" y="787373"/>
                </a:lnTo>
                <a:lnTo>
                  <a:pt x="6877" y="765406"/>
                </a:lnTo>
                <a:lnTo>
                  <a:pt x="10051" y="743439"/>
                </a:lnTo>
                <a:lnTo>
                  <a:pt x="13754" y="721737"/>
                </a:lnTo>
                <a:lnTo>
                  <a:pt x="17721" y="700564"/>
                </a:lnTo>
                <a:lnTo>
                  <a:pt x="22483" y="679126"/>
                </a:lnTo>
                <a:lnTo>
                  <a:pt x="27508" y="658218"/>
                </a:lnTo>
                <a:lnTo>
                  <a:pt x="33327" y="637309"/>
                </a:lnTo>
                <a:lnTo>
                  <a:pt x="39411" y="616401"/>
                </a:lnTo>
                <a:lnTo>
                  <a:pt x="46023" y="596022"/>
                </a:lnTo>
                <a:lnTo>
                  <a:pt x="53165" y="575643"/>
                </a:lnTo>
                <a:lnTo>
                  <a:pt x="60836" y="555528"/>
                </a:lnTo>
                <a:lnTo>
                  <a:pt x="69035" y="535943"/>
                </a:lnTo>
                <a:lnTo>
                  <a:pt x="77499" y="516358"/>
                </a:lnTo>
                <a:lnTo>
                  <a:pt x="86492" y="497038"/>
                </a:lnTo>
                <a:lnTo>
                  <a:pt x="95750" y="478247"/>
                </a:lnTo>
                <a:lnTo>
                  <a:pt x="105801" y="459455"/>
                </a:lnTo>
                <a:lnTo>
                  <a:pt x="116117" y="440929"/>
                </a:lnTo>
                <a:lnTo>
                  <a:pt x="126961" y="422667"/>
                </a:lnTo>
                <a:lnTo>
                  <a:pt x="138071" y="404935"/>
                </a:lnTo>
                <a:lnTo>
                  <a:pt x="149709" y="386938"/>
                </a:lnTo>
                <a:lnTo>
                  <a:pt x="161876" y="369735"/>
                </a:lnTo>
                <a:lnTo>
                  <a:pt x="174308" y="352796"/>
                </a:lnTo>
                <a:lnTo>
                  <a:pt x="187004" y="335858"/>
                </a:lnTo>
                <a:lnTo>
                  <a:pt x="200229" y="319449"/>
                </a:lnTo>
                <a:lnTo>
                  <a:pt x="213983" y="303569"/>
                </a:lnTo>
                <a:lnTo>
                  <a:pt x="227737" y="287424"/>
                </a:lnTo>
                <a:lnTo>
                  <a:pt x="242285" y="272074"/>
                </a:lnTo>
                <a:lnTo>
                  <a:pt x="256833" y="257253"/>
                </a:lnTo>
                <a:lnTo>
                  <a:pt x="271909" y="242432"/>
                </a:lnTo>
                <a:lnTo>
                  <a:pt x="287251" y="228404"/>
                </a:lnTo>
                <a:lnTo>
                  <a:pt x="303121" y="214113"/>
                </a:lnTo>
                <a:lnTo>
                  <a:pt x="319255" y="200615"/>
                </a:lnTo>
                <a:lnTo>
                  <a:pt x="335655" y="187117"/>
                </a:lnTo>
                <a:lnTo>
                  <a:pt x="352318" y="174413"/>
                </a:lnTo>
                <a:lnTo>
                  <a:pt x="369511" y="162239"/>
                </a:lnTo>
                <a:lnTo>
                  <a:pt x="386704" y="149799"/>
                </a:lnTo>
                <a:lnTo>
                  <a:pt x="404161" y="138154"/>
                </a:lnTo>
                <a:lnTo>
                  <a:pt x="422412" y="127303"/>
                </a:lnTo>
                <a:lnTo>
                  <a:pt x="440663" y="116452"/>
                </a:lnTo>
                <a:lnTo>
                  <a:pt x="458913" y="105865"/>
                </a:lnTo>
                <a:lnTo>
                  <a:pt x="477958" y="96337"/>
                </a:lnTo>
                <a:lnTo>
                  <a:pt x="496737" y="86545"/>
                </a:lnTo>
                <a:lnTo>
                  <a:pt x="516046" y="77811"/>
                </a:lnTo>
                <a:lnTo>
                  <a:pt x="535619" y="69077"/>
                </a:lnTo>
                <a:lnTo>
                  <a:pt x="555193" y="60873"/>
                </a:lnTo>
                <a:lnTo>
                  <a:pt x="575295" y="53197"/>
                </a:lnTo>
                <a:lnTo>
                  <a:pt x="595662" y="46051"/>
                </a:lnTo>
                <a:lnTo>
                  <a:pt x="616028" y="39435"/>
                </a:lnTo>
                <a:lnTo>
                  <a:pt x="636660" y="33348"/>
                </a:lnTo>
                <a:lnTo>
                  <a:pt x="657820" y="27525"/>
                </a:lnTo>
                <a:lnTo>
                  <a:pt x="678716" y="22496"/>
                </a:lnTo>
                <a:lnTo>
                  <a:pt x="699876" y="17997"/>
                </a:lnTo>
                <a:lnTo>
                  <a:pt x="721301" y="13763"/>
                </a:lnTo>
                <a:lnTo>
                  <a:pt x="742990" y="10057"/>
                </a:lnTo>
                <a:lnTo>
                  <a:pt x="764944" y="7146"/>
                </a:lnTo>
                <a:lnTo>
                  <a:pt x="786898" y="4764"/>
                </a:lnTo>
                <a:lnTo>
                  <a:pt x="809116" y="2382"/>
                </a:lnTo>
                <a:lnTo>
                  <a:pt x="831335" y="1323"/>
                </a:lnTo>
                <a:lnTo>
                  <a:pt x="853817" y="265"/>
                </a:lnTo>
                <a:lnTo>
                  <a:pt x="876300" y="0"/>
                </a:ln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4" name="KSO_Shape"/>
          <p:cNvSpPr/>
          <p:nvPr/>
        </p:nvSpPr>
        <p:spPr bwMode="auto">
          <a:xfrm>
            <a:off x="3512505" y="3667391"/>
            <a:ext cx="517292" cy="445733"/>
          </a:xfrm>
          <a:custGeom>
            <a:avLst/>
            <a:gdLst>
              <a:gd name="T0" fmla="*/ 838518 w 3856038"/>
              <a:gd name="T1" fmla="*/ 3035936 h 3319463"/>
              <a:gd name="T2" fmla="*/ 807086 w 3856038"/>
              <a:gd name="T3" fmla="*/ 3078481 h 3319463"/>
              <a:gd name="T4" fmla="*/ 345758 w 3856038"/>
              <a:gd name="T5" fmla="*/ 3083244 h 3319463"/>
              <a:gd name="T6" fmla="*/ 306705 w 3856038"/>
              <a:gd name="T7" fmla="*/ 3047684 h 3319463"/>
              <a:gd name="T8" fmla="*/ 1938189 w 3856038"/>
              <a:gd name="T9" fmla="*/ 1874411 h 3319463"/>
              <a:gd name="T10" fmla="*/ 2032113 w 3856038"/>
              <a:gd name="T11" fmla="*/ 1927728 h 3319463"/>
              <a:gd name="T12" fmla="*/ 2127625 w 3856038"/>
              <a:gd name="T13" fmla="*/ 1936931 h 3319463"/>
              <a:gd name="T14" fmla="*/ 2209174 w 3856038"/>
              <a:gd name="T15" fmla="*/ 1913446 h 3319463"/>
              <a:gd name="T16" fmla="*/ 2208222 w 3856038"/>
              <a:gd name="T17" fmla="*/ 3063251 h 3319463"/>
              <a:gd name="T18" fmla="*/ 2159673 w 3856038"/>
              <a:gd name="T19" fmla="*/ 3086101 h 3319463"/>
              <a:gd name="T20" fmla="*/ 1703060 w 3856038"/>
              <a:gd name="T21" fmla="*/ 3067694 h 3319463"/>
              <a:gd name="T22" fmla="*/ 1684338 w 3856038"/>
              <a:gd name="T23" fmla="*/ 1620838 h 3319463"/>
              <a:gd name="T24" fmla="*/ 1517659 w 3856038"/>
              <a:gd name="T25" fmla="*/ 3063249 h 3319463"/>
              <a:gd name="T26" fmla="*/ 1469110 w 3856038"/>
              <a:gd name="T27" fmla="*/ 3086100 h 3319463"/>
              <a:gd name="T28" fmla="*/ 1012179 w 3856038"/>
              <a:gd name="T29" fmla="*/ 3067693 h 3319463"/>
              <a:gd name="T30" fmla="*/ 993775 w 3856038"/>
              <a:gd name="T31" fmla="*/ 2030516 h 3319463"/>
              <a:gd name="T32" fmla="*/ 2903512 w 3856038"/>
              <a:gd name="T33" fmla="*/ 3058483 h 3319463"/>
              <a:gd name="T34" fmla="*/ 2858002 w 3856038"/>
              <a:gd name="T35" fmla="*/ 3085784 h 3319463"/>
              <a:gd name="T36" fmla="*/ 2397814 w 3856038"/>
              <a:gd name="T37" fmla="*/ 3071816 h 3319463"/>
              <a:gd name="T38" fmla="*/ 2374900 w 3856038"/>
              <a:gd name="T39" fmla="*/ 3023247 h 3319463"/>
              <a:gd name="T40" fmla="*/ 3393565 w 3856038"/>
              <a:gd name="T41" fmla="*/ 829618 h 3319463"/>
              <a:gd name="T42" fmla="*/ 3441797 w 3856038"/>
              <a:gd name="T43" fmla="*/ 916284 h 3319463"/>
              <a:gd name="T44" fmla="*/ 3518904 w 3856038"/>
              <a:gd name="T45" fmla="*/ 976601 h 3319463"/>
              <a:gd name="T46" fmla="*/ 3605213 w 3856038"/>
              <a:gd name="T47" fmla="*/ 3023244 h 3319463"/>
              <a:gd name="T48" fmla="*/ 3582367 w 3856038"/>
              <a:gd name="T49" fmla="*/ 3071815 h 3319463"/>
              <a:gd name="T50" fmla="*/ 3123532 w 3856038"/>
              <a:gd name="T51" fmla="*/ 3085783 h 3319463"/>
              <a:gd name="T52" fmla="*/ 3077839 w 3856038"/>
              <a:gd name="T53" fmla="*/ 3058481 h 3319463"/>
              <a:gd name="T54" fmla="*/ 3032368 w 3856038"/>
              <a:gd name="T55" fmla="*/ 0 h 3319463"/>
              <a:gd name="T56" fmla="*/ 3669057 w 3856038"/>
              <a:gd name="T57" fmla="*/ 6984 h 3319463"/>
              <a:gd name="T58" fmla="*/ 3714445 w 3856038"/>
              <a:gd name="T59" fmla="*/ 35552 h 3319463"/>
              <a:gd name="T60" fmla="*/ 3742692 w 3856038"/>
              <a:gd name="T61" fmla="*/ 80308 h 3319463"/>
              <a:gd name="T62" fmla="*/ 3749358 w 3856038"/>
              <a:gd name="T63" fmla="*/ 717377 h 3319463"/>
              <a:gd name="T64" fmla="*/ 3735075 w 3856038"/>
              <a:gd name="T65" fmla="*/ 769117 h 3319463"/>
              <a:gd name="T66" fmla="*/ 3700797 w 3856038"/>
              <a:gd name="T67" fmla="*/ 808795 h 3319463"/>
              <a:gd name="T68" fmla="*/ 3652870 w 3856038"/>
              <a:gd name="T69" fmla="*/ 830698 h 3319463"/>
              <a:gd name="T70" fmla="*/ 3597644 w 3856038"/>
              <a:gd name="T71" fmla="*/ 829110 h 3319463"/>
              <a:gd name="T72" fmla="*/ 3550670 w 3856038"/>
              <a:gd name="T73" fmla="*/ 804986 h 3319463"/>
              <a:gd name="T74" fmla="*/ 3518296 w 3856038"/>
              <a:gd name="T75" fmla="*/ 764039 h 3319463"/>
              <a:gd name="T76" fmla="*/ 3506552 w 3856038"/>
              <a:gd name="T77" fmla="*/ 711346 h 3319463"/>
              <a:gd name="T78" fmla="*/ 2155095 w 3856038"/>
              <a:gd name="T79" fmla="*/ 1756621 h 3319463"/>
              <a:gd name="T80" fmla="*/ 2103678 w 3856038"/>
              <a:gd name="T81" fmla="*/ 1768049 h 3319463"/>
              <a:gd name="T82" fmla="*/ 2052577 w 3856038"/>
              <a:gd name="T83" fmla="*/ 1756621 h 3319463"/>
              <a:gd name="T84" fmla="*/ 207257 w 3856038"/>
              <a:gd name="T85" fmla="*/ 2594619 h 3319463"/>
              <a:gd name="T86" fmla="*/ 161553 w 3856038"/>
              <a:gd name="T87" fmla="*/ 2623505 h 3319463"/>
              <a:gd name="T88" fmla="*/ 109818 w 3856038"/>
              <a:gd name="T89" fmla="*/ 2629853 h 3319463"/>
              <a:gd name="T90" fmla="*/ 59670 w 3856038"/>
              <a:gd name="T91" fmla="*/ 2613665 h 3319463"/>
              <a:gd name="T92" fmla="*/ 19996 w 3856038"/>
              <a:gd name="T93" fmla="*/ 2575574 h 3319463"/>
              <a:gd name="T94" fmla="*/ 952 w 3856038"/>
              <a:gd name="T95" fmla="*/ 2526056 h 3319463"/>
              <a:gd name="T96" fmla="*/ 5078 w 3856038"/>
              <a:gd name="T97" fmla="*/ 2473998 h 3319463"/>
              <a:gd name="T98" fmla="*/ 31105 w 3856038"/>
              <a:gd name="T99" fmla="*/ 2427337 h 3319463"/>
              <a:gd name="T100" fmla="*/ 1492697 w 3856038"/>
              <a:gd name="T101" fmla="*/ 975760 h 3319463"/>
              <a:gd name="T102" fmla="*/ 1543797 w 3856038"/>
              <a:gd name="T103" fmla="*/ 964333 h 3319463"/>
              <a:gd name="T104" fmla="*/ 1595215 w 3856038"/>
              <a:gd name="T105" fmla="*/ 975760 h 3319463"/>
              <a:gd name="T106" fmla="*/ 3334526 w 3856038"/>
              <a:gd name="T107" fmla="*/ 243464 h 3319463"/>
              <a:gd name="T108" fmla="*/ 2991107 w 3856038"/>
              <a:gd name="T109" fmla="*/ 233624 h 3319463"/>
              <a:gd name="T110" fmla="*/ 2948576 w 3856038"/>
              <a:gd name="T111" fmla="*/ 203151 h 3319463"/>
              <a:gd name="T112" fmla="*/ 2922550 w 3856038"/>
              <a:gd name="T113" fmla="*/ 157760 h 3319463"/>
              <a:gd name="T114" fmla="*/ 2918424 w 3856038"/>
              <a:gd name="T115" fmla="*/ 102845 h 3319463"/>
              <a:gd name="T116" fmla="*/ 2937468 w 3856038"/>
              <a:gd name="T117" fmla="*/ 53645 h 3319463"/>
              <a:gd name="T118" fmla="*/ 2975555 w 3856038"/>
              <a:gd name="T119" fmla="*/ 17459 h 3319463"/>
              <a:gd name="T120" fmla="*/ 3026338 w 3856038"/>
              <a:gd name="T121" fmla="*/ 318 h 3319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856038" h="3319463">
                <a:moveTo>
                  <a:pt x="50800" y="3187700"/>
                </a:moveTo>
                <a:lnTo>
                  <a:pt x="3856038" y="3187700"/>
                </a:lnTo>
                <a:lnTo>
                  <a:pt x="3856038" y="3319463"/>
                </a:lnTo>
                <a:lnTo>
                  <a:pt x="50800" y="3319463"/>
                </a:lnTo>
                <a:lnTo>
                  <a:pt x="50800" y="3187700"/>
                </a:lnTo>
                <a:close/>
                <a:moveTo>
                  <a:pt x="839788" y="2182813"/>
                </a:moveTo>
                <a:lnTo>
                  <a:pt x="839788" y="3023236"/>
                </a:lnTo>
                <a:lnTo>
                  <a:pt x="839471" y="3029586"/>
                </a:lnTo>
                <a:lnTo>
                  <a:pt x="838518" y="3035936"/>
                </a:lnTo>
                <a:lnTo>
                  <a:pt x="837248" y="3041969"/>
                </a:lnTo>
                <a:lnTo>
                  <a:pt x="834708" y="3047684"/>
                </a:lnTo>
                <a:lnTo>
                  <a:pt x="832486" y="3053399"/>
                </a:lnTo>
                <a:lnTo>
                  <a:pt x="829311" y="3058479"/>
                </a:lnTo>
                <a:lnTo>
                  <a:pt x="825501" y="3063241"/>
                </a:lnTo>
                <a:lnTo>
                  <a:pt x="821373" y="3067686"/>
                </a:lnTo>
                <a:lnTo>
                  <a:pt x="816928" y="3071814"/>
                </a:lnTo>
                <a:lnTo>
                  <a:pt x="812166" y="3075306"/>
                </a:lnTo>
                <a:lnTo>
                  <a:pt x="807086" y="3078481"/>
                </a:lnTo>
                <a:lnTo>
                  <a:pt x="801688" y="3081339"/>
                </a:lnTo>
                <a:lnTo>
                  <a:pt x="795656" y="3083244"/>
                </a:lnTo>
                <a:lnTo>
                  <a:pt x="789623" y="3084831"/>
                </a:lnTo>
                <a:lnTo>
                  <a:pt x="783591" y="3085784"/>
                </a:lnTo>
                <a:lnTo>
                  <a:pt x="777241" y="3086101"/>
                </a:lnTo>
                <a:lnTo>
                  <a:pt x="364173" y="3086101"/>
                </a:lnTo>
                <a:lnTo>
                  <a:pt x="357823" y="3085784"/>
                </a:lnTo>
                <a:lnTo>
                  <a:pt x="351473" y="3084831"/>
                </a:lnTo>
                <a:lnTo>
                  <a:pt x="345758" y="3083244"/>
                </a:lnTo>
                <a:lnTo>
                  <a:pt x="339725" y="3081339"/>
                </a:lnTo>
                <a:lnTo>
                  <a:pt x="334328" y="3078481"/>
                </a:lnTo>
                <a:lnTo>
                  <a:pt x="329248" y="3075306"/>
                </a:lnTo>
                <a:lnTo>
                  <a:pt x="324485" y="3071814"/>
                </a:lnTo>
                <a:lnTo>
                  <a:pt x="320040" y="3067686"/>
                </a:lnTo>
                <a:lnTo>
                  <a:pt x="315595" y="3063241"/>
                </a:lnTo>
                <a:lnTo>
                  <a:pt x="312103" y="3058479"/>
                </a:lnTo>
                <a:lnTo>
                  <a:pt x="308928" y="3053399"/>
                </a:lnTo>
                <a:lnTo>
                  <a:pt x="306705" y="3047684"/>
                </a:lnTo>
                <a:lnTo>
                  <a:pt x="304165" y="3041969"/>
                </a:lnTo>
                <a:lnTo>
                  <a:pt x="302578" y="3035936"/>
                </a:lnTo>
                <a:lnTo>
                  <a:pt x="301943" y="3029586"/>
                </a:lnTo>
                <a:lnTo>
                  <a:pt x="301625" y="3023236"/>
                </a:lnTo>
                <a:lnTo>
                  <a:pt x="301625" y="2721293"/>
                </a:lnTo>
                <a:lnTo>
                  <a:pt x="839788" y="2182813"/>
                </a:lnTo>
                <a:close/>
                <a:moveTo>
                  <a:pt x="1684338" y="1620838"/>
                </a:moveTo>
                <a:lnTo>
                  <a:pt x="1929304" y="1865842"/>
                </a:lnTo>
                <a:lnTo>
                  <a:pt x="1938189" y="1874411"/>
                </a:lnTo>
                <a:lnTo>
                  <a:pt x="1947708" y="1882345"/>
                </a:lnTo>
                <a:lnTo>
                  <a:pt x="1957227" y="1889644"/>
                </a:lnTo>
                <a:lnTo>
                  <a:pt x="1967064" y="1896944"/>
                </a:lnTo>
                <a:lnTo>
                  <a:pt x="1977218" y="1903291"/>
                </a:lnTo>
                <a:lnTo>
                  <a:pt x="1987690" y="1909003"/>
                </a:lnTo>
                <a:lnTo>
                  <a:pt x="1998478" y="1914716"/>
                </a:lnTo>
                <a:lnTo>
                  <a:pt x="2009267" y="1919476"/>
                </a:lnTo>
                <a:lnTo>
                  <a:pt x="2020690" y="1923602"/>
                </a:lnTo>
                <a:lnTo>
                  <a:pt x="2032113" y="1927728"/>
                </a:lnTo>
                <a:lnTo>
                  <a:pt x="2043537" y="1930901"/>
                </a:lnTo>
                <a:lnTo>
                  <a:pt x="2055277" y="1933440"/>
                </a:lnTo>
                <a:lnTo>
                  <a:pt x="2067335" y="1935344"/>
                </a:lnTo>
                <a:lnTo>
                  <a:pt x="2079393" y="1936931"/>
                </a:lnTo>
                <a:lnTo>
                  <a:pt x="2091768" y="1937883"/>
                </a:lnTo>
                <a:lnTo>
                  <a:pt x="2103826" y="1938201"/>
                </a:lnTo>
                <a:lnTo>
                  <a:pt x="2111759" y="1937883"/>
                </a:lnTo>
                <a:lnTo>
                  <a:pt x="2119692" y="1937566"/>
                </a:lnTo>
                <a:lnTo>
                  <a:pt x="2127625" y="1936931"/>
                </a:lnTo>
                <a:lnTo>
                  <a:pt x="2135240" y="1935979"/>
                </a:lnTo>
                <a:lnTo>
                  <a:pt x="2142856" y="1934710"/>
                </a:lnTo>
                <a:lnTo>
                  <a:pt x="2150788" y="1933440"/>
                </a:lnTo>
                <a:lnTo>
                  <a:pt x="2158404" y="1931536"/>
                </a:lnTo>
                <a:lnTo>
                  <a:pt x="2165702" y="1929949"/>
                </a:lnTo>
                <a:lnTo>
                  <a:pt x="2173318" y="1927728"/>
                </a:lnTo>
                <a:lnTo>
                  <a:pt x="2180299" y="1925189"/>
                </a:lnTo>
                <a:lnTo>
                  <a:pt x="2194895" y="1919794"/>
                </a:lnTo>
                <a:lnTo>
                  <a:pt x="2209174" y="1913446"/>
                </a:lnTo>
                <a:lnTo>
                  <a:pt x="2222501" y="1906782"/>
                </a:lnTo>
                <a:lnTo>
                  <a:pt x="2222501" y="3023263"/>
                </a:lnTo>
                <a:lnTo>
                  <a:pt x="2222501" y="3029611"/>
                </a:lnTo>
                <a:lnTo>
                  <a:pt x="2221232" y="3035958"/>
                </a:lnTo>
                <a:lnTo>
                  <a:pt x="2219645" y="3041988"/>
                </a:lnTo>
                <a:lnTo>
                  <a:pt x="2217742" y="3047700"/>
                </a:lnTo>
                <a:lnTo>
                  <a:pt x="2214886" y="3053413"/>
                </a:lnTo>
                <a:lnTo>
                  <a:pt x="2211713" y="3058491"/>
                </a:lnTo>
                <a:lnTo>
                  <a:pt x="2208222" y="3063251"/>
                </a:lnTo>
                <a:lnTo>
                  <a:pt x="2204414" y="3067694"/>
                </a:lnTo>
                <a:lnTo>
                  <a:pt x="2199655" y="3071820"/>
                </a:lnTo>
                <a:lnTo>
                  <a:pt x="2194895" y="3075311"/>
                </a:lnTo>
                <a:lnTo>
                  <a:pt x="2189818" y="3078484"/>
                </a:lnTo>
                <a:lnTo>
                  <a:pt x="2184424" y="3081341"/>
                </a:lnTo>
                <a:lnTo>
                  <a:pt x="2178712" y="3083245"/>
                </a:lnTo>
                <a:lnTo>
                  <a:pt x="2172366" y="3084832"/>
                </a:lnTo>
                <a:lnTo>
                  <a:pt x="2166654" y="3085784"/>
                </a:lnTo>
                <a:lnTo>
                  <a:pt x="2159673" y="3086101"/>
                </a:lnTo>
                <a:lnTo>
                  <a:pt x="1747166" y="3086101"/>
                </a:lnTo>
                <a:lnTo>
                  <a:pt x="1740820" y="3085784"/>
                </a:lnTo>
                <a:lnTo>
                  <a:pt x="1734474" y="3084832"/>
                </a:lnTo>
                <a:lnTo>
                  <a:pt x="1728445" y="3083245"/>
                </a:lnTo>
                <a:lnTo>
                  <a:pt x="1723050" y="3081341"/>
                </a:lnTo>
                <a:lnTo>
                  <a:pt x="1717656" y="3078484"/>
                </a:lnTo>
                <a:lnTo>
                  <a:pt x="1712579" y="3075311"/>
                </a:lnTo>
                <a:lnTo>
                  <a:pt x="1707185" y="3071820"/>
                </a:lnTo>
                <a:lnTo>
                  <a:pt x="1703060" y="3067694"/>
                </a:lnTo>
                <a:lnTo>
                  <a:pt x="1698935" y="3063251"/>
                </a:lnTo>
                <a:lnTo>
                  <a:pt x="1695444" y="3058491"/>
                </a:lnTo>
                <a:lnTo>
                  <a:pt x="1692271" y="3053413"/>
                </a:lnTo>
                <a:lnTo>
                  <a:pt x="1689415" y="3047700"/>
                </a:lnTo>
                <a:lnTo>
                  <a:pt x="1687511" y="3041988"/>
                </a:lnTo>
                <a:lnTo>
                  <a:pt x="1685925" y="3035958"/>
                </a:lnTo>
                <a:lnTo>
                  <a:pt x="1684973" y="3029611"/>
                </a:lnTo>
                <a:lnTo>
                  <a:pt x="1684338" y="3023263"/>
                </a:lnTo>
                <a:lnTo>
                  <a:pt x="1684338" y="1620838"/>
                </a:lnTo>
                <a:close/>
                <a:moveTo>
                  <a:pt x="1531938" y="1492251"/>
                </a:moveTo>
                <a:lnTo>
                  <a:pt x="1531938" y="3023260"/>
                </a:lnTo>
                <a:lnTo>
                  <a:pt x="1531304" y="3029608"/>
                </a:lnTo>
                <a:lnTo>
                  <a:pt x="1530669" y="3035955"/>
                </a:lnTo>
                <a:lnTo>
                  <a:pt x="1529082" y="3041985"/>
                </a:lnTo>
                <a:lnTo>
                  <a:pt x="1527178" y="3047698"/>
                </a:lnTo>
                <a:lnTo>
                  <a:pt x="1524323" y="3053411"/>
                </a:lnTo>
                <a:lnTo>
                  <a:pt x="1521150" y="3058489"/>
                </a:lnTo>
                <a:lnTo>
                  <a:pt x="1517659" y="3063249"/>
                </a:lnTo>
                <a:lnTo>
                  <a:pt x="1513217" y="3067693"/>
                </a:lnTo>
                <a:lnTo>
                  <a:pt x="1509092" y="3071818"/>
                </a:lnTo>
                <a:lnTo>
                  <a:pt x="1504332" y="3075309"/>
                </a:lnTo>
                <a:lnTo>
                  <a:pt x="1498938" y="3078483"/>
                </a:lnTo>
                <a:lnTo>
                  <a:pt x="1493543" y="3081340"/>
                </a:lnTo>
                <a:lnTo>
                  <a:pt x="1487514" y="3083244"/>
                </a:lnTo>
                <a:lnTo>
                  <a:pt x="1481803" y="3084831"/>
                </a:lnTo>
                <a:lnTo>
                  <a:pt x="1475456" y="3085783"/>
                </a:lnTo>
                <a:lnTo>
                  <a:pt x="1469110" y="3086100"/>
                </a:lnTo>
                <a:lnTo>
                  <a:pt x="1056286" y="3086100"/>
                </a:lnTo>
                <a:lnTo>
                  <a:pt x="1050257" y="3085783"/>
                </a:lnTo>
                <a:lnTo>
                  <a:pt x="1043911" y="3084831"/>
                </a:lnTo>
                <a:lnTo>
                  <a:pt x="1037882" y="3083244"/>
                </a:lnTo>
                <a:lnTo>
                  <a:pt x="1031853" y="3081340"/>
                </a:lnTo>
                <a:lnTo>
                  <a:pt x="1026776" y="3078483"/>
                </a:lnTo>
                <a:lnTo>
                  <a:pt x="1021381" y="3075309"/>
                </a:lnTo>
                <a:lnTo>
                  <a:pt x="1016622" y="3071818"/>
                </a:lnTo>
                <a:lnTo>
                  <a:pt x="1012179" y="3067693"/>
                </a:lnTo>
                <a:lnTo>
                  <a:pt x="1008372" y="3063249"/>
                </a:lnTo>
                <a:lnTo>
                  <a:pt x="1004246" y="3058489"/>
                </a:lnTo>
                <a:lnTo>
                  <a:pt x="1001391" y="3053411"/>
                </a:lnTo>
                <a:lnTo>
                  <a:pt x="998852" y="3047698"/>
                </a:lnTo>
                <a:lnTo>
                  <a:pt x="996631" y="3041985"/>
                </a:lnTo>
                <a:lnTo>
                  <a:pt x="995044" y="3035955"/>
                </a:lnTo>
                <a:lnTo>
                  <a:pt x="994092" y="3029608"/>
                </a:lnTo>
                <a:lnTo>
                  <a:pt x="993775" y="3023260"/>
                </a:lnTo>
                <a:lnTo>
                  <a:pt x="993775" y="2030516"/>
                </a:lnTo>
                <a:lnTo>
                  <a:pt x="1531938" y="1492251"/>
                </a:lnTo>
                <a:close/>
                <a:moveTo>
                  <a:pt x="2914650" y="1230313"/>
                </a:moveTo>
                <a:lnTo>
                  <a:pt x="2914650" y="3023247"/>
                </a:lnTo>
                <a:lnTo>
                  <a:pt x="2914014" y="3029596"/>
                </a:lnTo>
                <a:lnTo>
                  <a:pt x="2913059" y="3035945"/>
                </a:lnTo>
                <a:lnTo>
                  <a:pt x="2911468" y="3041976"/>
                </a:lnTo>
                <a:lnTo>
                  <a:pt x="2909240" y="3047690"/>
                </a:lnTo>
                <a:lnTo>
                  <a:pt x="2906694" y="3053404"/>
                </a:lnTo>
                <a:lnTo>
                  <a:pt x="2903512" y="3058483"/>
                </a:lnTo>
                <a:lnTo>
                  <a:pt x="2900011" y="3063245"/>
                </a:lnTo>
                <a:lnTo>
                  <a:pt x="2895874" y="3067689"/>
                </a:lnTo>
                <a:lnTo>
                  <a:pt x="2891736" y="3071816"/>
                </a:lnTo>
                <a:lnTo>
                  <a:pt x="2886326" y="3075308"/>
                </a:lnTo>
                <a:lnTo>
                  <a:pt x="2881234" y="3078482"/>
                </a:lnTo>
                <a:lnTo>
                  <a:pt x="2875824" y="3081340"/>
                </a:lnTo>
                <a:lnTo>
                  <a:pt x="2870414" y="3083244"/>
                </a:lnTo>
                <a:lnTo>
                  <a:pt x="2864367" y="3084831"/>
                </a:lnTo>
                <a:lnTo>
                  <a:pt x="2858002" y="3085784"/>
                </a:lnTo>
                <a:lnTo>
                  <a:pt x="2851637" y="3086101"/>
                </a:lnTo>
                <a:lnTo>
                  <a:pt x="2437914" y="3086101"/>
                </a:lnTo>
                <a:lnTo>
                  <a:pt x="2430912" y="3085784"/>
                </a:lnTo>
                <a:lnTo>
                  <a:pt x="2425184" y="3084831"/>
                </a:lnTo>
                <a:lnTo>
                  <a:pt x="2418819" y="3083244"/>
                </a:lnTo>
                <a:lnTo>
                  <a:pt x="2413090" y="3081340"/>
                </a:lnTo>
                <a:lnTo>
                  <a:pt x="2407680" y="3078482"/>
                </a:lnTo>
                <a:lnTo>
                  <a:pt x="2402588" y="3075308"/>
                </a:lnTo>
                <a:lnTo>
                  <a:pt x="2397814" y="3071816"/>
                </a:lnTo>
                <a:lnTo>
                  <a:pt x="2393040" y="3067689"/>
                </a:lnTo>
                <a:lnTo>
                  <a:pt x="2389221" y="3063245"/>
                </a:lnTo>
                <a:lnTo>
                  <a:pt x="2385721" y="3058483"/>
                </a:lnTo>
                <a:lnTo>
                  <a:pt x="2382538" y="3053404"/>
                </a:lnTo>
                <a:lnTo>
                  <a:pt x="2379674" y="3047690"/>
                </a:lnTo>
                <a:lnTo>
                  <a:pt x="2377764" y="3041976"/>
                </a:lnTo>
                <a:lnTo>
                  <a:pt x="2376173" y="3035945"/>
                </a:lnTo>
                <a:lnTo>
                  <a:pt x="2374900" y="3029596"/>
                </a:lnTo>
                <a:lnTo>
                  <a:pt x="2374900" y="3023247"/>
                </a:lnTo>
                <a:lnTo>
                  <a:pt x="2374900" y="1768701"/>
                </a:lnTo>
                <a:lnTo>
                  <a:pt x="2914650" y="1230313"/>
                </a:lnTo>
                <a:close/>
                <a:moveTo>
                  <a:pt x="3382142" y="762000"/>
                </a:moveTo>
                <a:lnTo>
                  <a:pt x="3382777" y="774063"/>
                </a:lnTo>
                <a:lnTo>
                  <a:pt x="3384046" y="785492"/>
                </a:lnTo>
                <a:lnTo>
                  <a:pt x="3385633" y="796920"/>
                </a:lnTo>
                <a:lnTo>
                  <a:pt x="3387536" y="808031"/>
                </a:lnTo>
                <a:lnTo>
                  <a:pt x="3390392" y="818825"/>
                </a:lnTo>
                <a:lnTo>
                  <a:pt x="3393565" y="829618"/>
                </a:lnTo>
                <a:lnTo>
                  <a:pt x="3397056" y="840094"/>
                </a:lnTo>
                <a:lnTo>
                  <a:pt x="3401181" y="850888"/>
                </a:lnTo>
                <a:lnTo>
                  <a:pt x="3405623" y="860729"/>
                </a:lnTo>
                <a:lnTo>
                  <a:pt x="3410383" y="870570"/>
                </a:lnTo>
                <a:lnTo>
                  <a:pt x="3416095" y="880411"/>
                </a:lnTo>
                <a:lnTo>
                  <a:pt x="3421806" y="889935"/>
                </a:lnTo>
                <a:lnTo>
                  <a:pt x="3427835" y="899141"/>
                </a:lnTo>
                <a:lnTo>
                  <a:pt x="3434499" y="907713"/>
                </a:lnTo>
                <a:lnTo>
                  <a:pt x="3441797" y="916284"/>
                </a:lnTo>
                <a:lnTo>
                  <a:pt x="3448778" y="924220"/>
                </a:lnTo>
                <a:lnTo>
                  <a:pt x="3456711" y="932157"/>
                </a:lnTo>
                <a:lnTo>
                  <a:pt x="3464644" y="939776"/>
                </a:lnTo>
                <a:lnTo>
                  <a:pt x="3472894" y="946760"/>
                </a:lnTo>
                <a:lnTo>
                  <a:pt x="3481461" y="953426"/>
                </a:lnTo>
                <a:lnTo>
                  <a:pt x="3490663" y="960093"/>
                </a:lnTo>
                <a:lnTo>
                  <a:pt x="3499548" y="966125"/>
                </a:lnTo>
                <a:lnTo>
                  <a:pt x="3509067" y="971521"/>
                </a:lnTo>
                <a:lnTo>
                  <a:pt x="3518904" y="976601"/>
                </a:lnTo>
                <a:lnTo>
                  <a:pt x="3529058" y="981363"/>
                </a:lnTo>
                <a:lnTo>
                  <a:pt x="3539529" y="985807"/>
                </a:lnTo>
                <a:lnTo>
                  <a:pt x="3549683" y="989616"/>
                </a:lnTo>
                <a:lnTo>
                  <a:pt x="3560155" y="992791"/>
                </a:lnTo>
                <a:lnTo>
                  <a:pt x="3571261" y="995966"/>
                </a:lnTo>
                <a:lnTo>
                  <a:pt x="3582367" y="998505"/>
                </a:lnTo>
                <a:lnTo>
                  <a:pt x="3593790" y="1000093"/>
                </a:lnTo>
                <a:lnTo>
                  <a:pt x="3605213" y="1001680"/>
                </a:lnTo>
                <a:lnTo>
                  <a:pt x="3605213" y="3023244"/>
                </a:lnTo>
                <a:lnTo>
                  <a:pt x="3604896" y="3029593"/>
                </a:lnTo>
                <a:lnTo>
                  <a:pt x="3603944" y="3035942"/>
                </a:lnTo>
                <a:lnTo>
                  <a:pt x="3602357" y="3041974"/>
                </a:lnTo>
                <a:lnTo>
                  <a:pt x="3600136" y="3047688"/>
                </a:lnTo>
                <a:lnTo>
                  <a:pt x="3597598" y="3053402"/>
                </a:lnTo>
                <a:lnTo>
                  <a:pt x="3594425" y="3058481"/>
                </a:lnTo>
                <a:lnTo>
                  <a:pt x="3590617" y="3063243"/>
                </a:lnTo>
                <a:lnTo>
                  <a:pt x="3586809" y="3067688"/>
                </a:lnTo>
                <a:lnTo>
                  <a:pt x="3582367" y="3071815"/>
                </a:lnTo>
                <a:lnTo>
                  <a:pt x="3577607" y="3075307"/>
                </a:lnTo>
                <a:lnTo>
                  <a:pt x="3572213" y="3078481"/>
                </a:lnTo>
                <a:lnTo>
                  <a:pt x="3567136" y="3081338"/>
                </a:lnTo>
                <a:lnTo>
                  <a:pt x="3561107" y="3083243"/>
                </a:lnTo>
                <a:lnTo>
                  <a:pt x="3555078" y="3084830"/>
                </a:lnTo>
                <a:lnTo>
                  <a:pt x="3548732" y="3085783"/>
                </a:lnTo>
                <a:lnTo>
                  <a:pt x="3542703" y="3086100"/>
                </a:lnTo>
                <a:lnTo>
                  <a:pt x="3129878" y="3086100"/>
                </a:lnTo>
                <a:lnTo>
                  <a:pt x="3123532" y="3085783"/>
                </a:lnTo>
                <a:lnTo>
                  <a:pt x="3117186" y="3084830"/>
                </a:lnTo>
                <a:lnTo>
                  <a:pt x="3111474" y="3083243"/>
                </a:lnTo>
                <a:lnTo>
                  <a:pt x="3105445" y="3081338"/>
                </a:lnTo>
                <a:lnTo>
                  <a:pt x="3099733" y="3078481"/>
                </a:lnTo>
                <a:lnTo>
                  <a:pt x="3094656" y="3075307"/>
                </a:lnTo>
                <a:lnTo>
                  <a:pt x="3089897" y="3071815"/>
                </a:lnTo>
                <a:lnTo>
                  <a:pt x="3085454" y="3067688"/>
                </a:lnTo>
                <a:lnTo>
                  <a:pt x="3081329" y="3063243"/>
                </a:lnTo>
                <a:lnTo>
                  <a:pt x="3077839" y="3058481"/>
                </a:lnTo>
                <a:lnTo>
                  <a:pt x="3074666" y="3053402"/>
                </a:lnTo>
                <a:lnTo>
                  <a:pt x="3071810" y="3047688"/>
                </a:lnTo>
                <a:lnTo>
                  <a:pt x="3069906" y="3041974"/>
                </a:lnTo>
                <a:lnTo>
                  <a:pt x="3068320" y="3035942"/>
                </a:lnTo>
                <a:lnTo>
                  <a:pt x="3067685" y="3029593"/>
                </a:lnTo>
                <a:lnTo>
                  <a:pt x="3067050" y="3023244"/>
                </a:lnTo>
                <a:lnTo>
                  <a:pt x="3067050" y="1077552"/>
                </a:lnTo>
                <a:lnTo>
                  <a:pt x="3382142" y="762000"/>
                </a:lnTo>
                <a:close/>
                <a:moveTo>
                  <a:pt x="3032368" y="0"/>
                </a:moveTo>
                <a:lnTo>
                  <a:pt x="3038399" y="0"/>
                </a:lnTo>
                <a:lnTo>
                  <a:pt x="3628114" y="0"/>
                </a:lnTo>
                <a:lnTo>
                  <a:pt x="3634144" y="0"/>
                </a:lnTo>
                <a:lnTo>
                  <a:pt x="3640175" y="318"/>
                </a:lnTo>
                <a:lnTo>
                  <a:pt x="3646205" y="1270"/>
                </a:lnTo>
                <a:lnTo>
                  <a:pt x="3651918" y="2222"/>
                </a:lnTo>
                <a:lnTo>
                  <a:pt x="3657631" y="3492"/>
                </a:lnTo>
                <a:lnTo>
                  <a:pt x="3663344" y="5079"/>
                </a:lnTo>
                <a:lnTo>
                  <a:pt x="3669057" y="6984"/>
                </a:lnTo>
                <a:lnTo>
                  <a:pt x="3674453" y="9206"/>
                </a:lnTo>
                <a:lnTo>
                  <a:pt x="3680166" y="11428"/>
                </a:lnTo>
                <a:lnTo>
                  <a:pt x="3685562" y="14284"/>
                </a:lnTo>
                <a:lnTo>
                  <a:pt x="3690640" y="17459"/>
                </a:lnTo>
                <a:lnTo>
                  <a:pt x="3695718" y="20633"/>
                </a:lnTo>
                <a:lnTo>
                  <a:pt x="3700479" y="23807"/>
                </a:lnTo>
                <a:lnTo>
                  <a:pt x="3705240" y="27616"/>
                </a:lnTo>
                <a:lnTo>
                  <a:pt x="3710001" y="31425"/>
                </a:lnTo>
                <a:lnTo>
                  <a:pt x="3714445" y="35552"/>
                </a:lnTo>
                <a:lnTo>
                  <a:pt x="3718253" y="39678"/>
                </a:lnTo>
                <a:lnTo>
                  <a:pt x="3722062" y="44440"/>
                </a:lnTo>
                <a:lnTo>
                  <a:pt x="3725871" y="49201"/>
                </a:lnTo>
                <a:lnTo>
                  <a:pt x="3729362" y="53962"/>
                </a:lnTo>
                <a:lnTo>
                  <a:pt x="3732536" y="59041"/>
                </a:lnTo>
                <a:lnTo>
                  <a:pt x="3735075" y="64437"/>
                </a:lnTo>
                <a:lnTo>
                  <a:pt x="3737932" y="69516"/>
                </a:lnTo>
                <a:lnTo>
                  <a:pt x="3740471" y="74912"/>
                </a:lnTo>
                <a:lnTo>
                  <a:pt x="3742692" y="80308"/>
                </a:lnTo>
                <a:lnTo>
                  <a:pt x="3744279" y="86339"/>
                </a:lnTo>
                <a:lnTo>
                  <a:pt x="3745866" y="91736"/>
                </a:lnTo>
                <a:lnTo>
                  <a:pt x="3747453" y="97767"/>
                </a:lnTo>
                <a:lnTo>
                  <a:pt x="3748088" y="103798"/>
                </a:lnTo>
                <a:lnTo>
                  <a:pt x="3749040" y="109511"/>
                </a:lnTo>
                <a:lnTo>
                  <a:pt x="3749358" y="115542"/>
                </a:lnTo>
                <a:lnTo>
                  <a:pt x="3749675" y="121573"/>
                </a:lnTo>
                <a:lnTo>
                  <a:pt x="3749675" y="711346"/>
                </a:lnTo>
                <a:lnTo>
                  <a:pt x="3749358" y="717377"/>
                </a:lnTo>
                <a:lnTo>
                  <a:pt x="3749040" y="723726"/>
                </a:lnTo>
                <a:lnTo>
                  <a:pt x="3748088" y="729757"/>
                </a:lnTo>
                <a:lnTo>
                  <a:pt x="3747453" y="735788"/>
                </a:lnTo>
                <a:lnTo>
                  <a:pt x="3745866" y="741819"/>
                </a:lnTo>
                <a:lnTo>
                  <a:pt x="3744279" y="747215"/>
                </a:lnTo>
                <a:lnTo>
                  <a:pt x="3742375" y="753246"/>
                </a:lnTo>
                <a:lnTo>
                  <a:pt x="3740471" y="758642"/>
                </a:lnTo>
                <a:lnTo>
                  <a:pt x="3737614" y="764039"/>
                </a:lnTo>
                <a:lnTo>
                  <a:pt x="3735075" y="769117"/>
                </a:lnTo>
                <a:lnTo>
                  <a:pt x="3732219" y="774196"/>
                </a:lnTo>
                <a:lnTo>
                  <a:pt x="3729045" y="779275"/>
                </a:lnTo>
                <a:lnTo>
                  <a:pt x="3725871" y="784036"/>
                </a:lnTo>
                <a:lnTo>
                  <a:pt x="3721745" y="788798"/>
                </a:lnTo>
                <a:lnTo>
                  <a:pt x="3718253" y="793242"/>
                </a:lnTo>
                <a:lnTo>
                  <a:pt x="3714445" y="797368"/>
                </a:lnTo>
                <a:lnTo>
                  <a:pt x="3710001" y="801495"/>
                </a:lnTo>
                <a:lnTo>
                  <a:pt x="3705558" y="804986"/>
                </a:lnTo>
                <a:lnTo>
                  <a:pt x="3700797" y="808795"/>
                </a:lnTo>
                <a:lnTo>
                  <a:pt x="3696036" y="811970"/>
                </a:lnTo>
                <a:lnTo>
                  <a:pt x="3690958" y="815144"/>
                </a:lnTo>
                <a:lnTo>
                  <a:pt x="3685879" y="818318"/>
                </a:lnTo>
                <a:lnTo>
                  <a:pt x="3680801" y="820857"/>
                </a:lnTo>
                <a:lnTo>
                  <a:pt x="3675405" y="823397"/>
                </a:lnTo>
                <a:lnTo>
                  <a:pt x="3669692" y="825301"/>
                </a:lnTo>
                <a:lnTo>
                  <a:pt x="3664297" y="827523"/>
                </a:lnTo>
                <a:lnTo>
                  <a:pt x="3658583" y="829110"/>
                </a:lnTo>
                <a:lnTo>
                  <a:pt x="3652870" y="830698"/>
                </a:lnTo>
                <a:lnTo>
                  <a:pt x="3646523" y="831332"/>
                </a:lnTo>
                <a:lnTo>
                  <a:pt x="3640492" y="832285"/>
                </a:lnTo>
                <a:lnTo>
                  <a:pt x="3634144" y="832919"/>
                </a:lnTo>
                <a:lnTo>
                  <a:pt x="3628114" y="832919"/>
                </a:lnTo>
                <a:lnTo>
                  <a:pt x="3622083" y="832919"/>
                </a:lnTo>
                <a:lnTo>
                  <a:pt x="3615735" y="832285"/>
                </a:lnTo>
                <a:lnTo>
                  <a:pt x="3609705" y="831332"/>
                </a:lnTo>
                <a:lnTo>
                  <a:pt x="3603675" y="830698"/>
                </a:lnTo>
                <a:lnTo>
                  <a:pt x="3597644" y="829110"/>
                </a:lnTo>
                <a:lnTo>
                  <a:pt x="3592248" y="827523"/>
                </a:lnTo>
                <a:lnTo>
                  <a:pt x="3586218" y="825301"/>
                </a:lnTo>
                <a:lnTo>
                  <a:pt x="3580822" y="823397"/>
                </a:lnTo>
                <a:lnTo>
                  <a:pt x="3575427" y="820857"/>
                </a:lnTo>
                <a:lnTo>
                  <a:pt x="3570031" y="818318"/>
                </a:lnTo>
                <a:lnTo>
                  <a:pt x="3565270" y="815144"/>
                </a:lnTo>
                <a:lnTo>
                  <a:pt x="3560192" y="811970"/>
                </a:lnTo>
                <a:lnTo>
                  <a:pt x="3555431" y="808795"/>
                </a:lnTo>
                <a:lnTo>
                  <a:pt x="3550670" y="804986"/>
                </a:lnTo>
                <a:lnTo>
                  <a:pt x="3546227" y="801495"/>
                </a:lnTo>
                <a:lnTo>
                  <a:pt x="3542100" y="797368"/>
                </a:lnTo>
                <a:lnTo>
                  <a:pt x="3537974" y="793242"/>
                </a:lnTo>
                <a:lnTo>
                  <a:pt x="3534166" y="788798"/>
                </a:lnTo>
                <a:lnTo>
                  <a:pt x="3530674" y="784036"/>
                </a:lnTo>
                <a:lnTo>
                  <a:pt x="3527500" y="779275"/>
                </a:lnTo>
                <a:lnTo>
                  <a:pt x="3524326" y="774196"/>
                </a:lnTo>
                <a:lnTo>
                  <a:pt x="3521153" y="769117"/>
                </a:lnTo>
                <a:lnTo>
                  <a:pt x="3518296" y="764039"/>
                </a:lnTo>
                <a:lnTo>
                  <a:pt x="3516074" y="758642"/>
                </a:lnTo>
                <a:lnTo>
                  <a:pt x="3514170" y="753246"/>
                </a:lnTo>
                <a:lnTo>
                  <a:pt x="3511948" y="747215"/>
                </a:lnTo>
                <a:lnTo>
                  <a:pt x="3510361" y="741819"/>
                </a:lnTo>
                <a:lnTo>
                  <a:pt x="3508774" y="735788"/>
                </a:lnTo>
                <a:lnTo>
                  <a:pt x="3508139" y="729757"/>
                </a:lnTo>
                <a:lnTo>
                  <a:pt x="3507187" y="723726"/>
                </a:lnTo>
                <a:lnTo>
                  <a:pt x="3506552" y="717377"/>
                </a:lnTo>
                <a:lnTo>
                  <a:pt x="3506552" y="711346"/>
                </a:lnTo>
                <a:lnTo>
                  <a:pt x="3506552" y="415190"/>
                </a:lnTo>
                <a:lnTo>
                  <a:pt x="2189691" y="1732180"/>
                </a:lnTo>
                <a:lnTo>
                  <a:pt x="2185247" y="1736624"/>
                </a:lnTo>
                <a:lnTo>
                  <a:pt x="2180487" y="1740433"/>
                </a:lnTo>
                <a:lnTo>
                  <a:pt x="2175726" y="1744242"/>
                </a:lnTo>
                <a:lnTo>
                  <a:pt x="2170647" y="1748051"/>
                </a:lnTo>
                <a:lnTo>
                  <a:pt x="2165569" y="1750908"/>
                </a:lnTo>
                <a:lnTo>
                  <a:pt x="2160491" y="1753765"/>
                </a:lnTo>
                <a:lnTo>
                  <a:pt x="2155095" y="1756621"/>
                </a:lnTo>
                <a:lnTo>
                  <a:pt x="2149382" y="1758843"/>
                </a:lnTo>
                <a:lnTo>
                  <a:pt x="2143986" y="1761065"/>
                </a:lnTo>
                <a:lnTo>
                  <a:pt x="2138273" y="1762970"/>
                </a:lnTo>
                <a:lnTo>
                  <a:pt x="2132878" y="1764557"/>
                </a:lnTo>
                <a:lnTo>
                  <a:pt x="2126847" y="1765509"/>
                </a:lnTo>
                <a:lnTo>
                  <a:pt x="2121452" y="1766461"/>
                </a:lnTo>
                <a:lnTo>
                  <a:pt x="2115421" y="1767096"/>
                </a:lnTo>
                <a:lnTo>
                  <a:pt x="2109708" y="1767731"/>
                </a:lnTo>
                <a:lnTo>
                  <a:pt x="2103678" y="1768049"/>
                </a:lnTo>
                <a:lnTo>
                  <a:pt x="2098282" y="1767731"/>
                </a:lnTo>
                <a:lnTo>
                  <a:pt x="2092252" y="1767096"/>
                </a:lnTo>
                <a:lnTo>
                  <a:pt x="2086221" y="1766461"/>
                </a:lnTo>
                <a:lnTo>
                  <a:pt x="2080508" y="1765509"/>
                </a:lnTo>
                <a:lnTo>
                  <a:pt x="2074795" y="1764557"/>
                </a:lnTo>
                <a:lnTo>
                  <a:pt x="2069399" y="1762970"/>
                </a:lnTo>
                <a:lnTo>
                  <a:pt x="2063369" y="1761065"/>
                </a:lnTo>
                <a:lnTo>
                  <a:pt x="2057973" y="1758843"/>
                </a:lnTo>
                <a:lnTo>
                  <a:pt x="2052577" y="1756621"/>
                </a:lnTo>
                <a:lnTo>
                  <a:pt x="2047182" y="1753765"/>
                </a:lnTo>
                <a:lnTo>
                  <a:pt x="2042104" y="1750908"/>
                </a:lnTo>
                <a:lnTo>
                  <a:pt x="2037025" y="1748051"/>
                </a:lnTo>
                <a:lnTo>
                  <a:pt x="2031947" y="1744242"/>
                </a:lnTo>
                <a:lnTo>
                  <a:pt x="2027186" y="1740433"/>
                </a:lnTo>
                <a:lnTo>
                  <a:pt x="2022425" y="1736624"/>
                </a:lnTo>
                <a:lnTo>
                  <a:pt x="2017664" y="1732180"/>
                </a:lnTo>
                <a:lnTo>
                  <a:pt x="1543797" y="1257949"/>
                </a:lnTo>
                <a:lnTo>
                  <a:pt x="207257" y="2594619"/>
                </a:lnTo>
                <a:lnTo>
                  <a:pt x="202814" y="2599063"/>
                </a:lnTo>
                <a:lnTo>
                  <a:pt x="198053" y="2602872"/>
                </a:lnTo>
                <a:lnTo>
                  <a:pt x="193292" y="2606999"/>
                </a:lnTo>
                <a:lnTo>
                  <a:pt x="188214" y="2610490"/>
                </a:lnTo>
                <a:lnTo>
                  <a:pt x="183136" y="2613665"/>
                </a:lnTo>
                <a:lnTo>
                  <a:pt x="178057" y="2616204"/>
                </a:lnTo>
                <a:lnTo>
                  <a:pt x="172662" y="2619061"/>
                </a:lnTo>
                <a:lnTo>
                  <a:pt x="166949" y="2621600"/>
                </a:lnTo>
                <a:lnTo>
                  <a:pt x="161553" y="2623505"/>
                </a:lnTo>
                <a:lnTo>
                  <a:pt x="155840" y="2625409"/>
                </a:lnTo>
                <a:lnTo>
                  <a:pt x="150444" y="2626996"/>
                </a:lnTo>
                <a:lnTo>
                  <a:pt x="144414" y="2628266"/>
                </a:lnTo>
                <a:lnTo>
                  <a:pt x="139018" y="2628901"/>
                </a:lnTo>
                <a:lnTo>
                  <a:pt x="132988" y="2629853"/>
                </a:lnTo>
                <a:lnTo>
                  <a:pt x="127275" y="2630171"/>
                </a:lnTo>
                <a:lnTo>
                  <a:pt x="121244" y="2630488"/>
                </a:lnTo>
                <a:lnTo>
                  <a:pt x="115214" y="2630171"/>
                </a:lnTo>
                <a:lnTo>
                  <a:pt x="109818" y="2629853"/>
                </a:lnTo>
                <a:lnTo>
                  <a:pt x="103787" y="2628901"/>
                </a:lnTo>
                <a:lnTo>
                  <a:pt x="98074" y="2628266"/>
                </a:lnTo>
                <a:lnTo>
                  <a:pt x="92361" y="2626996"/>
                </a:lnTo>
                <a:lnTo>
                  <a:pt x="86648" y="2625409"/>
                </a:lnTo>
                <a:lnTo>
                  <a:pt x="80935" y="2623505"/>
                </a:lnTo>
                <a:lnTo>
                  <a:pt x="75540" y="2621600"/>
                </a:lnTo>
                <a:lnTo>
                  <a:pt x="70144" y="2619061"/>
                </a:lnTo>
                <a:lnTo>
                  <a:pt x="64748" y="2616204"/>
                </a:lnTo>
                <a:lnTo>
                  <a:pt x="59670" y="2613665"/>
                </a:lnTo>
                <a:lnTo>
                  <a:pt x="54592" y="2610490"/>
                </a:lnTo>
                <a:lnTo>
                  <a:pt x="49513" y="2606999"/>
                </a:lnTo>
                <a:lnTo>
                  <a:pt x="44752" y="2602872"/>
                </a:lnTo>
                <a:lnTo>
                  <a:pt x="39992" y="2599063"/>
                </a:lnTo>
                <a:lnTo>
                  <a:pt x="35231" y="2594619"/>
                </a:lnTo>
                <a:lnTo>
                  <a:pt x="31105" y="2590175"/>
                </a:lnTo>
                <a:lnTo>
                  <a:pt x="26978" y="2585731"/>
                </a:lnTo>
                <a:lnTo>
                  <a:pt x="23170" y="2580335"/>
                </a:lnTo>
                <a:lnTo>
                  <a:pt x="19996" y="2575574"/>
                </a:lnTo>
                <a:lnTo>
                  <a:pt x="16822" y="2570495"/>
                </a:lnTo>
                <a:lnTo>
                  <a:pt x="13648" y="2565099"/>
                </a:lnTo>
                <a:lnTo>
                  <a:pt x="10791" y="2560020"/>
                </a:lnTo>
                <a:lnTo>
                  <a:pt x="8570" y="2554307"/>
                </a:lnTo>
                <a:lnTo>
                  <a:pt x="6665" y="2548910"/>
                </a:lnTo>
                <a:lnTo>
                  <a:pt x="5078" y="2543514"/>
                </a:lnTo>
                <a:lnTo>
                  <a:pt x="3491" y="2537483"/>
                </a:lnTo>
                <a:lnTo>
                  <a:pt x="2222" y="2532087"/>
                </a:lnTo>
                <a:lnTo>
                  <a:pt x="952" y="2526056"/>
                </a:lnTo>
                <a:lnTo>
                  <a:pt x="318" y="2520660"/>
                </a:lnTo>
                <a:lnTo>
                  <a:pt x="0" y="2514629"/>
                </a:lnTo>
                <a:lnTo>
                  <a:pt x="0" y="2508598"/>
                </a:lnTo>
                <a:lnTo>
                  <a:pt x="0" y="2502884"/>
                </a:lnTo>
                <a:lnTo>
                  <a:pt x="318" y="2497170"/>
                </a:lnTo>
                <a:lnTo>
                  <a:pt x="952" y="2491457"/>
                </a:lnTo>
                <a:lnTo>
                  <a:pt x="2222" y="2485426"/>
                </a:lnTo>
                <a:lnTo>
                  <a:pt x="3491" y="2480029"/>
                </a:lnTo>
                <a:lnTo>
                  <a:pt x="5078" y="2473998"/>
                </a:lnTo>
                <a:lnTo>
                  <a:pt x="6665" y="2468285"/>
                </a:lnTo>
                <a:lnTo>
                  <a:pt x="8570" y="2462889"/>
                </a:lnTo>
                <a:lnTo>
                  <a:pt x="10791" y="2457492"/>
                </a:lnTo>
                <a:lnTo>
                  <a:pt x="13648" y="2452414"/>
                </a:lnTo>
                <a:lnTo>
                  <a:pt x="16822" y="2446700"/>
                </a:lnTo>
                <a:lnTo>
                  <a:pt x="19996" y="2441621"/>
                </a:lnTo>
                <a:lnTo>
                  <a:pt x="23487" y="2436860"/>
                </a:lnTo>
                <a:lnTo>
                  <a:pt x="26978" y="2431781"/>
                </a:lnTo>
                <a:lnTo>
                  <a:pt x="31105" y="2427337"/>
                </a:lnTo>
                <a:lnTo>
                  <a:pt x="35231" y="2422576"/>
                </a:lnTo>
                <a:lnTo>
                  <a:pt x="1457784" y="1000202"/>
                </a:lnTo>
                <a:lnTo>
                  <a:pt x="1462227" y="995758"/>
                </a:lnTo>
                <a:lnTo>
                  <a:pt x="1466988" y="991631"/>
                </a:lnTo>
                <a:lnTo>
                  <a:pt x="1471749" y="987822"/>
                </a:lnTo>
                <a:lnTo>
                  <a:pt x="1476827" y="984330"/>
                </a:lnTo>
                <a:lnTo>
                  <a:pt x="1481906" y="981156"/>
                </a:lnTo>
                <a:lnTo>
                  <a:pt x="1486984" y="978617"/>
                </a:lnTo>
                <a:lnTo>
                  <a:pt x="1492697" y="975760"/>
                </a:lnTo>
                <a:lnTo>
                  <a:pt x="1498093" y="973221"/>
                </a:lnTo>
                <a:lnTo>
                  <a:pt x="1503488" y="971316"/>
                </a:lnTo>
                <a:lnTo>
                  <a:pt x="1509202" y="969411"/>
                </a:lnTo>
                <a:lnTo>
                  <a:pt x="1514597" y="967824"/>
                </a:lnTo>
                <a:lnTo>
                  <a:pt x="1520628" y="966555"/>
                </a:lnTo>
                <a:lnTo>
                  <a:pt x="1526023" y="965602"/>
                </a:lnTo>
                <a:lnTo>
                  <a:pt x="1532054" y="964968"/>
                </a:lnTo>
                <a:lnTo>
                  <a:pt x="1537767" y="964650"/>
                </a:lnTo>
                <a:lnTo>
                  <a:pt x="1543797" y="964333"/>
                </a:lnTo>
                <a:lnTo>
                  <a:pt x="1549828" y="964650"/>
                </a:lnTo>
                <a:lnTo>
                  <a:pt x="1555223" y="964968"/>
                </a:lnTo>
                <a:lnTo>
                  <a:pt x="1561254" y="965602"/>
                </a:lnTo>
                <a:lnTo>
                  <a:pt x="1566967" y="966555"/>
                </a:lnTo>
                <a:lnTo>
                  <a:pt x="1572680" y="967824"/>
                </a:lnTo>
                <a:lnTo>
                  <a:pt x="1578393" y="969411"/>
                </a:lnTo>
                <a:lnTo>
                  <a:pt x="1584106" y="971316"/>
                </a:lnTo>
                <a:lnTo>
                  <a:pt x="1589502" y="973221"/>
                </a:lnTo>
                <a:lnTo>
                  <a:pt x="1595215" y="975760"/>
                </a:lnTo>
                <a:lnTo>
                  <a:pt x="1600293" y="978617"/>
                </a:lnTo>
                <a:lnTo>
                  <a:pt x="1605371" y="981156"/>
                </a:lnTo>
                <a:lnTo>
                  <a:pt x="1610450" y="984330"/>
                </a:lnTo>
                <a:lnTo>
                  <a:pt x="1615528" y="987822"/>
                </a:lnTo>
                <a:lnTo>
                  <a:pt x="1620289" y="991631"/>
                </a:lnTo>
                <a:lnTo>
                  <a:pt x="1625050" y="995758"/>
                </a:lnTo>
                <a:lnTo>
                  <a:pt x="1629811" y="1000202"/>
                </a:lnTo>
                <a:lnTo>
                  <a:pt x="2103678" y="1474115"/>
                </a:lnTo>
                <a:lnTo>
                  <a:pt x="3334526" y="243464"/>
                </a:lnTo>
                <a:lnTo>
                  <a:pt x="3038399" y="243464"/>
                </a:lnTo>
                <a:lnTo>
                  <a:pt x="3032368" y="242829"/>
                </a:lnTo>
                <a:lnTo>
                  <a:pt x="3026338" y="242512"/>
                </a:lnTo>
                <a:lnTo>
                  <a:pt x="3019990" y="241877"/>
                </a:lnTo>
                <a:lnTo>
                  <a:pt x="3013959" y="240607"/>
                </a:lnTo>
                <a:lnTo>
                  <a:pt x="3008246" y="239338"/>
                </a:lnTo>
                <a:lnTo>
                  <a:pt x="3002216" y="237750"/>
                </a:lnTo>
                <a:lnTo>
                  <a:pt x="2996820" y="235846"/>
                </a:lnTo>
                <a:lnTo>
                  <a:pt x="2991107" y="233624"/>
                </a:lnTo>
                <a:lnTo>
                  <a:pt x="2985711" y="231085"/>
                </a:lnTo>
                <a:lnTo>
                  <a:pt x="2980633" y="228228"/>
                </a:lnTo>
                <a:lnTo>
                  <a:pt x="2975555" y="225688"/>
                </a:lnTo>
                <a:lnTo>
                  <a:pt x="2970794" y="222514"/>
                </a:lnTo>
                <a:lnTo>
                  <a:pt x="2966033" y="219022"/>
                </a:lnTo>
                <a:lnTo>
                  <a:pt x="2961272" y="215213"/>
                </a:lnTo>
                <a:lnTo>
                  <a:pt x="2956829" y="211404"/>
                </a:lnTo>
                <a:lnTo>
                  <a:pt x="2952703" y="207595"/>
                </a:lnTo>
                <a:lnTo>
                  <a:pt x="2948576" y="203151"/>
                </a:lnTo>
                <a:lnTo>
                  <a:pt x="2944768" y="198707"/>
                </a:lnTo>
                <a:lnTo>
                  <a:pt x="2941276" y="194581"/>
                </a:lnTo>
                <a:lnTo>
                  <a:pt x="2937468" y="189820"/>
                </a:lnTo>
                <a:lnTo>
                  <a:pt x="2934294" y="184423"/>
                </a:lnTo>
                <a:lnTo>
                  <a:pt x="2931755" y="179345"/>
                </a:lnTo>
                <a:lnTo>
                  <a:pt x="2928898" y="174266"/>
                </a:lnTo>
                <a:lnTo>
                  <a:pt x="2926676" y="168870"/>
                </a:lnTo>
                <a:lnTo>
                  <a:pt x="2924137" y="163156"/>
                </a:lnTo>
                <a:lnTo>
                  <a:pt x="2922550" y="157760"/>
                </a:lnTo>
                <a:lnTo>
                  <a:pt x="2920646" y="151729"/>
                </a:lnTo>
                <a:lnTo>
                  <a:pt x="2919376" y="146015"/>
                </a:lnTo>
                <a:lnTo>
                  <a:pt x="2918424" y="139984"/>
                </a:lnTo>
                <a:lnTo>
                  <a:pt x="2917472" y="133953"/>
                </a:lnTo>
                <a:lnTo>
                  <a:pt x="2917155" y="127922"/>
                </a:lnTo>
                <a:lnTo>
                  <a:pt x="2917155" y="121573"/>
                </a:lnTo>
                <a:lnTo>
                  <a:pt x="2917155" y="115225"/>
                </a:lnTo>
                <a:lnTo>
                  <a:pt x="2917472" y="109194"/>
                </a:lnTo>
                <a:lnTo>
                  <a:pt x="2918424" y="102845"/>
                </a:lnTo>
                <a:lnTo>
                  <a:pt x="2919376" y="97132"/>
                </a:lnTo>
                <a:lnTo>
                  <a:pt x="2920646" y="91101"/>
                </a:lnTo>
                <a:lnTo>
                  <a:pt x="2922550" y="85070"/>
                </a:lnTo>
                <a:lnTo>
                  <a:pt x="2924137" y="79674"/>
                </a:lnTo>
                <a:lnTo>
                  <a:pt x="2926676" y="74277"/>
                </a:lnTo>
                <a:lnTo>
                  <a:pt x="2928898" y="68564"/>
                </a:lnTo>
                <a:lnTo>
                  <a:pt x="2931755" y="63485"/>
                </a:lnTo>
                <a:lnTo>
                  <a:pt x="2934294" y="58406"/>
                </a:lnTo>
                <a:lnTo>
                  <a:pt x="2937468" y="53645"/>
                </a:lnTo>
                <a:lnTo>
                  <a:pt x="2941276" y="48883"/>
                </a:lnTo>
                <a:lnTo>
                  <a:pt x="2944768" y="44122"/>
                </a:lnTo>
                <a:lnTo>
                  <a:pt x="2948576" y="39678"/>
                </a:lnTo>
                <a:lnTo>
                  <a:pt x="2952703" y="35552"/>
                </a:lnTo>
                <a:lnTo>
                  <a:pt x="2956829" y="31425"/>
                </a:lnTo>
                <a:lnTo>
                  <a:pt x="2961272" y="27616"/>
                </a:lnTo>
                <a:lnTo>
                  <a:pt x="2966033" y="24124"/>
                </a:lnTo>
                <a:lnTo>
                  <a:pt x="2970794" y="20633"/>
                </a:lnTo>
                <a:lnTo>
                  <a:pt x="2975555" y="17459"/>
                </a:lnTo>
                <a:lnTo>
                  <a:pt x="2980633" y="14602"/>
                </a:lnTo>
                <a:lnTo>
                  <a:pt x="2985711" y="11745"/>
                </a:lnTo>
                <a:lnTo>
                  <a:pt x="2991107" y="9523"/>
                </a:lnTo>
                <a:lnTo>
                  <a:pt x="2996820" y="6984"/>
                </a:lnTo>
                <a:lnTo>
                  <a:pt x="3002216" y="5397"/>
                </a:lnTo>
                <a:lnTo>
                  <a:pt x="3008246" y="3492"/>
                </a:lnTo>
                <a:lnTo>
                  <a:pt x="3013959" y="2222"/>
                </a:lnTo>
                <a:lnTo>
                  <a:pt x="3019990" y="1270"/>
                </a:lnTo>
                <a:lnTo>
                  <a:pt x="3026338" y="318"/>
                </a:lnTo>
                <a:lnTo>
                  <a:pt x="303236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5" name="KSO_Shape"/>
          <p:cNvSpPr/>
          <p:nvPr/>
        </p:nvSpPr>
        <p:spPr bwMode="auto">
          <a:xfrm>
            <a:off x="4640391" y="1547486"/>
            <a:ext cx="597147" cy="410041"/>
          </a:xfrm>
          <a:custGeom>
            <a:avLst/>
            <a:gdLst>
              <a:gd name="T0" fmla="*/ 2147483646 w 112"/>
              <a:gd name="T1" fmla="*/ 2147483646 h 77"/>
              <a:gd name="T2" fmla="*/ 2147483646 w 112"/>
              <a:gd name="T3" fmla="*/ 2147483646 h 77"/>
              <a:gd name="T4" fmla="*/ 2147483646 w 112"/>
              <a:gd name="T5" fmla="*/ 2147483646 h 77"/>
              <a:gd name="T6" fmla="*/ 2147483646 w 112"/>
              <a:gd name="T7" fmla="*/ 2147483646 h 77"/>
              <a:gd name="T8" fmla="*/ 2147483646 w 112"/>
              <a:gd name="T9" fmla="*/ 2147483646 h 77"/>
              <a:gd name="T10" fmla="*/ 0 w 112"/>
              <a:gd name="T11" fmla="*/ 2147483646 h 77"/>
              <a:gd name="T12" fmla="*/ 2147483646 w 112"/>
              <a:gd name="T13" fmla="*/ 2147483646 h 77"/>
              <a:gd name="T14" fmla="*/ 2147483646 w 112"/>
              <a:gd name="T15" fmla="*/ 2147483646 h 77"/>
              <a:gd name="T16" fmla="*/ 2147483646 w 112"/>
              <a:gd name="T17" fmla="*/ 2147483646 h 77"/>
              <a:gd name="T18" fmla="*/ 2147483646 w 112"/>
              <a:gd name="T19" fmla="*/ 2147483646 h 77"/>
              <a:gd name="T20" fmla="*/ 2147483646 w 112"/>
              <a:gd name="T21" fmla="*/ 2147483646 h 77"/>
              <a:gd name="T22" fmla="*/ 2147483646 w 112"/>
              <a:gd name="T23" fmla="*/ 2147483646 h 77"/>
              <a:gd name="T24" fmla="*/ 2147483646 w 112"/>
              <a:gd name="T25" fmla="*/ 2147483646 h 77"/>
              <a:gd name="T26" fmla="*/ 2147483646 w 112"/>
              <a:gd name="T27" fmla="*/ 2147483646 h 77"/>
              <a:gd name="T28" fmla="*/ 2147483646 w 112"/>
              <a:gd name="T29" fmla="*/ 2147483646 h 77"/>
              <a:gd name="T30" fmla="*/ 2147483646 w 112"/>
              <a:gd name="T31" fmla="*/ 2147483646 h 77"/>
              <a:gd name="T32" fmla="*/ 2147483646 w 112"/>
              <a:gd name="T33" fmla="*/ 2147483646 h 77"/>
              <a:gd name="T34" fmla="*/ 2147483646 w 112"/>
              <a:gd name="T35" fmla="*/ 2147483646 h 77"/>
              <a:gd name="T36" fmla="*/ 2147483646 w 112"/>
              <a:gd name="T37" fmla="*/ 2147483646 h 77"/>
              <a:gd name="T38" fmla="*/ 2147483646 w 112"/>
              <a:gd name="T39" fmla="*/ 2147483646 h 77"/>
              <a:gd name="T40" fmla="*/ 2147483646 w 112"/>
              <a:gd name="T41" fmla="*/ 2147483646 h 77"/>
              <a:gd name="T42" fmla="*/ 2147483646 w 112"/>
              <a:gd name="T43" fmla="*/ 2147483646 h 77"/>
              <a:gd name="T44" fmla="*/ 2147483646 w 112"/>
              <a:gd name="T45" fmla="*/ 2147483646 h 77"/>
              <a:gd name="T46" fmla="*/ 2147483646 w 112"/>
              <a:gd name="T47" fmla="*/ 2147483646 h 77"/>
              <a:gd name="T48" fmla="*/ 2147483646 w 112"/>
              <a:gd name="T49" fmla="*/ 2147483646 h 77"/>
              <a:gd name="T50" fmla="*/ 2147483646 w 112"/>
              <a:gd name="T51" fmla="*/ 2147483646 h 77"/>
              <a:gd name="T52" fmla="*/ 2147483646 w 112"/>
              <a:gd name="T53" fmla="*/ 2147483646 h 77"/>
              <a:gd name="T54" fmla="*/ 2147483646 w 112"/>
              <a:gd name="T55" fmla="*/ 2147483646 h 77"/>
              <a:gd name="T56" fmla="*/ 2147483646 w 112"/>
              <a:gd name="T57" fmla="*/ 2147483646 h 77"/>
              <a:gd name="T58" fmla="*/ 2147483646 w 112"/>
              <a:gd name="T59" fmla="*/ 2147483646 h 77"/>
              <a:gd name="T60" fmla="*/ 2147483646 w 112"/>
              <a:gd name="T61" fmla="*/ 2147483646 h 77"/>
              <a:gd name="T62" fmla="*/ 2147483646 w 112"/>
              <a:gd name="T63" fmla="*/ 2147483646 h 77"/>
              <a:gd name="T64" fmla="*/ 2147483646 w 112"/>
              <a:gd name="T65" fmla="*/ 2147483646 h 77"/>
              <a:gd name="T66" fmla="*/ 2147483646 w 112"/>
              <a:gd name="T67" fmla="*/ 2147483646 h 77"/>
              <a:gd name="T68" fmla="*/ 2147483646 w 112"/>
              <a:gd name="T69" fmla="*/ 2147483646 h 77"/>
              <a:gd name="T70" fmla="*/ 2147483646 w 112"/>
              <a:gd name="T71" fmla="*/ 2147483646 h 77"/>
              <a:gd name="T72" fmla="*/ 2147483646 w 112"/>
              <a:gd name="T73" fmla="*/ 2147483646 h 77"/>
              <a:gd name="T74" fmla="*/ 2147483646 w 112"/>
              <a:gd name="T75" fmla="*/ 2147483646 h 77"/>
              <a:gd name="T76" fmla="*/ 2147483646 w 112"/>
              <a:gd name="T77" fmla="*/ 2147483646 h 77"/>
              <a:gd name="T78" fmla="*/ 2147483646 w 112"/>
              <a:gd name="T79" fmla="*/ 2147483646 h 77"/>
              <a:gd name="T80" fmla="*/ 2147483646 w 112"/>
              <a:gd name="T81" fmla="*/ 2147483646 h 77"/>
              <a:gd name="T82" fmla="*/ 2147483646 w 112"/>
              <a:gd name="T83" fmla="*/ 2147483646 h 77"/>
              <a:gd name="T84" fmla="*/ 2147483646 w 112"/>
              <a:gd name="T85" fmla="*/ 2147483646 h 77"/>
              <a:gd name="T86" fmla="*/ 2147483646 w 112"/>
              <a:gd name="T87" fmla="*/ 2147483646 h 77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112" h="77">
                <a:moveTo>
                  <a:pt x="56" y="0"/>
                </a:moveTo>
                <a:cubicBezTo>
                  <a:pt x="62" y="0"/>
                  <a:pt x="66" y="4"/>
                  <a:pt x="66" y="10"/>
                </a:cubicBezTo>
                <a:cubicBezTo>
                  <a:pt x="66" y="15"/>
                  <a:pt x="62" y="20"/>
                  <a:pt x="56" y="20"/>
                </a:cubicBezTo>
                <a:cubicBezTo>
                  <a:pt x="51" y="20"/>
                  <a:pt x="46" y="15"/>
                  <a:pt x="46" y="10"/>
                </a:cubicBezTo>
                <a:cubicBezTo>
                  <a:pt x="46" y="4"/>
                  <a:pt x="51" y="0"/>
                  <a:pt x="56" y="0"/>
                </a:cubicBezTo>
                <a:close/>
                <a:moveTo>
                  <a:pt x="15" y="49"/>
                </a:moveTo>
                <a:cubicBezTo>
                  <a:pt x="15" y="66"/>
                  <a:pt x="15" y="66"/>
                  <a:pt x="15" y="66"/>
                </a:cubicBezTo>
                <a:cubicBezTo>
                  <a:pt x="10" y="66"/>
                  <a:pt x="10" y="66"/>
                  <a:pt x="10" y="66"/>
                </a:cubicBezTo>
                <a:cubicBezTo>
                  <a:pt x="10" y="52"/>
                  <a:pt x="10" y="52"/>
                  <a:pt x="10" y="52"/>
                </a:cubicBezTo>
                <a:cubicBezTo>
                  <a:pt x="9" y="52"/>
                  <a:pt x="9" y="52"/>
                  <a:pt x="9" y="52"/>
                </a:cubicBezTo>
                <a:cubicBezTo>
                  <a:pt x="9" y="66"/>
                  <a:pt x="9" y="66"/>
                  <a:pt x="9" y="66"/>
                </a:cubicBezTo>
                <a:cubicBezTo>
                  <a:pt x="4" y="66"/>
                  <a:pt x="4" y="66"/>
                  <a:pt x="4" y="66"/>
                </a:cubicBezTo>
                <a:cubicBezTo>
                  <a:pt x="4" y="49"/>
                  <a:pt x="4" y="49"/>
                  <a:pt x="4" y="49"/>
                </a:cubicBezTo>
                <a:cubicBezTo>
                  <a:pt x="4" y="46"/>
                  <a:pt x="4" y="46"/>
                  <a:pt x="4" y="46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37"/>
                  <a:pt x="4" y="37"/>
                  <a:pt x="4" y="37"/>
                </a:cubicBezTo>
                <a:cubicBezTo>
                  <a:pt x="4" y="46"/>
                  <a:pt x="4" y="46"/>
                  <a:pt x="4" y="46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33"/>
                  <a:pt x="0" y="33"/>
                  <a:pt x="0" y="33"/>
                </a:cubicBezTo>
                <a:cubicBezTo>
                  <a:pt x="0" y="31"/>
                  <a:pt x="1" y="29"/>
                  <a:pt x="4" y="29"/>
                </a:cubicBezTo>
                <a:cubicBezTo>
                  <a:pt x="13" y="29"/>
                  <a:pt x="13" y="29"/>
                  <a:pt x="13" y="29"/>
                </a:cubicBezTo>
                <a:cubicBezTo>
                  <a:pt x="13" y="30"/>
                  <a:pt x="13" y="30"/>
                  <a:pt x="13" y="31"/>
                </a:cubicBezTo>
                <a:cubicBezTo>
                  <a:pt x="13" y="49"/>
                  <a:pt x="13" y="49"/>
                  <a:pt x="13" y="49"/>
                </a:cubicBezTo>
                <a:cubicBezTo>
                  <a:pt x="15" y="49"/>
                  <a:pt x="15" y="49"/>
                  <a:pt x="15" y="49"/>
                </a:cubicBezTo>
                <a:close/>
                <a:moveTo>
                  <a:pt x="10" y="15"/>
                </a:moveTo>
                <a:cubicBezTo>
                  <a:pt x="13" y="15"/>
                  <a:pt x="16" y="18"/>
                  <a:pt x="16" y="22"/>
                </a:cubicBezTo>
                <a:cubicBezTo>
                  <a:pt x="16" y="23"/>
                  <a:pt x="16" y="24"/>
                  <a:pt x="15" y="25"/>
                </a:cubicBezTo>
                <a:cubicBezTo>
                  <a:pt x="15" y="26"/>
                  <a:pt x="15" y="26"/>
                  <a:pt x="14" y="26"/>
                </a:cubicBezTo>
                <a:cubicBezTo>
                  <a:pt x="13" y="27"/>
                  <a:pt x="12" y="28"/>
                  <a:pt x="10" y="28"/>
                </a:cubicBezTo>
                <a:cubicBezTo>
                  <a:pt x="6" y="28"/>
                  <a:pt x="3" y="25"/>
                  <a:pt x="3" y="22"/>
                </a:cubicBezTo>
                <a:cubicBezTo>
                  <a:pt x="3" y="18"/>
                  <a:pt x="6" y="15"/>
                  <a:pt x="10" y="15"/>
                </a:cubicBezTo>
                <a:close/>
                <a:moveTo>
                  <a:pt x="96" y="49"/>
                </a:moveTo>
                <a:cubicBezTo>
                  <a:pt x="96" y="66"/>
                  <a:pt x="96" y="66"/>
                  <a:pt x="96" y="66"/>
                </a:cubicBezTo>
                <a:cubicBezTo>
                  <a:pt x="101" y="66"/>
                  <a:pt x="101" y="66"/>
                  <a:pt x="101" y="66"/>
                </a:cubicBezTo>
                <a:cubicBezTo>
                  <a:pt x="101" y="52"/>
                  <a:pt x="101" y="52"/>
                  <a:pt x="101" y="52"/>
                </a:cubicBezTo>
                <a:cubicBezTo>
                  <a:pt x="102" y="52"/>
                  <a:pt x="102" y="52"/>
                  <a:pt x="102" y="52"/>
                </a:cubicBezTo>
                <a:cubicBezTo>
                  <a:pt x="102" y="66"/>
                  <a:pt x="102" y="66"/>
                  <a:pt x="102" y="66"/>
                </a:cubicBezTo>
                <a:cubicBezTo>
                  <a:pt x="107" y="66"/>
                  <a:pt x="107" y="66"/>
                  <a:pt x="107" y="66"/>
                </a:cubicBezTo>
                <a:cubicBezTo>
                  <a:pt x="107" y="49"/>
                  <a:pt x="107" y="49"/>
                  <a:pt x="107" y="49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46"/>
                  <a:pt x="107" y="46"/>
                  <a:pt x="107" y="46"/>
                </a:cubicBezTo>
                <a:cubicBezTo>
                  <a:pt x="112" y="46"/>
                  <a:pt x="112" y="46"/>
                  <a:pt x="112" y="46"/>
                </a:cubicBezTo>
                <a:cubicBezTo>
                  <a:pt x="112" y="33"/>
                  <a:pt x="112" y="33"/>
                  <a:pt x="112" y="33"/>
                </a:cubicBezTo>
                <a:cubicBezTo>
                  <a:pt x="112" y="31"/>
                  <a:pt x="110" y="29"/>
                  <a:pt x="107" y="29"/>
                </a:cubicBezTo>
                <a:cubicBezTo>
                  <a:pt x="98" y="29"/>
                  <a:pt x="98" y="29"/>
                  <a:pt x="98" y="29"/>
                </a:cubicBezTo>
                <a:cubicBezTo>
                  <a:pt x="98" y="30"/>
                  <a:pt x="98" y="30"/>
                  <a:pt x="98" y="31"/>
                </a:cubicBezTo>
                <a:cubicBezTo>
                  <a:pt x="98" y="49"/>
                  <a:pt x="98" y="49"/>
                  <a:pt x="98" y="49"/>
                </a:cubicBezTo>
                <a:cubicBezTo>
                  <a:pt x="96" y="49"/>
                  <a:pt x="96" y="49"/>
                  <a:pt x="96" y="49"/>
                </a:cubicBezTo>
                <a:close/>
                <a:moveTo>
                  <a:pt x="101" y="15"/>
                </a:moveTo>
                <a:cubicBezTo>
                  <a:pt x="98" y="15"/>
                  <a:pt x="95" y="18"/>
                  <a:pt x="95" y="22"/>
                </a:cubicBezTo>
                <a:cubicBezTo>
                  <a:pt x="95" y="23"/>
                  <a:pt x="95" y="24"/>
                  <a:pt x="96" y="25"/>
                </a:cubicBezTo>
                <a:cubicBezTo>
                  <a:pt x="96" y="26"/>
                  <a:pt x="97" y="26"/>
                  <a:pt x="97" y="26"/>
                </a:cubicBezTo>
                <a:cubicBezTo>
                  <a:pt x="98" y="27"/>
                  <a:pt x="100" y="28"/>
                  <a:pt x="101" y="28"/>
                </a:cubicBezTo>
                <a:cubicBezTo>
                  <a:pt x="105" y="28"/>
                  <a:pt x="108" y="25"/>
                  <a:pt x="108" y="22"/>
                </a:cubicBezTo>
                <a:cubicBezTo>
                  <a:pt x="108" y="18"/>
                  <a:pt x="105" y="15"/>
                  <a:pt x="101" y="15"/>
                </a:cubicBezTo>
                <a:close/>
                <a:moveTo>
                  <a:pt x="75" y="51"/>
                </a:moveTo>
                <a:cubicBezTo>
                  <a:pt x="75" y="72"/>
                  <a:pt x="75" y="72"/>
                  <a:pt x="75" y="72"/>
                </a:cubicBezTo>
                <a:cubicBezTo>
                  <a:pt x="80" y="72"/>
                  <a:pt x="80" y="72"/>
                  <a:pt x="80" y="72"/>
                </a:cubicBezTo>
                <a:cubicBezTo>
                  <a:pt x="80" y="54"/>
                  <a:pt x="80" y="54"/>
                  <a:pt x="80" y="54"/>
                </a:cubicBezTo>
                <a:cubicBezTo>
                  <a:pt x="82" y="54"/>
                  <a:pt x="82" y="54"/>
                  <a:pt x="82" y="54"/>
                </a:cubicBezTo>
                <a:cubicBezTo>
                  <a:pt x="82" y="72"/>
                  <a:pt x="82" y="72"/>
                  <a:pt x="82" y="72"/>
                </a:cubicBezTo>
                <a:cubicBezTo>
                  <a:pt x="87" y="72"/>
                  <a:pt x="87" y="72"/>
                  <a:pt x="87" y="72"/>
                </a:cubicBezTo>
                <a:cubicBezTo>
                  <a:pt x="87" y="51"/>
                  <a:pt x="87" y="51"/>
                  <a:pt x="87" y="51"/>
                </a:cubicBezTo>
                <a:cubicBezTo>
                  <a:pt x="87" y="47"/>
                  <a:pt x="87" y="47"/>
                  <a:pt x="87" y="47"/>
                </a:cubicBezTo>
                <a:cubicBezTo>
                  <a:pt x="87" y="36"/>
                  <a:pt x="87" y="36"/>
                  <a:pt x="87" y="36"/>
                </a:cubicBezTo>
                <a:cubicBezTo>
                  <a:pt x="88" y="36"/>
                  <a:pt x="88" y="36"/>
                  <a:pt x="88" y="36"/>
                </a:cubicBezTo>
                <a:cubicBezTo>
                  <a:pt x="88" y="47"/>
                  <a:pt x="88" y="47"/>
                  <a:pt x="88" y="47"/>
                </a:cubicBezTo>
                <a:cubicBezTo>
                  <a:pt x="94" y="47"/>
                  <a:pt x="94" y="47"/>
                  <a:pt x="94" y="47"/>
                </a:cubicBezTo>
                <a:cubicBezTo>
                  <a:pt x="94" y="31"/>
                  <a:pt x="94" y="31"/>
                  <a:pt x="94" y="31"/>
                </a:cubicBezTo>
                <a:cubicBezTo>
                  <a:pt x="94" y="28"/>
                  <a:pt x="91" y="26"/>
                  <a:pt x="88" y="26"/>
                </a:cubicBezTo>
                <a:cubicBezTo>
                  <a:pt x="77" y="26"/>
                  <a:pt x="77" y="26"/>
                  <a:pt x="77" y="26"/>
                </a:cubicBezTo>
                <a:cubicBezTo>
                  <a:pt x="77" y="27"/>
                  <a:pt x="77" y="28"/>
                  <a:pt x="77" y="28"/>
                </a:cubicBezTo>
                <a:cubicBezTo>
                  <a:pt x="77" y="51"/>
                  <a:pt x="77" y="51"/>
                  <a:pt x="77" y="51"/>
                </a:cubicBezTo>
                <a:cubicBezTo>
                  <a:pt x="75" y="51"/>
                  <a:pt x="75" y="51"/>
                  <a:pt x="75" y="51"/>
                </a:cubicBezTo>
                <a:close/>
                <a:moveTo>
                  <a:pt x="65" y="47"/>
                </a:moveTo>
                <a:cubicBezTo>
                  <a:pt x="65" y="32"/>
                  <a:pt x="65" y="32"/>
                  <a:pt x="65" y="32"/>
                </a:cubicBezTo>
                <a:cubicBezTo>
                  <a:pt x="64" y="32"/>
                  <a:pt x="64" y="32"/>
                  <a:pt x="64" y="32"/>
                </a:cubicBezTo>
                <a:cubicBezTo>
                  <a:pt x="64" y="47"/>
                  <a:pt x="64" y="47"/>
                  <a:pt x="64" y="47"/>
                </a:cubicBezTo>
                <a:cubicBezTo>
                  <a:pt x="64" y="50"/>
                  <a:pt x="64" y="50"/>
                  <a:pt x="64" y="50"/>
                </a:cubicBezTo>
                <a:cubicBezTo>
                  <a:pt x="64" y="77"/>
                  <a:pt x="64" y="77"/>
                  <a:pt x="64" y="77"/>
                </a:cubicBezTo>
                <a:cubicBezTo>
                  <a:pt x="57" y="77"/>
                  <a:pt x="57" y="77"/>
                  <a:pt x="57" y="77"/>
                </a:cubicBezTo>
                <a:cubicBezTo>
                  <a:pt x="57" y="55"/>
                  <a:pt x="57" y="55"/>
                  <a:pt x="57" y="55"/>
                </a:cubicBezTo>
                <a:cubicBezTo>
                  <a:pt x="55" y="55"/>
                  <a:pt x="55" y="55"/>
                  <a:pt x="55" y="55"/>
                </a:cubicBezTo>
                <a:cubicBezTo>
                  <a:pt x="55" y="77"/>
                  <a:pt x="55" y="77"/>
                  <a:pt x="55" y="77"/>
                </a:cubicBezTo>
                <a:cubicBezTo>
                  <a:pt x="48" y="77"/>
                  <a:pt x="48" y="77"/>
                  <a:pt x="48" y="77"/>
                </a:cubicBezTo>
                <a:cubicBezTo>
                  <a:pt x="48" y="50"/>
                  <a:pt x="48" y="50"/>
                  <a:pt x="48" y="50"/>
                </a:cubicBezTo>
                <a:cubicBezTo>
                  <a:pt x="48" y="47"/>
                  <a:pt x="48" y="47"/>
                  <a:pt x="48" y="47"/>
                </a:cubicBezTo>
                <a:cubicBezTo>
                  <a:pt x="48" y="32"/>
                  <a:pt x="48" y="32"/>
                  <a:pt x="48" y="32"/>
                </a:cubicBezTo>
                <a:cubicBezTo>
                  <a:pt x="47" y="32"/>
                  <a:pt x="47" y="32"/>
                  <a:pt x="47" y="32"/>
                </a:cubicBezTo>
                <a:cubicBezTo>
                  <a:pt x="47" y="47"/>
                  <a:pt x="47" y="47"/>
                  <a:pt x="47" y="47"/>
                </a:cubicBezTo>
                <a:cubicBezTo>
                  <a:pt x="41" y="47"/>
                  <a:pt x="41" y="47"/>
                  <a:pt x="41" y="47"/>
                </a:cubicBezTo>
                <a:cubicBezTo>
                  <a:pt x="41" y="27"/>
                  <a:pt x="41" y="27"/>
                  <a:pt x="41" y="27"/>
                </a:cubicBezTo>
                <a:cubicBezTo>
                  <a:pt x="41" y="24"/>
                  <a:pt x="44" y="21"/>
                  <a:pt x="47" y="21"/>
                </a:cubicBezTo>
                <a:cubicBezTo>
                  <a:pt x="66" y="21"/>
                  <a:pt x="46" y="21"/>
                  <a:pt x="65" y="21"/>
                </a:cubicBezTo>
                <a:cubicBezTo>
                  <a:pt x="69" y="21"/>
                  <a:pt x="71" y="24"/>
                  <a:pt x="71" y="27"/>
                </a:cubicBezTo>
                <a:cubicBezTo>
                  <a:pt x="71" y="47"/>
                  <a:pt x="71" y="47"/>
                  <a:pt x="71" y="47"/>
                </a:cubicBezTo>
                <a:cubicBezTo>
                  <a:pt x="70" y="47"/>
                  <a:pt x="68" y="47"/>
                  <a:pt x="65" y="47"/>
                </a:cubicBezTo>
                <a:close/>
                <a:moveTo>
                  <a:pt x="37" y="51"/>
                </a:moveTo>
                <a:cubicBezTo>
                  <a:pt x="37" y="72"/>
                  <a:pt x="37" y="72"/>
                  <a:pt x="37" y="72"/>
                </a:cubicBezTo>
                <a:cubicBezTo>
                  <a:pt x="31" y="72"/>
                  <a:pt x="31" y="72"/>
                  <a:pt x="31" y="72"/>
                </a:cubicBezTo>
                <a:cubicBezTo>
                  <a:pt x="31" y="54"/>
                  <a:pt x="31" y="54"/>
                  <a:pt x="31" y="54"/>
                </a:cubicBezTo>
                <a:cubicBezTo>
                  <a:pt x="30" y="54"/>
                  <a:pt x="30" y="54"/>
                  <a:pt x="30" y="54"/>
                </a:cubicBezTo>
                <a:cubicBezTo>
                  <a:pt x="30" y="72"/>
                  <a:pt x="30" y="72"/>
                  <a:pt x="30" y="72"/>
                </a:cubicBezTo>
                <a:cubicBezTo>
                  <a:pt x="24" y="72"/>
                  <a:pt x="24" y="72"/>
                  <a:pt x="24" y="72"/>
                </a:cubicBezTo>
                <a:cubicBezTo>
                  <a:pt x="24" y="51"/>
                  <a:pt x="24" y="51"/>
                  <a:pt x="24" y="51"/>
                </a:cubicBezTo>
                <a:cubicBezTo>
                  <a:pt x="24" y="47"/>
                  <a:pt x="24" y="47"/>
                  <a:pt x="24" y="47"/>
                </a:cubicBezTo>
                <a:cubicBezTo>
                  <a:pt x="24" y="36"/>
                  <a:pt x="24" y="36"/>
                  <a:pt x="24" y="36"/>
                </a:cubicBezTo>
                <a:cubicBezTo>
                  <a:pt x="23" y="36"/>
                  <a:pt x="23" y="36"/>
                  <a:pt x="23" y="36"/>
                </a:cubicBezTo>
                <a:cubicBezTo>
                  <a:pt x="23" y="47"/>
                  <a:pt x="23" y="47"/>
                  <a:pt x="23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28"/>
                  <a:pt x="20" y="26"/>
                  <a:pt x="23" y="26"/>
                </a:cubicBezTo>
                <a:cubicBezTo>
                  <a:pt x="35" y="26"/>
                  <a:pt x="35" y="26"/>
                  <a:pt x="35" y="26"/>
                </a:cubicBezTo>
                <a:cubicBezTo>
                  <a:pt x="35" y="27"/>
                  <a:pt x="35" y="28"/>
                  <a:pt x="35" y="28"/>
                </a:cubicBezTo>
                <a:cubicBezTo>
                  <a:pt x="35" y="51"/>
                  <a:pt x="35" y="51"/>
                  <a:pt x="35" y="51"/>
                </a:cubicBezTo>
                <a:cubicBezTo>
                  <a:pt x="37" y="51"/>
                  <a:pt x="37" y="51"/>
                  <a:pt x="37" y="51"/>
                </a:cubicBezTo>
                <a:close/>
                <a:moveTo>
                  <a:pt x="31" y="9"/>
                </a:moveTo>
                <a:cubicBezTo>
                  <a:pt x="35" y="9"/>
                  <a:pt x="39" y="12"/>
                  <a:pt x="39" y="17"/>
                </a:cubicBezTo>
                <a:cubicBezTo>
                  <a:pt x="39" y="19"/>
                  <a:pt x="38" y="20"/>
                  <a:pt x="37" y="22"/>
                </a:cubicBezTo>
                <a:cubicBezTo>
                  <a:pt x="37" y="22"/>
                  <a:pt x="37" y="22"/>
                  <a:pt x="37" y="23"/>
                </a:cubicBezTo>
                <a:cubicBezTo>
                  <a:pt x="35" y="24"/>
                  <a:pt x="33" y="25"/>
                  <a:pt x="31" y="25"/>
                </a:cubicBezTo>
                <a:cubicBezTo>
                  <a:pt x="26" y="25"/>
                  <a:pt x="22" y="21"/>
                  <a:pt x="22" y="17"/>
                </a:cubicBezTo>
                <a:cubicBezTo>
                  <a:pt x="22" y="12"/>
                  <a:pt x="26" y="9"/>
                  <a:pt x="31" y="9"/>
                </a:cubicBezTo>
                <a:close/>
                <a:moveTo>
                  <a:pt x="81" y="9"/>
                </a:moveTo>
                <a:cubicBezTo>
                  <a:pt x="76" y="9"/>
                  <a:pt x="73" y="12"/>
                  <a:pt x="73" y="17"/>
                </a:cubicBezTo>
                <a:cubicBezTo>
                  <a:pt x="73" y="19"/>
                  <a:pt x="73" y="20"/>
                  <a:pt x="74" y="22"/>
                </a:cubicBezTo>
                <a:cubicBezTo>
                  <a:pt x="75" y="22"/>
                  <a:pt x="75" y="22"/>
                  <a:pt x="75" y="23"/>
                </a:cubicBezTo>
                <a:cubicBezTo>
                  <a:pt x="77" y="24"/>
                  <a:pt x="79" y="25"/>
                  <a:pt x="81" y="25"/>
                </a:cubicBezTo>
                <a:cubicBezTo>
                  <a:pt x="85" y="25"/>
                  <a:pt x="89" y="21"/>
                  <a:pt x="89" y="17"/>
                </a:cubicBezTo>
                <a:cubicBezTo>
                  <a:pt x="89" y="12"/>
                  <a:pt x="85" y="9"/>
                  <a:pt x="81" y="9"/>
                </a:cubicBezTo>
                <a:close/>
              </a:path>
            </a:pathLst>
          </a:custGeom>
          <a:solidFill>
            <a:sysClr val="window" lastClr="FFFFFF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6" name="KSO_Shape"/>
          <p:cNvSpPr/>
          <p:nvPr/>
        </p:nvSpPr>
        <p:spPr bwMode="auto">
          <a:xfrm>
            <a:off x="5210038" y="2544250"/>
            <a:ext cx="522958" cy="517728"/>
          </a:xfrm>
          <a:custGeom>
            <a:avLst/>
            <a:gdLst>
              <a:gd name="T0" fmla="*/ 615878 w 2390775"/>
              <a:gd name="T1" fmla="*/ 1467970 h 2365376"/>
              <a:gd name="T2" fmla="*/ 587250 w 2390775"/>
              <a:gd name="T3" fmla="*/ 1401697 h 2365376"/>
              <a:gd name="T4" fmla="*/ 1282649 w 2390775"/>
              <a:gd name="T5" fmla="*/ 1393474 h 2365376"/>
              <a:gd name="T6" fmla="*/ 1180915 w 2390775"/>
              <a:gd name="T7" fmla="*/ 1446870 h 2365376"/>
              <a:gd name="T8" fmla="*/ 1210073 w 2390775"/>
              <a:gd name="T9" fmla="*/ 1382167 h 2365376"/>
              <a:gd name="T10" fmla="*/ 653657 w 2390775"/>
              <a:gd name="T11" fmla="*/ 1314699 h 2365376"/>
              <a:gd name="T12" fmla="*/ 646041 w 2390775"/>
              <a:gd name="T13" fmla="*/ 1180275 h 2365376"/>
              <a:gd name="T14" fmla="*/ 589870 w 2390775"/>
              <a:gd name="T15" fmla="*/ 1105327 h 2365376"/>
              <a:gd name="T16" fmla="*/ 599516 w 2390775"/>
              <a:gd name="T17" fmla="*/ 1141280 h 2365376"/>
              <a:gd name="T18" fmla="*/ 579914 w 2390775"/>
              <a:gd name="T19" fmla="*/ 1158779 h 2365376"/>
              <a:gd name="T20" fmla="*/ 541333 w 2390775"/>
              <a:gd name="T21" fmla="*/ 1105965 h 2365376"/>
              <a:gd name="T22" fmla="*/ 1137260 w 2390775"/>
              <a:gd name="T23" fmla="*/ 1009231 h 2365376"/>
              <a:gd name="T24" fmla="*/ 1143562 w 2390775"/>
              <a:gd name="T25" fmla="*/ 1026145 h 2365376"/>
              <a:gd name="T26" fmla="*/ 1096615 w 2390775"/>
              <a:gd name="T27" fmla="*/ 1069549 h 2365376"/>
              <a:gd name="T28" fmla="*/ 1102602 w 2390775"/>
              <a:gd name="T29" fmla="*/ 1001572 h 2365376"/>
              <a:gd name="T30" fmla="*/ 972739 w 2390775"/>
              <a:gd name="T31" fmla="*/ 835988 h 2365376"/>
              <a:gd name="T32" fmla="*/ 989500 w 2390775"/>
              <a:gd name="T33" fmla="*/ 1138672 h 2365376"/>
              <a:gd name="T34" fmla="*/ 639427 w 2390775"/>
              <a:gd name="T35" fmla="*/ 1423644 h 2365376"/>
              <a:gd name="T36" fmla="*/ 599898 w 2390775"/>
              <a:gd name="T37" fmla="*/ 1003302 h 2365376"/>
              <a:gd name="T38" fmla="*/ 529694 w 2390775"/>
              <a:gd name="T39" fmla="*/ 1090596 h 2365376"/>
              <a:gd name="T40" fmla="*/ 602428 w 2390775"/>
              <a:gd name="T41" fmla="*/ 868249 h 2365376"/>
              <a:gd name="T42" fmla="*/ 861740 w 2390775"/>
              <a:gd name="T43" fmla="*/ 924231 h 2365376"/>
              <a:gd name="T44" fmla="*/ 755609 w 2390775"/>
              <a:gd name="T45" fmla="*/ 542052 h 2365376"/>
              <a:gd name="T46" fmla="*/ 929665 w 2390775"/>
              <a:gd name="T47" fmla="*/ 525915 h 2365376"/>
              <a:gd name="T48" fmla="*/ 909019 w 2390775"/>
              <a:gd name="T49" fmla="*/ 571798 h 2365376"/>
              <a:gd name="T50" fmla="*/ 936652 w 2390775"/>
              <a:gd name="T51" fmla="*/ 586353 h 2365376"/>
              <a:gd name="T52" fmla="*/ 928394 w 2390775"/>
              <a:gd name="T53" fmla="*/ 688879 h 2365376"/>
              <a:gd name="T54" fmla="*/ 840414 w 2390775"/>
              <a:gd name="T55" fmla="*/ 772101 h 2365376"/>
              <a:gd name="T56" fmla="*/ 742269 w 2390775"/>
              <a:gd name="T57" fmla="*/ 675588 h 2365376"/>
              <a:gd name="T58" fmla="*/ 738139 w 2390775"/>
              <a:gd name="T59" fmla="*/ 608504 h 2365376"/>
              <a:gd name="T60" fmla="*/ 761643 w 2390775"/>
              <a:gd name="T61" fmla="*/ 510093 h 2365376"/>
              <a:gd name="T62" fmla="*/ 617010 w 2390775"/>
              <a:gd name="T63" fmla="*/ 449064 h 2365376"/>
              <a:gd name="T64" fmla="*/ 350272 w 2390775"/>
              <a:gd name="T65" fmla="*/ 638327 h 2365376"/>
              <a:gd name="T66" fmla="*/ 215163 w 2390775"/>
              <a:gd name="T67" fmla="*/ 939947 h 2365376"/>
              <a:gd name="T68" fmla="*/ 256613 w 2390775"/>
              <a:gd name="T69" fmla="*/ 1277331 h 2365376"/>
              <a:gd name="T70" fmla="*/ 458486 w 2390775"/>
              <a:gd name="T71" fmla="*/ 1534008 h 2365376"/>
              <a:gd name="T72" fmla="*/ 767308 w 2390775"/>
              <a:gd name="T73" fmla="*/ 1655225 h 2365376"/>
              <a:gd name="T74" fmla="*/ 1101127 w 2390775"/>
              <a:gd name="T75" fmla="*/ 1596674 h 2365376"/>
              <a:gd name="T76" fmla="*/ 1347614 w 2390775"/>
              <a:gd name="T77" fmla="*/ 1383040 h 2365376"/>
              <a:gd name="T78" fmla="*/ 1453614 w 2390775"/>
              <a:gd name="T79" fmla="*/ 1066861 h 2365376"/>
              <a:gd name="T80" fmla="*/ 1378939 w 2390775"/>
              <a:gd name="T81" fmla="*/ 738024 h 2365376"/>
              <a:gd name="T82" fmla="*/ 1153652 w 2390775"/>
              <a:gd name="T83" fmla="*/ 501602 h 2365376"/>
              <a:gd name="T84" fmla="*/ 831224 w 2390775"/>
              <a:gd name="T85" fmla="*/ 411085 h 2365376"/>
              <a:gd name="T86" fmla="*/ 989432 w 2390775"/>
              <a:gd name="T87" fmla="*/ 315187 h 2365376"/>
              <a:gd name="T88" fmla="*/ 1471649 w 2390775"/>
              <a:gd name="T89" fmla="*/ 671876 h 2365376"/>
              <a:gd name="T90" fmla="*/ 1554866 w 2390775"/>
              <a:gd name="T91" fmla="*/ 1171938 h 2365376"/>
              <a:gd name="T92" fmla="*/ 1239716 w 2390775"/>
              <a:gd name="T93" fmla="*/ 1647313 h 2365376"/>
              <a:gd name="T94" fmla="*/ 646121 w 2390775"/>
              <a:gd name="T95" fmla="*/ 1748275 h 2365376"/>
              <a:gd name="T96" fmla="*/ 110112 w 2390775"/>
              <a:gd name="T97" fmla="*/ 1186813 h 2365376"/>
              <a:gd name="T98" fmla="*/ 251551 w 2390775"/>
              <a:gd name="T99" fmla="*/ 580725 h 2365376"/>
              <a:gd name="T100" fmla="*/ 1549044 w 2390775"/>
              <a:gd name="T101" fmla="*/ 160116 h 2365376"/>
              <a:gd name="T102" fmla="*/ 1461002 w 2390775"/>
              <a:gd name="T103" fmla="*/ 284475 h 2365376"/>
              <a:gd name="T104" fmla="*/ 1550307 w 2390775"/>
              <a:gd name="T105" fmla="*/ 426554 h 2365376"/>
              <a:gd name="T106" fmla="*/ 1719764 w 2390775"/>
              <a:gd name="T107" fmla="*/ 380038 h 2365376"/>
              <a:gd name="T108" fmla="*/ 1735543 w 2390775"/>
              <a:gd name="T109" fmla="*/ 232579 h 2365376"/>
              <a:gd name="T110" fmla="*/ 1705909 w 2390775"/>
              <a:gd name="T111" fmla="*/ 94508 h 2365376"/>
              <a:gd name="T112" fmla="*/ 1774050 w 2390775"/>
              <a:gd name="T113" fmla="*/ 148403 h 2365376"/>
              <a:gd name="T114" fmla="*/ 1781614 w 2390775"/>
              <a:gd name="T115" fmla="*/ 428769 h 2365376"/>
              <a:gd name="T116" fmla="*/ 1600166 w 2390775"/>
              <a:gd name="T117" fmla="*/ 516104 h 2365376"/>
              <a:gd name="T118" fmla="*/ 1452167 w 2390775"/>
              <a:gd name="T119" fmla="*/ 455349 h 2365376"/>
              <a:gd name="T120" fmla="*/ 1310478 w 2390775"/>
              <a:gd name="T121" fmla="*/ 259477 h 2365376"/>
              <a:gd name="T122" fmla="*/ 1562614 w 2390775"/>
              <a:gd name="T123" fmla="*/ 74046 h 236537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390775" h="2365376">
                <a:moveTo>
                  <a:pt x="761351" y="1739900"/>
                </a:moveTo>
                <a:lnTo>
                  <a:pt x="791690" y="1805294"/>
                </a:lnTo>
                <a:lnTo>
                  <a:pt x="794883" y="1808051"/>
                </a:lnTo>
                <a:lnTo>
                  <a:pt x="797278" y="1811991"/>
                </a:lnTo>
                <a:lnTo>
                  <a:pt x="800871" y="1817112"/>
                </a:lnTo>
                <a:lnTo>
                  <a:pt x="803266" y="1822233"/>
                </a:lnTo>
                <a:lnTo>
                  <a:pt x="804065" y="1825384"/>
                </a:lnTo>
                <a:lnTo>
                  <a:pt x="804863" y="1828536"/>
                </a:lnTo>
                <a:lnTo>
                  <a:pt x="804863" y="1831687"/>
                </a:lnTo>
                <a:lnTo>
                  <a:pt x="804863" y="1834839"/>
                </a:lnTo>
                <a:lnTo>
                  <a:pt x="804065" y="1837990"/>
                </a:lnTo>
                <a:lnTo>
                  <a:pt x="802867" y="1841142"/>
                </a:lnTo>
                <a:lnTo>
                  <a:pt x="801670" y="1842718"/>
                </a:lnTo>
                <a:lnTo>
                  <a:pt x="799674" y="1844687"/>
                </a:lnTo>
                <a:lnTo>
                  <a:pt x="797278" y="1845475"/>
                </a:lnTo>
                <a:lnTo>
                  <a:pt x="794484" y="1845869"/>
                </a:lnTo>
                <a:lnTo>
                  <a:pt x="790891" y="1846263"/>
                </a:lnTo>
                <a:lnTo>
                  <a:pt x="787698" y="1845869"/>
                </a:lnTo>
                <a:lnTo>
                  <a:pt x="784105" y="1845475"/>
                </a:lnTo>
                <a:lnTo>
                  <a:pt x="780512" y="1844293"/>
                </a:lnTo>
                <a:lnTo>
                  <a:pt x="776520" y="1842718"/>
                </a:lnTo>
                <a:lnTo>
                  <a:pt x="772927" y="1841142"/>
                </a:lnTo>
                <a:lnTo>
                  <a:pt x="768935" y="1839172"/>
                </a:lnTo>
                <a:lnTo>
                  <a:pt x="765343" y="1836809"/>
                </a:lnTo>
                <a:lnTo>
                  <a:pt x="761750" y="1834051"/>
                </a:lnTo>
                <a:lnTo>
                  <a:pt x="758955" y="1831294"/>
                </a:lnTo>
                <a:lnTo>
                  <a:pt x="756161" y="1827748"/>
                </a:lnTo>
                <a:lnTo>
                  <a:pt x="754165" y="1824597"/>
                </a:lnTo>
                <a:lnTo>
                  <a:pt x="748975" y="1815536"/>
                </a:lnTo>
                <a:lnTo>
                  <a:pt x="745782" y="1808839"/>
                </a:lnTo>
                <a:lnTo>
                  <a:pt x="743387" y="1803718"/>
                </a:lnTo>
                <a:lnTo>
                  <a:pt x="742588" y="1799385"/>
                </a:lnTo>
                <a:lnTo>
                  <a:pt x="742588" y="1795051"/>
                </a:lnTo>
                <a:lnTo>
                  <a:pt x="743387" y="1790718"/>
                </a:lnTo>
                <a:lnTo>
                  <a:pt x="746181" y="1778112"/>
                </a:lnTo>
                <a:lnTo>
                  <a:pt x="746979" y="1774173"/>
                </a:lnTo>
                <a:lnTo>
                  <a:pt x="746979" y="1772203"/>
                </a:lnTo>
                <a:lnTo>
                  <a:pt x="746181" y="1771021"/>
                </a:lnTo>
                <a:lnTo>
                  <a:pt x="745383" y="1770627"/>
                </a:lnTo>
                <a:lnTo>
                  <a:pt x="742987" y="1770627"/>
                </a:lnTo>
                <a:lnTo>
                  <a:pt x="742189" y="1770233"/>
                </a:lnTo>
                <a:lnTo>
                  <a:pt x="741790" y="1769839"/>
                </a:lnTo>
                <a:lnTo>
                  <a:pt x="738596" y="1761961"/>
                </a:lnTo>
                <a:lnTo>
                  <a:pt x="736999" y="1758021"/>
                </a:lnTo>
                <a:lnTo>
                  <a:pt x="736600" y="1756052"/>
                </a:lnTo>
                <a:lnTo>
                  <a:pt x="736600" y="1754476"/>
                </a:lnTo>
                <a:lnTo>
                  <a:pt x="742189" y="1750536"/>
                </a:lnTo>
                <a:lnTo>
                  <a:pt x="747379" y="1747385"/>
                </a:lnTo>
                <a:lnTo>
                  <a:pt x="750971" y="1745021"/>
                </a:lnTo>
                <a:lnTo>
                  <a:pt x="754165" y="1743839"/>
                </a:lnTo>
                <a:lnTo>
                  <a:pt x="758556" y="1741870"/>
                </a:lnTo>
                <a:lnTo>
                  <a:pt x="759754" y="1741870"/>
                </a:lnTo>
                <a:lnTo>
                  <a:pt x="761351" y="1739900"/>
                </a:lnTo>
                <a:close/>
                <a:moveTo>
                  <a:pt x="1554438" y="1730375"/>
                </a:moveTo>
                <a:lnTo>
                  <a:pt x="1565575" y="1730375"/>
                </a:lnTo>
                <a:lnTo>
                  <a:pt x="1575916" y="1730375"/>
                </a:lnTo>
                <a:lnTo>
                  <a:pt x="1586258" y="1731163"/>
                </a:lnTo>
                <a:lnTo>
                  <a:pt x="1591031" y="1731951"/>
                </a:lnTo>
                <a:lnTo>
                  <a:pt x="1595008" y="1733133"/>
                </a:lnTo>
                <a:lnTo>
                  <a:pt x="1598986" y="1734314"/>
                </a:lnTo>
                <a:lnTo>
                  <a:pt x="1602168" y="1735890"/>
                </a:lnTo>
                <a:lnTo>
                  <a:pt x="1605350" y="1737860"/>
                </a:lnTo>
                <a:lnTo>
                  <a:pt x="1607339" y="1739830"/>
                </a:lnTo>
                <a:lnTo>
                  <a:pt x="1608929" y="1741799"/>
                </a:lnTo>
                <a:lnTo>
                  <a:pt x="1609725" y="1744951"/>
                </a:lnTo>
                <a:lnTo>
                  <a:pt x="1609725" y="1747708"/>
                </a:lnTo>
                <a:lnTo>
                  <a:pt x="1608929" y="1751648"/>
                </a:lnTo>
                <a:lnTo>
                  <a:pt x="1607339" y="1755193"/>
                </a:lnTo>
                <a:lnTo>
                  <a:pt x="1604554" y="1759920"/>
                </a:lnTo>
                <a:lnTo>
                  <a:pt x="1600577" y="1764648"/>
                </a:lnTo>
                <a:lnTo>
                  <a:pt x="1595804" y="1769769"/>
                </a:lnTo>
                <a:lnTo>
                  <a:pt x="1589042" y="1776072"/>
                </a:lnTo>
                <a:lnTo>
                  <a:pt x="1582678" y="1781193"/>
                </a:lnTo>
                <a:lnTo>
                  <a:pt x="1576314" y="1786314"/>
                </a:lnTo>
                <a:lnTo>
                  <a:pt x="1570348" y="1790647"/>
                </a:lnTo>
                <a:lnTo>
                  <a:pt x="1563586" y="1794193"/>
                </a:lnTo>
                <a:lnTo>
                  <a:pt x="1557222" y="1797738"/>
                </a:lnTo>
                <a:lnTo>
                  <a:pt x="1550461" y="1800496"/>
                </a:lnTo>
                <a:lnTo>
                  <a:pt x="1544097" y="1802466"/>
                </a:lnTo>
                <a:lnTo>
                  <a:pt x="1537733" y="1804829"/>
                </a:lnTo>
                <a:lnTo>
                  <a:pt x="1530971" y="1806799"/>
                </a:lnTo>
                <a:lnTo>
                  <a:pt x="1524607" y="1807981"/>
                </a:lnTo>
                <a:lnTo>
                  <a:pt x="1518243" y="1809163"/>
                </a:lnTo>
                <a:lnTo>
                  <a:pt x="1505117" y="1811132"/>
                </a:lnTo>
                <a:lnTo>
                  <a:pt x="1491992" y="1812314"/>
                </a:lnTo>
                <a:lnTo>
                  <a:pt x="1486026" y="1813102"/>
                </a:lnTo>
                <a:lnTo>
                  <a:pt x="1483241" y="1813890"/>
                </a:lnTo>
                <a:lnTo>
                  <a:pt x="1482048" y="1814678"/>
                </a:lnTo>
                <a:lnTo>
                  <a:pt x="1481253" y="1815072"/>
                </a:lnTo>
                <a:lnTo>
                  <a:pt x="1480855" y="1815859"/>
                </a:lnTo>
                <a:lnTo>
                  <a:pt x="1480855" y="1817041"/>
                </a:lnTo>
                <a:lnTo>
                  <a:pt x="1481253" y="1818617"/>
                </a:lnTo>
                <a:lnTo>
                  <a:pt x="1482048" y="1819799"/>
                </a:lnTo>
                <a:lnTo>
                  <a:pt x="1482048" y="1821375"/>
                </a:lnTo>
                <a:lnTo>
                  <a:pt x="1482048" y="1821769"/>
                </a:lnTo>
                <a:lnTo>
                  <a:pt x="1480855" y="1822556"/>
                </a:lnTo>
                <a:lnTo>
                  <a:pt x="1471309" y="1830829"/>
                </a:lnTo>
                <a:lnTo>
                  <a:pt x="1465343" y="1834375"/>
                </a:lnTo>
                <a:lnTo>
                  <a:pt x="1463354" y="1835556"/>
                </a:lnTo>
                <a:lnTo>
                  <a:pt x="1461365" y="1836738"/>
                </a:lnTo>
                <a:lnTo>
                  <a:pt x="1452615" y="1830041"/>
                </a:lnTo>
                <a:lnTo>
                  <a:pt x="1445853" y="1824132"/>
                </a:lnTo>
                <a:lnTo>
                  <a:pt x="1440285" y="1819405"/>
                </a:lnTo>
                <a:lnTo>
                  <a:pt x="1437103" y="1815072"/>
                </a:lnTo>
                <a:lnTo>
                  <a:pt x="1434716" y="1812314"/>
                </a:lnTo>
                <a:lnTo>
                  <a:pt x="1433125" y="1810344"/>
                </a:lnTo>
                <a:lnTo>
                  <a:pt x="1432330" y="1808375"/>
                </a:lnTo>
                <a:lnTo>
                  <a:pt x="1428750" y="1806799"/>
                </a:lnTo>
                <a:lnTo>
                  <a:pt x="1512675" y="1734314"/>
                </a:lnTo>
                <a:lnTo>
                  <a:pt x="1518641" y="1733527"/>
                </a:lnTo>
                <a:lnTo>
                  <a:pt x="1533755" y="1731951"/>
                </a:lnTo>
                <a:lnTo>
                  <a:pt x="1543699" y="1731163"/>
                </a:lnTo>
                <a:lnTo>
                  <a:pt x="1554438" y="1730375"/>
                </a:lnTo>
                <a:close/>
                <a:moveTo>
                  <a:pt x="588962" y="1535113"/>
                </a:moveTo>
                <a:lnTo>
                  <a:pt x="694496" y="1535113"/>
                </a:lnTo>
                <a:lnTo>
                  <a:pt x="694496" y="1557872"/>
                </a:lnTo>
                <a:lnTo>
                  <a:pt x="694894" y="1558271"/>
                </a:lnTo>
                <a:lnTo>
                  <a:pt x="696885" y="1560268"/>
                </a:lnTo>
                <a:lnTo>
                  <a:pt x="698478" y="1560667"/>
                </a:lnTo>
                <a:lnTo>
                  <a:pt x="700469" y="1561466"/>
                </a:lnTo>
                <a:lnTo>
                  <a:pt x="704053" y="1561865"/>
                </a:lnTo>
                <a:lnTo>
                  <a:pt x="707239" y="1561865"/>
                </a:lnTo>
                <a:lnTo>
                  <a:pt x="711222" y="1561865"/>
                </a:lnTo>
                <a:lnTo>
                  <a:pt x="714407" y="1561466"/>
                </a:lnTo>
                <a:lnTo>
                  <a:pt x="716797" y="1560667"/>
                </a:lnTo>
                <a:lnTo>
                  <a:pt x="718390" y="1560268"/>
                </a:lnTo>
                <a:lnTo>
                  <a:pt x="720381" y="1558271"/>
                </a:lnTo>
                <a:lnTo>
                  <a:pt x="720779" y="1557872"/>
                </a:lnTo>
                <a:lnTo>
                  <a:pt x="720779" y="1535113"/>
                </a:lnTo>
                <a:lnTo>
                  <a:pt x="820737" y="1535113"/>
                </a:lnTo>
                <a:lnTo>
                  <a:pt x="820737" y="1644117"/>
                </a:lnTo>
                <a:lnTo>
                  <a:pt x="820339" y="1648908"/>
                </a:lnTo>
                <a:lnTo>
                  <a:pt x="819144" y="1652901"/>
                </a:lnTo>
                <a:lnTo>
                  <a:pt x="816755" y="1656894"/>
                </a:lnTo>
                <a:lnTo>
                  <a:pt x="814365" y="1660088"/>
                </a:lnTo>
                <a:lnTo>
                  <a:pt x="810781" y="1663283"/>
                </a:lnTo>
                <a:lnTo>
                  <a:pt x="806799" y="1665279"/>
                </a:lnTo>
                <a:lnTo>
                  <a:pt x="802418" y="1666477"/>
                </a:lnTo>
                <a:lnTo>
                  <a:pt x="797639" y="1666876"/>
                </a:lnTo>
                <a:lnTo>
                  <a:pt x="612060" y="1666876"/>
                </a:lnTo>
                <a:lnTo>
                  <a:pt x="607281" y="1666477"/>
                </a:lnTo>
                <a:lnTo>
                  <a:pt x="602901" y="1665279"/>
                </a:lnTo>
                <a:lnTo>
                  <a:pt x="598918" y="1663283"/>
                </a:lnTo>
                <a:lnTo>
                  <a:pt x="595732" y="1660088"/>
                </a:lnTo>
                <a:lnTo>
                  <a:pt x="592546" y="1656894"/>
                </a:lnTo>
                <a:lnTo>
                  <a:pt x="590555" y="1652901"/>
                </a:lnTo>
                <a:lnTo>
                  <a:pt x="589360" y="1648908"/>
                </a:lnTo>
                <a:lnTo>
                  <a:pt x="588962" y="1644117"/>
                </a:lnTo>
                <a:lnTo>
                  <a:pt x="588962" y="1535113"/>
                </a:lnTo>
                <a:close/>
                <a:moveTo>
                  <a:pt x="612060" y="1476375"/>
                </a:moveTo>
                <a:lnTo>
                  <a:pt x="797639" y="1476375"/>
                </a:lnTo>
                <a:lnTo>
                  <a:pt x="802418" y="1476769"/>
                </a:lnTo>
                <a:lnTo>
                  <a:pt x="806799" y="1477950"/>
                </a:lnTo>
                <a:lnTo>
                  <a:pt x="810781" y="1480312"/>
                </a:lnTo>
                <a:lnTo>
                  <a:pt x="814365" y="1483068"/>
                </a:lnTo>
                <a:lnTo>
                  <a:pt x="816755" y="1486611"/>
                </a:lnTo>
                <a:lnTo>
                  <a:pt x="819144" y="1490155"/>
                </a:lnTo>
                <a:lnTo>
                  <a:pt x="820339" y="1494485"/>
                </a:lnTo>
                <a:lnTo>
                  <a:pt x="820737" y="1498816"/>
                </a:lnTo>
                <a:lnTo>
                  <a:pt x="820737" y="1525588"/>
                </a:lnTo>
                <a:lnTo>
                  <a:pt x="588962" y="1525588"/>
                </a:lnTo>
                <a:lnTo>
                  <a:pt x="588962" y="1498816"/>
                </a:lnTo>
                <a:lnTo>
                  <a:pt x="589360" y="1494485"/>
                </a:lnTo>
                <a:lnTo>
                  <a:pt x="590555" y="1490155"/>
                </a:lnTo>
                <a:lnTo>
                  <a:pt x="592546" y="1486611"/>
                </a:lnTo>
                <a:lnTo>
                  <a:pt x="595732" y="1483068"/>
                </a:lnTo>
                <a:lnTo>
                  <a:pt x="598918" y="1480312"/>
                </a:lnTo>
                <a:lnTo>
                  <a:pt x="602901" y="1477950"/>
                </a:lnTo>
                <a:lnTo>
                  <a:pt x="607281" y="1476769"/>
                </a:lnTo>
                <a:lnTo>
                  <a:pt x="612060" y="1476375"/>
                </a:lnTo>
                <a:close/>
                <a:moveTo>
                  <a:pt x="725449" y="1381125"/>
                </a:moveTo>
                <a:lnTo>
                  <a:pt x="730525" y="1381524"/>
                </a:lnTo>
                <a:lnTo>
                  <a:pt x="732087" y="1381524"/>
                </a:lnTo>
                <a:lnTo>
                  <a:pt x="734430" y="1382322"/>
                </a:lnTo>
                <a:lnTo>
                  <a:pt x="737554" y="1384317"/>
                </a:lnTo>
                <a:lnTo>
                  <a:pt x="740287" y="1386312"/>
                </a:lnTo>
                <a:lnTo>
                  <a:pt x="743411" y="1389505"/>
                </a:lnTo>
                <a:lnTo>
                  <a:pt x="746535" y="1393096"/>
                </a:lnTo>
                <a:lnTo>
                  <a:pt x="749659" y="1397486"/>
                </a:lnTo>
                <a:lnTo>
                  <a:pt x="755906" y="1407063"/>
                </a:lnTo>
                <a:lnTo>
                  <a:pt x="761373" y="1417837"/>
                </a:lnTo>
                <a:lnTo>
                  <a:pt x="766059" y="1427813"/>
                </a:lnTo>
                <a:lnTo>
                  <a:pt x="769182" y="1437390"/>
                </a:lnTo>
                <a:lnTo>
                  <a:pt x="770744" y="1441780"/>
                </a:lnTo>
                <a:lnTo>
                  <a:pt x="771525" y="1445770"/>
                </a:lnTo>
                <a:lnTo>
                  <a:pt x="771525" y="1448164"/>
                </a:lnTo>
                <a:lnTo>
                  <a:pt x="771525" y="1450159"/>
                </a:lnTo>
                <a:lnTo>
                  <a:pt x="770744" y="1451357"/>
                </a:lnTo>
                <a:lnTo>
                  <a:pt x="769182" y="1452155"/>
                </a:lnTo>
                <a:lnTo>
                  <a:pt x="768011" y="1452155"/>
                </a:lnTo>
                <a:lnTo>
                  <a:pt x="766449" y="1450958"/>
                </a:lnTo>
                <a:lnTo>
                  <a:pt x="764887" y="1449760"/>
                </a:lnTo>
                <a:lnTo>
                  <a:pt x="762544" y="1448563"/>
                </a:lnTo>
                <a:lnTo>
                  <a:pt x="759030" y="1444174"/>
                </a:lnTo>
                <a:lnTo>
                  <a:pt x="755516" y="1439784"/>
                </a:lnTo>
                <a:lnTo>
                  <a:pt x="753173" y="1434996"/>
                </a:lnTo>
                <a:lnTo>
                  <a:pt x="752392" y="1433400"/>
                </a:lnTo>
                <a:lnTo>
                  <a:pt x="752392" y="1431404"/>
                </a:lnTo>
                <a:lnTo>
                  <a:pt x="752001" y="1428611"/>
                </a:lnTo>
                <a:lnTo>
                  <a:pt x="750830" y="1426616"/>
                </a:lnTo>
                <a:lnTo>
                  <a:pt x="748878" y="1425419"/>
                </a:lnTo>
                <a:lnTo>
                  <a:pt x="746925" y="1425020"/>
                </a:lnTo>
                <a:lnTo>
                  <a:pt x="746144" y="1425419"/>
                </a:lnTo>
                <a:lnTo>
                  <a:pt x="745363" y="1425818"/>
                </a:lnTo>
                <a:lnTo>
                  <a:pt x="744582" y="1426616"/>
                </a:lnTo>
                <a:lnTo>
                  <a:pt x="743411" y="1427414"/>
                </a:lnTo>
                <a:lnTo>
                  <a:pt x="742630" y="1428611"/>
                </a:lnTo>
                <a:lnTo>
                  <a:pt x="742240" y="1430207"/>
                </a:lnTo>
                <a:lnTo>
                  <a:pt x="741849" y="1432602"/>
                </a:lnTo>
                <a:lnTo>
                  <a:pt x="741849" y="1434597"/>
                </a:lnTo>
                <a:lnTo>
                  <a:pt x="741459" y="1439385"/>
                </a:lnTo>
                <a:lnTo>
                  <a:pt x="740678" y="1443376"/>
                </a:lnTo>
                <a:lnTo>
                  <a:pt x="739897" y="1445371"/>
                </a:lnTo>
                <a:lnTo>
                  <a:pt x="739116" y="1446967"/>
                </a:lnTo>
                <a:lnTo>
                  <a:pt x="737944" y="1448164"/>
                </a:lnTo>
                <a:lnTo>
                  <a:pt x="735992" y="1449361"/>
                </a:lnTo>
                <a:lnTo>
                  <a:pt x="734430" y="1450558"/>
                </a:lnTo>
                <a:lnTo>
                  <a:pt x="732868" y="1452155"/>
                </a:lnTo>
                <a:lnTo>
                  <a:pt x="730525" y="1452953"/>
                </a:lnTo>
                <a:lnTo>
                  <a:pt x="727792" y="1453352"/>
                </a:lnTo>
                <a:lnTo>
                  <a:pt x="721935" y="1454150"/>
                </a:lnTo>
                <a:lnTo>
                  <a:pt x="715297" y="1454150"/>
                </a:lnTo>
                <a:lnTo>
                  <a:pt x="712173" y="1453751"/>
                </a:lnTo>
                <a:lnTo>
                  <a:pt x="709049" y="1452953"/>
                </a:lnTo>
                <a:lnTo>
                  <a:pt x="706706" y="1452155"/>
                </a:lnTo>
                <a:lnTo>
                  <a:pt x="703973" y="1450558"/>
                </a:lnTo>
                <a:lnTo>
                  <a:pt x="701240" y="1448962"/>
                </a:lnTo>
                <a:lnTo>
                  <a:pt x="699287" y="1447366"/>
                </a:lnTo>
                <a:lnTo>
                  <a:pt x="694992" y="1442977"/>
                </a:lnTo>
                <a:lnTo>
                  <a:pt x="691478" y="1438188"/>
                </a:lnTo>
                <a:lnTo>
                  <a:pt x="687963" y="1432602"/>
                </a:lnTo>
                <a:lnTo>
                  <a:pt x="685230" y="1427015"/>
                </a:lnTo>
                <a:lnTo>
                  <a:pt x="682497" y="1421029"/>
                </a:lnTo>
                <a:lnTo>
                  <a:pt x="680544" y="1415044"/>
                </a:lnTo>
                <a:lnTo>
                  <a:pt x="678982" y="1409058"/>
                </a:lnTo>
                <a:lnTo>
                  <a:pt x="676249" y="1399082"/>
                </a:lnTo>
                <a:lnTo>
                  <a:pt x="675078" y="1392298"/>
                </a:lnTo>
                <a:lnTo>
                  <a:pt x="674687" y="1389106"/>
                </a:lnTo>
                <a:lnTo>
                  <a:pt x="674687" y="1388707"/>
                </a:lnTo>
                <a:lnTo>
                  <a:pt x="675078" y="1388308"/>
                </a:lnTo>
                <a:lnTo>
                  <a:pt x="676249" y="1387909"/>
                </a:lnTo>
                <a:lnTo>
                  <a:pt x="679373" y="1387111"/>
                </a:lnTo>
                <a:lnTo>
                  <a:pt x="683278" y="1385913"/>
                </a:lnTo>
                <a:lnTo>
                  <a:pt x="689525" y="1384716"/>
                </a:lnTo>
                <a:lnTo>
                  <a:pt x="698897" y="1383120"/>
                </a:lnTo>
                <a:lnTo>
                  <a:pt x="715297" y="1381524"/>
                </a:lnTo>
                <a:lnTo>
                  <a:pt x="725449" y="1381125"/>
                </a:lnTo>
                <a:close/>
                <a:moveTo>
                  <a:pt x="1433588" y="1247775"/>
                </a:moveTo>
                <a:lnTo>
                  <a:pt x="1439124" y="1247775"/>
                </a:lnTo>
                <a:lnTo>
                  <a:pt x="1444264" y="1248175"/>
                </a:lnTo>
                <a:lnTo>
                  <a:pt x="1448614" y="1248976"/>
                </a:lnTo>
                <a:lnTo>
                  <a:pt x="1451382" y="1249776"/>
                </a:lnTo>
                <a:lnTo>
                  <a:pt x="1453359" y="1250977"/>
                </a:lnTo>
                <a:lnTo>
                  <a:pt x="1454150" y="1252178"/>
                </a:lnTo>
                <a:lnTo>
                  <a:pt x="1454150" y="1253779"/>
                </a:lnTo>
                <a:lnTo>
                  <a:pt x="1453359" y="1255380"/>
                </a:lnTo>
                <a:lnTo>
                  <a:pt x="1452173" y="1256981"/>
                </a:lnTo>
                <a:lnTo>
                  <a:pt x="1450196" y="1258582"/>
                </a:lnTo>
                <a:lnTo>
                  <a:pt x="1447428" y="1260183"/>
                </a:lnTo>
                <a:lnTo>
                  <a:pt x="1441892" y="1262985"/>
                </a:lnTo>
                <a:lnTo>
                  <a:pt x="1435565" y="1264986"/>
                </a:lnTo>
                <a:lnTo>
                  <a:pt x="1432402" y="1265387"/>
                </a:lnTo>
                <a:lnTo>
                  <a:pt x="1429634" y="1265787"/>
                </a:lnTo>
                <a:lnTo>
                  <a:pt x="1427261" y="1265787"/>
                </a:lnTo>
                <a:lnTo>
                  <a:pt x="1425284" y="1265387"/>
                </a:lnTo>
                <a:lnTo>
                  <a:pt x="1423703" y="1264986"/>
                </a:lnTo>
                <a:lnTo>
                  <a:pt x="1422516" y="1264586"/>
                </a:lnTo>
                <a:lnTo>
                  <a:pt x="1420539" y="1264586"/>
                </a:lnTo>
                <a:lnTo>
                  <a:pt x="1419353" y="1264986"/>
                </a:lnTo>
                <a:lnTo>
                  <a:pt x="1418562" y="1265787"/>
                </a:lnTo>
                <a:lnTo>
                  <a:pt x="1417376" y="1266588"/>
                </a:lnTo>
                <a:lnTo>
                  <a:pt x="1416980" y="1267388"/>
                </a:lnTo>
                <a:lnTo>
                  <a:pt x="1416585" y="1268589"/>
                </a:lnTo>
                <a:lnTo>
                  <a:pt x="1416190" y="1269790"/>
                </a:lnTo>
                <a:lnTo>
                  <a:pt x="1416585" y="1270990"/>
                </a:lnTo>
                <a:lnTo>
                  <a:pt x="1416585" y="1272191"/>
                </a:lnTo>
                <a:lnTo>
                  <a:pt x="1417376" y="1273392"/>
                </a:lnTo>
                <a:lnTo>
                  <a:pt x="1418562" y="1274993"/>
                </a:lnTo>
                <a:lnTo>
                  <a:pt x="1419748" y="1276194"/>
                </a:lnTo>
                <a:lnTo>
                  <a:pt x="1422121" y="1277395"/>
                </a:lnTo>
                <a:lnTo>
                  <a:pt x="1424098" y="1278596"/>
                </a:lnTo>
                <a:lnTo>
                  <a:pt x="1428843" y="1280597"/>
                </a:lnTo>
                <a:lnTo>
                  <a:pt x="1430820" y="1282198"/>
                </a:lnTo>
                <a:lnTo>
                  <a:pt x="1432402" y="1283799"/>
                </a:lnTo>
                <a:lnTo>
                  <a:pt x="1433588" y="1285000"/>
                </a:lnTo>
                <a:lnTo>
                  <a:pt x="1435170" y="1287001"/>
                </a:lnTo>
                <a:lnTo>
                  <a:pt x="1436356" y="1289003"/>
                </a:lnTo>
                <a:lnTo>
                  <a:pt x="1436751" y="1291404"/>
                </a:lnTo>
                <a:lnTo>
                  <a:pt x="1437542" y="1293406"/>
                </a:lnTo>
                <a:lnTo>
                  <a:pt x="1437542" y="1296608"/>
                </a:lnTo>
                <a:lnTo>
                  <a:pt x="1437542" y="1299009"/>
                </a:lnTo>
                <a:lnTo>
                  <a:pt x="1437147" y="1302612"/>
                </a:lnTo>
                <a:lnTo>
                  <a:pt x="1436356" y="1305414"/>
                </a:lnTo>
                <a:lnTo>
                  <a:pt x="1435170" y="1309416"/>
                </a:lnTo>
                <a:lnTo>
                  <a:pt x="1431611" y="1317422"/>
                </a:lnTo>
                <a:lnTo>
                  <a:pt x="1430029" y="1320624"/>
                </a:lnTo>
                <a:lnTo>
                  <a:pt x="1428052" y="1323826"/>
                </a:lnTo>
                <a:lnTo>
                  <a:pt x="1425680" y="1326628"/>
                </a:lnTo>
                <a:lnTo>
                  <a:pt x="1423307" y="1328629"/>
                </a:lnTo>
                <a:lnTo>
                  <a:pt x="1420539" y="1331431"/>
                </a:lnTo>
                <a:lnTo>
                  <a:pt x="1417771" y="1333032"/>
                </a:lnTo>
                <a:lnTo>
                  <a:pt x="1414608" y="1334633"/>
                </a:lnTo>
                <a:lnTo>
                  <a:pt x="1411445" y="1336635"/>
                </a:lnTo>
                <a:lnTo>
                  <a:pt x="1404722" y="1338636"/>
                </a:lnTo>
                <a:lnTo>
                  <a:pt x="1397605" y="1340237"/>
                </a:lnTo>
                <a:lnTo>
                  <a:pt x="1390487" y="1341038"/>
                </a:lnTo>
                <a:lnTo>
                  <a:pt x="1383370" y="1341438"/>
                </a:lnTo>
                <a:lnTo>
                  <a:pt x="1376252" y="1341438"/>
                </a:lnTo>
                <a:lnTo>
                  <a:pt x="1369530" y="1341038"/>
                </a:lnTo>
                <a:lnTo>
                  <a:pt x="1358063" y="1339437"/>
                </a:lnTo>
                <a:lnTo>
                  <a:pt x="1350154" y="1338236"/>
                </a:lnTo>
                <a:lnTo>
                  <a:pt x="1347386" y="1337435"/>
                </a:lnTo>
                <a:lnTo>
                  <a:pt x="1347386" y="1337835"/>
                </a:lnTo>
                <a:lnTo>
                  <a:pt x="1346991" y="1337435"/>
                </a:lnTo>
                <a:lnTo>
                  <a:pt x="1346200" y="1337035"/>
                </a:lnTo>
                <a:lnTo>
                  <a:pt x="1346200" y="1334633"/>
                </a:lnTo>
                <a:lnTo>
                  <a:pt x="1346991" y="1331831"/>
                </a:lnTo>
                <a:lnTo>
                  <a:pt x="1347782" y="1326228"/>
                </a:lnTo>
                <a:lnTo>
                  <a:pt x="1349363" y="1318623"/>
                </a:lnTo>
                <a:lnTo>
                  <a:pt x="1351736" y="1307415"/>
                </a:lnTo>
                <a:lnTo>
                  <a:pt x="1355295" y="1296608"/>
                </a:lnTo>
                <a:lnTo>
                  <a:pt x="1357667" y="1287402"/>
                </a:lnTo>
                <a:lnTo>
                  <a:pt x="1361621" y="1275794"/>
                </a:lnTo>
                <a:lnTo>
                  <a:pt x="1363994" y="1270190"/>
                </a:lnTo>
                <a:lnTo>
                  <a:pt x="1364785" y="1268589"/>
                </a:lnTo>
                <a:lnTo>
                  <a:pt x="1366762" y="1265787"/>
                </a:lnTo>
                <a:lnTo>
                  <a:pt x="1369925" y="1262985"/>
                </a:lnTo>
                <a:lnTo>
                  <a:pt x="1373484" y="1260183"/>
                </a:lnTo>
                <a:lnTo>
                  <a:pt x="1378229" y="1258182"/>
                </a:lnTo>
                <a:lnTo>
                  <a:pt x="1383765" y="1256181"/>
                </a:lnTo>
                <a:lnTo>
                  <a:pt x="1389301" y="1253779"/>
                </a:lnTo>
                <a:lnTo>
                  <a:pt x="1395628" y="1252578"/>
                </a:lnTo>
                <a:lnTo>
                  <a:pt x="1401954" y="1250977"/>
                </a:lnTo>
                <a:lnTo>
                  <a:pt x="1415399" y="1248976"/>
                </a:lnTo>
                <a:lnTo>
                  <a:pt x="1428052" y="1248175"/>
                </a:lnTo>
                <a:lnTo>
                  <a:pt x="1433588" y="1247775"/>
                </a:lnTo>
                <a:close/>
                <a:moveTo>
                  <a:pt x="1155700" y="965200"/>
                </a:moveTo>
                <a:lnTo>
                  <a:pt x="1161653" y="965597"/>
                </a:lnTo>
                <a:lnTo>
                  <a:pt x="1167209" y="966787"/>
                </a:lnTo>
                <a:lnTo>
                  <a:pt x="1172766" y="968770"/>
                </a:lnTo>
                <a:lnTo>
                  <a:pt x="1177925" y="971944"/>
                </a:lnTo>
                <a:lnTo>
                  <a:pt x="1182687" y="975514"/>
                </a:lnTo>
                <a:lnTo>
                  <a:pt x="1187450" y="980274"/>
                </a:lnTo>
                <a:lnTo>
                  <a:pt x="1192213" y="985431"/>
                </a:lnTo>
                <a:lnTo>
                  <a:pt x="1196181" y="991381"/>
                </a:lnTo>
                <a:lnTo>
                  <a:pt x="1200150" y="998125"/>
                </a:lnTo>
                <a:lnTo>
                  <a:pt x="1204119" y="1005265"/>
                </a:lnTo>
                <a:lnTo>
                  <a:pt x="1207691" y="1012802"/>
                </a:lnTo>
                <a:lnTo>
                  <a:pt x="1211659" y="1021133"/>
                </a:lnTo>
                <a:lnTo>
                  <a:pt x="1214437" y="1029860"/>
                </a:lnTo>
                <a:lnTo>
                  <a:pt x="1217613" y="1038984"/>
                </a:lnTo>
                <a:lnTo>
                  <a:pt x="1220787" y="1048504"/>
                </a:lnTo>
                <a:lnTo>
                  <a:pt x="1225947" y="1068338"/>
                </a:lnTo>
                <a:lnTo>
                  <a:pt x="1230313" y="1089363"/>
                </a:lnTo>
                <a:lnTo>
                  <a:pt x="1234678" y="1111180"/>
                </a:lnTo>
                <a:lnTo>
                  <a:pt x="1237853" y="1133792"/>
                </a:lnTo>
                <a:lnTo>
                  <a:pt x="1241028" y="1155609"/>
                </a:lnTo>
                <a:lnTo>
                  <a:pt x="1243013" y="1177824"/>
                </a:lnTo>
                <a:lnTo>
                  <a:pt x="1245394" y="1198848"/>
                </a:lnTo>
                <a:lnTo>
                  <a:pt x="1246981" y="1219476"/>
                </a:lnTo>
                <a:lnTo>
                  <a:pt x="1246187" y="1186551"/>
                </a:lnTo>
                <a:lnTo>
                  <a:pt x="1342231" y="1244467"/>
                </a:lnTo>
                <a:lnTo>
                  <a:pt x="1323181" y="1340465"/>
                </a:lnTo>
                <a:lnTo>
                  <a:pt x="1248966" y="1309524"/>
                </a:lnTo>
                <a:lnTo>
                  <a:pt x="1245394" y="1284929"/>
                </a:lnTo>
                <a:lnTo>
                  <a:pt x="1239441" y="1242087"/>
                </a:lnTo>
                <a:lnTo>
                  <a:pt x="1231106" y="1373787"/>
                </a:lnTo>
                <a:lnTo>
                  <a:pt x="1230709" y="1379737"/>
                </a:lnTo>
                <a:lnTo>
                  <a:pt x="1230313" y="1386084"/>
                </a:lnTo>
                <a:lnTo>
                  <a:pt x="1230709" y="1392431"/>
                </a:lnTo>
                <a:lnTo>
                  <a:pt x="1232297" y="1399968"/>
                </a:lnTo>
                <a:lnTo>
                  <a:pt x="1234281" y="1407902"/>
                </a:lnTo>
                <a:lnTo>
                  <a:pt x="1237059" y="1417422"/>
                </a:lnTo>
                <a:lnTo>
                  <a:pt x="1241822" y="1428133"/>
                </a:lnTo>
                <a:lnTo>
                  <a:pt x="1247775" y="1440430"/>
                </a:lnTo>
                <a:lnTo>
                  <a:pt x="1231106" y="1440430"/>
                </a:lnTo>
                <a:lnTo>
                  <a:pt x="1242219" y="1446380"/>
                </a:lnTo>
                <a:lnTo>
                  <a:pt x="1256109" y="1453124"/>
                </a:lnTo>
                <a:lnTo>
                  <a:pt x="1287066" y="1467405"/>
                </a:lnTo>
                <a:lnTo>
                  <a:pt x="1313259" y="1479305"/>
                </a:lnTo>
                <a:lnTo>
                  <a:pt x="1323975" y="1483669"/>
                </a:lnTo>
                <a:lnTo>
                  <a:pt x="1501775" y="1720491"/>
                </a:lnTo>
                <a:lnTo>
                  <a:pt x="1401763" y="1798638"/>
                </a:lnTo>
                <a:lnTo>
                  <a:pt x="1210469" y="1576494"/>
                </a:lnTo>
                <a:lnTo>
                  <a:pt x="1080294" y="1561816"/>
                </a:lnTo>
                <a:lnTo>
                  <a:pt x="1080294" y="1563800"/>
                </a:lnTo>
                <a:lnTo>
                  <a:pt x="1080294" y="1567370"/>
                </a:lnTo>
                <a:lnTo>
                  <a:pt x="1079500" y="1575700"/>
                </a:lnTo>
                <a:lnTo>
                  <a:pt x="1077516" y="1587601"/>
                </a:lnTo>
                <a:lnTo>
                  <a:pt x="1074341" y="1601088"/>
                </a:lnTo>
                <a:lnTo>
                  <a:pt x="1066403" y="1633220"/>
                </a:lnTo>
                <a:lnTo>
                  <a:pt x="1056878" y="1669318"/>
                </a:lnTo>
                <a:lnTo>
                  <a:pt x="1046956" y="1703830"/>
                </a:lnTo>
                <a:lnTo>
                  <a:pt x="1038622" y="1733582"/>
                </a:lnTo>
                <a:lnTo>
                  <a:pt x="1030288" y="1762540"/>
                </a:lnTo>
                <a:lnTo>
                  <a:pt x="802481" y="1785548"/>
                </a:lnTo>
                <a:lnTo>
                  <a:pt x="770731" y="1731201"/>
                </a:lnTo>
                <a:lnTo>
                  <a:pt x="904081" y="1706210"/>
                </a:lnTo>
                <a:lnTo>
                  <a:pt x="903685" y="1489619"/>
                </a:lnTo>
                <a:lnTo>
                  <a:pt x="871935" y="1482479"/>
                </a:lnTo>
                <a:lnTo>
                  <a:pt x="869950" y="1471768"/>
                </a:lnTo>
                <a:lnTo>
                  <a:pt x="867966" y="1461851"/>
                </a:lnTo>
                <a:lnTo>
                  <a:pt x="866378" y="1453124"/>
                </a:lnTo>
                <a:lnTo>
                  <a:pt x="864791" y="1445190"/>
                </a:lnTo>
                <a:lnTo>
                  <a:pt x="863600" y="1428926"/>
                </a:lnTo>
                <a:lnTo>
                  <a:pt x="862806" y="1413455"/>
                </a:lnTo>
                <a:lnTo>
                  <a:pt x="862013" y="1373787"/>
                </a:lnTo>
                <a:lnTo>
                  <a:pt x="860822" y="1346812"/>
                </a:lnTo>
                <a:lnTo>
                  <a:pt x="858044" y="1312697"/>
                </a:lnTo>
                <a:lnTo>
                  <a:pt x="854472" y="1175444"/>
                </a:lnTo>
                <a:lnTo>
                  <a:pt x="843756" y="1181791"/>
                </a:lnTo>
                <a:lnTo>
                  <a:pt x="818753" y="1197658"/>
                </a:lnTo>
                <a:lnTo>
                  <a:pt x="802878" y="1208369"/>
                </a:lnTo>
                <a:lnTo>
                  <a:pt x="786606" y="1219476"/>
                </a:lnTo>
                <a:lnTo>
                  <a:pt x="770731" y="1230980"/>
                </a:lnTo>
                <a:lnTo>
                  <a:pt x="756841" y="1242087"/>
                </a:lnTo>
                <a:lnTo>
                  <a:pt x="754460" y="1250021"/>
                </a:lnTo>
                <a:lnTo>
                  <a:pt x="752872" y="1258351"/>
                </a:lnTo>
                <a:lnTo>
                  <a:pt x="752078" y="1266681"/>
                </a:lnTo>
                <a:lnTo>
                  <a:pt x="751285" y="1275805"/>
                </a:lnTo>
                <a:lnTo>
                  <a:pt x="751285" y="1284532"/>
                </a:lnTo>
                <a:lnTo>
                  <a:pt x="751681" y="1292863"/>
                </a:lnTo>
                <a:lnTo>
                  <a:pt x="752078" y="1301590"/>
                </a:lnTo>
                <a:lnTo>
                  <a:pt x="752872" y="1310317"/>
                </a:lnTo>
                <a:lnTo>
                  <a:pt x="754856" y="1325788"/>
                </a:lnTo>
                <a:lnTo>
                  <a:pt x="756444" y="1339275"/>
                </a:lnTo>
                <a:lnTo>
                  <a:pt x="758031" y="1350382"/>
                </a:lnTo>
                <a:lnTo>
                  <a:pt x="758031" y="1354349"/>
                </a:lnTo>
                <a:lnTo>
                  <a:pt x="756841" y="1357523"/>
                </a:lnTo>
                <a:lnTo>
                  <a:pt x="727869" y="1355539"/>
                </a:lnTo>
                <a:lnTo>
                  <a:pt x="715566" y="1354746"/>
                </a:lnTo>
                <a:lnTo>
                  <a:pt x="709613" y="1354746"/>
                </a:lnTo>
                <a:lnTo>
                  <a:pt x="704453" y="1355143"/>
                </a:lnTo>
                <a:lnTo>
                  <a:pt x="698897" y="1355539"/>
                </a:lnTo>
                <a:lnTo>
                  <a:pt x="693341" y="1356729"/>
                </a:lnTo>
                <a:lnTo>
                  <a:pt x="687785" y="1357919"/>
                </a:lnTo>
                <a:lnTo>
                  <a:pt x="682228" y="1359903"/>
                </a:lnTo>
                <a:lnTo>
                  <a:pt x="677069" y="1361886"/>
                </a:lnTo>
                <a:lnTo>
                  <a:pt x="671116" y="1364663"/>
                </a:lnTo>
                <a:lnTo>
                  <a:pt x="664766" y="1367836"/>
                </a:lnTo>
                <a:lnTo>
                  <a:pt x="658416" y="1372200"/>
                </a:lnTo>
                <a:lnTo>
                  <a:pt x="657225" y="1367043"/>
                </a:lnTo>
                <a:lnTo>
                  <a:pt x="655241" y="1361093"/>
                </a:lnTo>
                <a:lnTo>
                  <a:pt x="654050" y="1355143"/>
                </a:lnTo>
                <a:lnTo>
                  <a:pt x="653256" y="1348399"/>
                </a:lnTo>
                <a:lnTo>
                  <a:pt x="651669" y="1333325"/>
                </a:lnTo>
                <a:lnTo>
                  <a:pt x="650875" y="1316267"/>
                </a:lnTo>
                <a:lnTo>
                  <a:pt x="650875" y="1296830"/>
                </a:lnTo>
                <a:lnTo>
                  <a:pt x="651272" y="1274615"/>
                </a:lnTo>
                <a:lnTo>
                  <a:pt x="652066" y="1251211"/>
                </a:lnTo>
                <a:lnTo>
                  <a:pt x="653653" y="1225029"/>
                </a:lnTo>
                <a:lnTo>
                  <a:pt x="660797" y="1208369"/>
                </a:lnTo>
                <a:lnTo>
                  <a:pt x="667147" y="1194881"/>
                </a:lnTo>
                <a:lnTo>
                  <a:pt x="670322" y="1188931"/>
                </a:lnTo>
                <a:lnTo>
                  <a:pt x="673497" y="1183774"/>
                </a:lnTo>
                <a:lnTo>
                  <a:pt x="680244" y="1174254"/>
                </a:lnTo>
                <a:lnTo>
                  <a:pt x="687388" y="1164733"/>
                </a:lnTo>
                <a:lnTo>
                  <a:pt x="696119" y="1155213"/>
                </a:lnTo>
                <a:lnTo>
                  <a:pt x="706438" y="1143312"/>
                </a:lnTo>
                <a:lnTo>
                  <a:pt x="718741" y="1129031"/>
                </a:lnTo>
                <a:lnTo>
                  <a:pt x="738585" y="1108007"/>
                </a:lnTo>
                <a:lnTo>
                  <a:pt x="756047" y="1088966"/>
                </a:lnTo>
                <a:lnTo>
                  <a:pt x="785416" y="1057231"/>
                </a:lnTo>
                <a:lnTo>
                  <a:pt x="797719" y="1043744"/>
                </a:lnTo>
                <a:lnTo>
                  <a:pt x="809228" y="1032240"/>
                </a:lnTo>
                <a:lnTo>
                  <a:pt x="820738" y="1021926"/>
                </a:lnTo>
                <a:lnTo>
                  <a:pt x="831056" y="1012802"/>
                </a:lnTo>
                <a:lnTo>
                  <a:pt x="836613" y="1008439"/>
                </a:lnTo>
                <a:lnTo>
                  <a:pt x="842169" y="1004869"/>
                </a:lnTo>
                <a:lnTo>
                  <a:pt x="848122" y="1000902"/>
                </a:lnTo>
                <a:lnTo>
                  <a:pt x="854075" y="997331"/>
                </a:lnTo>
                <a:lnTo>
                  <a:pt x="860028" y="994555"/>
                </a:lnTo>
                <a:lnTo>
                  <a:pt x="866378" y="991381"/>
                </a:lnTo>
                <a:lnTo>
                  <a:pt x="873125" y="988208"/>
                </a:lnTo>
                <a:lnTo>
                  <a:pt x="880269" y="985828"/>
                </a:lnTo>
                <a:lnTo>
                  <a:pt x="895350" y="980274"/>
                </a:lnTo>
                <a:lnTo>
                  <a:pt x="912416" y="975117"/>
                </a:lnTo>
                <a:lnTo>
                  <a:pt x="932260" y="970753"/>
                </a:lnTo>
                <a:lnTo>
                  <a:pt x="954881" y="965597"/>
                </a:lnTo>
                <a:lnTo>
                  <a:pt x="963613" y="965993"/>
                </a:lnTo>
                <a:lnTo>
                  <a:pt x="979488" y="966787"/>
                </a:lnTo>
                <a:lnTo>
                  <a:pt x="1004491" y="968373"/>
                </a:lnTo>
                <a:lnTo>
                  <a:pt x="1089819" y="1240103"/>
                </a:lnTo>
                <a:lnTo>
                  <a:pt x="1081484" y="1159179"/>
                </a:lnTo>
                <a:lnTo>
                  <a:pt x="1077516" y="1013199"/>
                </a:lnTo>
                <a:lnTo>
                  <a:pt x="1071959" y="999315"/>
                </a:lnTo>
                <a:lnTo>
                  <a:pt x="1083072" y="980671"/>
                </a:lnTo>
                <a:lnTo>
                  <a:pt x="1107281" y="980671"/>
                </a:lnTo>
                <a:lnTo>
                  <a:pt x="1117600" y="999315"/>
                </a:lnTo>
                <a:lnTo>
                  <a:pt x="1112837" y="1015579"/>
                </a:lnTo>
                <a:lnTo>
                  <a:pt x="1142206" y="1228203"/>
                </a:lnTo>
                <a:lnTo>
                  <a:pt x="1137841" y="971944"/>
                </a:lnTo>
                <a:lnTo>
                  <a:pt x="1146572" y="967580"/>
                </a:lnTo>
                <a:lnTo>
                  <a:pt x="1148953" y="966390"/>
                </a:lnTo>
                <a:lnTo>
                  <a:pt x="1149350" y="965597"/>
                </a:lnTo>
                <a:lnTo>
                  <a:pt x="1155700" y="965200"/>
                </a:lnTo>
                <a:close/>
                <a:moveTo>
                  <a:pt x="931148" y="736601"/>
                </a:moveTo>
                <a:lnTo>
                  <a:pt x="929554" y="751285"/>
                </a:lnTo>
                <a:lnTo>
                  <a:pt x="928757" y="762794"/>
                </a:lnTo>
                <a:lnTo>
                  <a:pt x="929155" y="762794"/>
                </a:lnTo>
                <a:lnTo>
                  <a:pt x="929554" y="751285"/>
                </a:lnTo>
                <a:lnTo>
                  <a:pt x="930351" y="746126"/>
                </a:lnTo>
                <a:lnTo>
                  <a:pt x="931148" y="741363"/>
                </a:lnTo>
                <a:lnTo>
                  <a:pt x="931148" y="736601"/>
                </a:lnTo>
                <a:close/>
                <a:moveTo>
                  <a:pt x="949086" y="679054"/>
                </a:moveTo>
                <a:lnTo>
                  <a:pt x="948289" y="679847"/>
                </a:lnTo>
                <a:lnTo>
                  <a:pt x="945499" y="681435"/>
                </a:lnTo>
                <a:lnTo>
                  <a:pt x="943904" y="683419"/>
                </a:lnTo>
                <a:lnTo>
                  <a:pt x="941911" y="686991"/>
                </a:lnTo>
                <a:lnTo>
                  <a:pt x="945897" y="682625"/>
                </a:lnTo>
                <a:lnTo>
                  <a:pt x="948289" y="681038"/>
                </a:lnTo>
                <a:lnTo>
                  <a:pt x="950282" y="679054"/>
                </a:lnTo>
                <a:lnTo>
                  <a:pt x="949086" y="679054"/>
                </a:lnTo>
                <a:close/>
                <a:moveTo>
                  <a:pt x="1038375" y="620713"/>
                </a:moveTo>
                <a:lnTo>
                  <a:pt x="1049138" y="620713"/>
                </a:lnTo>
                <a:lnTo>
                  <a:pt x="1059502" y="621110"/>
                </a:lnTo>
                <a:lnTo>
                  <a:pt x="1069866" y="622300"/>
                </a:lnTo>
                <a:lnTo>
                  <a:pt x="1079432" y="623491"/>
                </a:lnTo>
                <a:lnTo>
                  <a:pt x="1088999" y="625872"/>
                </a:lnTo>
                <a:lnTo>
                  <a:pt x="1098167" y="627857"/>
                </a:lnTo>
                <a:lnTo>
                  <a:pt x="1106937" y="630238"/>
                </a:lnTo>
                <a:lnTo>
                  <a:pt x="1115307" y="633413"/>
                </a:lnTo>
                <a:lnTo>
                  <a:pt x="1123678" y="636191"/>
                </a:lnTo>
                <a:lnTo>
                  <a:pt x="1130853" y="639763"/>
                </a:lnTo>
                <a:lnTo>
                  <a:pt x="1138028" y="642938"/>
                </a:lnTo>
                <a:lnTo>
                  <a:pt x="1144805" y="646510"/>
                </a:lnTo>
                <a:lnTo>
                  <a:pt x="1156365" y="652860"/>
                </a:lnTo>
                <a:lnTo>
                  <a:pt x="1166729" y="659607"/>
                </a:lnTo>
                <a:lnTo>
                  <a:pt x="1174701" y="664766"/>
                </a:lnTo>
                <a:lnTo>
                  <a:pt x="1180680" y="669529"/>
                </a:lnTo>
                <a:lnTo>
                  <a:pt x="1185862" y="673497"/>
                </a:lnTo>
                <a:lnTo>
                  <a:pt x="1185862" y="676275"/>
                </a:lnTo>
                <a:lnTo>
                  <a:pt x="1185862" y="684213"/>
                </a:lnTo>
                <a:lnTo>
                  <a:pt x="1185065" y="688975"/>
                </a:lnTo>
                <a:lnTo>
                  <a:pt x="1183869" y="694532"/>
                </a:lnTo>
                <a:lnTo>
                  <a:pt x="1182274" y="700088"/>
                </a:lnTo>
                <a:lnTo>
                  <a:pt x="1180281" y="704850"/>
                </a:lnTo>
                <a:lnTo>
                  <a:pt x="1179086" y="707629"/>
                </a:lnTo>
                <a:lnTo>
                  <a:pt x="1177093" y="710010"/>
                </a:lnTo>
                <a:lnTo>
                  <a:pt x="1175498" y="711994"/>
                </a:lnTo>
                <a:lnTo>
                  <a:pt x="1173505" y="713979"/>
                </a:lnTo>
                <a:lnTo>
                  <a:pt x="1170715" y="715963"/>
                </a:lnTo>
                <a:lnTo>
                  <a:pt x="1168323" y="717154"/>
                </a:lnTo>
                <a:lnTo>
                  <a:pt x="1165533" y="718344"/>
                </a:lnTo>
                <a:lnTo>
                  <a:pt x="1161945" y="719138"/>
                </a:lnTo>
                <a:lnTo>
                  <a:pt x="1158756" y="719535"/>
                </a:lnTo>
                <a:lnTo>
                  <a:pt x="1154770" y="719535"/>
                </a:lnTo>
                <a:lnTo>
                  <a:pt x="1150784" y="719138"/>
                </a:lnTo>
                <a:lnTo>
                  <a:pt x="1146001" y="718344"/>
                </a:lnTo>
                <a:lnTo>
                  <a:pt x="1140819" y="717154"/>
                </a:lnTo>
                <a:lnTo>
                  <a:pt x="1135238" y="715566"/>
                </a:lnTo>
                <a:lnTo>
                  <a:pt x="1129259" y="712788"/>
                </a:lnTo>
                <a:lnTo>
                  <a:pt x="1123678" y="710010"/>
                </a:lnTo>
                <a:lnTo>
                  <a:pt x="1120091" y="708819"/>
                </a:lnTo>
                <a:lnTo>
                  <a:pt x="1114112" y="707629"/>
                </a:lnTo>
                <a:lnTo>
                  <a:pt x="1098964" y="704850"/>
                </a:lnTo>
                <a:lnTo>
                  <a:pt x="1083418" y="702072"/>
                </a:lnTo>
                <a:lnTo>
                  <a:pt x="1077439" y="700882"/>
                </a:lnTo>
                <a:lnTo>
                  <a:pt x="1073852" y="700088"/>
                </a:lnTo>
                <a:lnTo>
                  <a:pt x="1104545" y="714772"/>
                </a:lnTo>
                <a:lnTo>
                  <a:pt x="1118895" y="721122"/>
                </a:lnTo>
                <a:lnTo>
                  <a:pt x="1125671" y="723504"/>
                </a:lnTo>
                <a:lnTo>
                  <a:pt x="1132448" y="725885"/>
                </a:lnTo>
                <a:lnTo>
                  <a:pt x="1138826" y="728266"/>
                </a:lnTo>
                <a:lnTo>
                  <a:pt x="1144805" y="729457"/>
                </a:lnTo>
                <a:lnTo>
                  <a:pt x="1150784" y="730647"/>
                </a:lnTo>
                <a:lnTo>
                  <a:pt x="1155966" y="731044"/>
                </a:lnTo>
                <a:lnTo>
                  <a:pt x="1161148" y="730647"/>
                </a:lnTo>
                <a:lnTo>
                  <a:pt x="1165931" y="729457"/>
                </a:lnTo>
                <a:lnTo>
                  <a:pt x="1170316" y="727869"/>
                </a:lnTo>
                <a:lnTo>
                  <a:pt x="1174302" y="725091"/>
                </a:lnTo>
                <a:lnTo>
                  <a:pt x="1175498" y="735410"/>
                </a:lnTo>
                <a:lnTo>
                  <a:pt x="1175897" y="744935"/>
                </a:lnTo>
                <a:lnTo>
                  <a:pt x="1175498" y="753666"/>
                </a:lnTo>
                <a:lnTo>
                  <a:pt x="1175099" y="762397"/>
                </a:lnTo>
                <a:lnTo>
                  <a:pt x="1176694" y="761207"/>
                </a:lnTo>
                <a:lnTo>
                  <a:pt x="1177491" y="760413"/>
                </a:lnTo>
                <a:lnTo>
                  <a:pt x="1178687" y="760016"/>
                </a:lnTo>
                <a:lnTo>
                  <a:pt x="1179086" y="760413"/>
                </a:lnTo>
                <a:lnTo>
                  <a:pt x="1179484" y="761207"/>
                </a:lnTo>
                <a:lnTo>
                  <a:pt x="1179883" y="763985"/>
                </a:lnTo>
                <a:lnTo>
                  <a:pt x="1180281" y="767954"/>
                </a:lnTo>
                <a:lnTo>
                  <a:pt x="1180281" y="773113"/>
                </a:lnTo>
                <a:lnTo>
                  <a:pt x="1179086" y="785813"/>
                </a:lnTo>
                <a:lnTo>
                  <a:pt x="1177491" y="800498"/>
                </a:lnTo>
                <a:lnTo>
                  <a:pt x="1175498" y="814388"/>
                </a:lnTo>
                <a:lnTo>
                  <a:pt x="1173505" y="826294"/>
                </a:lnTo>
                <a:lnTo>
                  <a:pt x="1171911" y="833438"/>
                </a:lnTo>
                <a:lnTo>
                  <a:pt x="1170715" y="834629"/>
                </a:lnTo>
                <a:lnTo>
                  <a:pt x="1170316" y="834232"/>
                </a:lnTo>
                <a:lnTo>
                  <a:pt x="1169519" y="842169"/>
                </a:lnTo>
                <a:lnTo>
                  <a:pt x="1168323" y="849710"/>
                </a:lnTo>
                <a:lnTo>
                  <a:pt x="1166729" y="856854"/>
                </a:lnTo>
                <a:lnTo>
                  <a:pt x="1165134" y="863998"/>
                </a:lnTo>
                <a:lnTo>
                  <a:pt x="1162742" y="870744"/>
                </a:lnTo>
                <a:lnTo>
                  <a:pt x="1160351" y="877491"/>
                </a:lnTo>
                <a:lnTo>
                  <a:pt x="1157959" y="883841"/>
                </a:lnTo>
                <a:lnTo>
                  <a:pt x="1154770" y="890191"/>
                </a:lnTo>
                <a:lnTo>
                  <a:pt x="1151980" y="896541"/>
                </a:lnTo>
                <a:lnTo>
                  <a:pt x="1148791" y="902098"/>
                </a:lnTo>
                <a:lnTo>
                  <a:pt x="1145602" y="907654"/>
                </a:lnTo>
                <a:lnTo>
                  <a:pt x="1141616" y="913210"/>
                </a:lnTo>
                <a:lnTo>
                  <a:pt x="1138028" y="918370"/>
                </a:lnTo>
                <a:lnTo>
                  <a:pt x="1134042" y="923529"/>
                </a:lnTo>
                <a:lnTo>
                  <a:pt x="1126070" y="932260"/>
                </a:lnTo>
                <a:lnTo>
                  <a:pt x="1117699" y="940595"/>
                </a:lnTo>
                <a:lnTo>
                  <a:pt x="1108531" y="947738"/>
                </a:lnTo>
                <a:lnTo>
                  <a:pt x="1099762" y="954088"/>
                </a:lnTo>
                <a:lnTo>
                  <a:pt x="1090593" y="959248"/>
                </a:lnTo>
                <a:lnTo>
                  <a:pt x="1081027" y="963216"/>
                </a:lnTo>
                <a:lnTo>
                  <a:pt x="1077041" y="964804"/>
                </a:lnTo>
                <a:lnTo>
                  <a:pt x="1072257" y="966391"/>
                </a:lnTo>
                <a:lnTo>
                  <a:pt x="1067474" y="967185"/>
                </a:lnTo>
                <a:lnTo>
                  <a:pt x="1063488" y="967979"/>
                </a:lnTo>
                <a:lnTo>
                  <a:pt x="1059103" y="968376"/>
                </a:lnTo>
                <a:lnTo>
                  <a:pt x="1054719" y="968376"/>
                </a:lnTo>
                <a:lnTo>
                  <a:pt x="1051530" y="968376"/>
                </a:lnTo>
                <a:lnTo>
                  <a:pt x="1047543" y="967979"/>
                </a:lnTo>
                <a:lnTo>
                  <a:pt x="1043956" y="967185"/>
                </a:lnTo>
                <a:lnTo>
                  <a:pt x="1039970" y="965995"/>
                </a:lnTo>
                <a:lnTo>
                  <a:pt x="1031998" y="962820"/>
                </a:lnTo>
                <a:lnTo>
                  <a:pt x="1023627" y="958851"/>
                </a:lnTo>
                <a:lnTo>
                  <a:pt x="1014857" y="953295"/>
                </a:lnTo>
                <a:lnTo>
                  <a:pt x="1006088" y="947341"/>
                </a:lnTo>
                <a:lnTo>
                  <a:pt x="997318" y="939801"/>
                </a:lnTo>
                <a:lnTo>
                  <a:pt x="988549" y="931863"/>
                </a:lnTo>
                <a:lnTo>
                  <a:pt x="979779" y="922338"/>
                </a:lnTo>
                <a:lnTo>
                  <a:pt x="971807" y="912813"/>
                </a:lnTo>
                <a:lnTo>
                  <a:pt x="963835" y="902098"/>
                </a:lnTo>
                <a:lnTo>
                  <a:pt x="956660" y="890985"/>
                </a:lnTo>
                <a:lnTo>
                  <a:pt x="949883" y="878682"/>
                </a:lnTo>
                <a:lnTo>
                  <a:pt x="943904" y="865982"/>
                </a:lnTo>
                <a:lnTo>
                  <a:pt x="941512" y="859632"/>
                </a:lnTo>
                <a:lnTo>
                  <a:pt x="938722" y="852885"/>
                </a:lnTo>
                <a:lnTo>
                  <a:pt x="936729" y="846138"/>
                </a:lnTo>
                <a:lnTo>
                  <a:pt x="934736" y="839391"/>
                </a:lnTo>
                <a:lnTo>
                  <a:pt x="933540" y="843757"/>
                </a:lnTo>
                <a:lnTo>
                  <a:pt x="931547" y="847329"/>
                </a:lnTo>
                <a:lnTo>
                  <a:pt x="929554" y="849710"/>
                </a:lnTo>
                <a:lnTo>
                  <a:pt x="928757" y="850107"/>
                </a:lnTo>
                <a:lnTo>
                  <a:pt x="927960" y="850504"/>
                </a:lnTo>
                <a:lnTo>
                  <a:pt x="926764" y="850107"/>
                </a:lnTo>
                <a:lnTo>
                  <a:pt x="925568" y="849710"/>
                </a:lnTo>
                <a:lnTo>
                  <a:pt x="924372" y="848123"/>
                </a:lnTo>
                <a:lnTo>
                  <a:pt x="923575" y="846535"/>
                </a:lnTo>
                <a:lnTo>
                  <a:pt x="921582" y="842963"/>
                </a:lnTo>
                <a:lnTo>
                  <a:pt x="920386" y="837407"/>
                </a:lnTo>
                <a:lnTo>
                  <a:pt x="918791" y="831057"/>
                </a:lnTo>
                <a:lnTo>
                  <a:pt x="917596" y="823516"/>
                </a:lnTo>
                <a:lnTo>
                  <a:pt x="917197" y="815182"/>
                </a:lnTo>
                <a:lnTo>
                  <a:pt x="916798" y="806054"/>
                </a:lnTo>
                <a:lnTo>
                  <a:pt x="917197" y="798116"/>
                </a:lnTo>
                <a:lnTo>
                  <a:pt x="917596" y="790576"/>
                </a:lnTo>
                <a:lnTo>
                  <a:pt x="918393" y="783829"/>
                </a:lnTo>
                <a:lnTo>
                  <a:pt x="919987" y="777479"/>
                </a:lnTo>
                <a:lnTo>
                  <a:pt x="921183" y="772319"/>
                </a:lnTo>
                <a:lnTo>
                  <a:pt x="922379" y="767954"/>
                </a:lnTo>
                <a:lnTo>
                  <a:pt x="924372" y="764779"/>
                </a:lnTo>
                <a:lnTo>
                  <a:pt x="925169" y="763588"/>
                </a:lnTo>
                <a:lnTo>
                  <a:pt x="926365" y="763191"/>
                </a:lnTo>
                <a:lnTo>
                  <a:pt x="923176" y="759619"/>
                </a:lnTo>
                <a:lnTo>
                  <a:pt x="920785" y="756444"/>
                </a:lnTo>
                <a:lnTo>
                  <a:pt x="918393" y="752476"/>
                </a:lnTo>
                <a:lnTo>
                  <a:pt x="916798" y="748507"/>
                </a:lnTo>
                <a:lnTo>
                  <a:pt x="915204" y="744538"/>
                </a:lnTo>
                <a:lnTo>
                  <a:pt x="914407" y="739776"/>
                </a:lnTo>
                <a:lnTo>
                  <a:pt x="913609" y="735807"/>
                </a:lnTo>
                <a:lnTo>
                  <a:pt x="913211" y="731044"/>
                </a:lnTo>
                <a:lnTo>
                  <a:pt x="912812" y="727076"/>
                </a:lnTo>
                <a:lnTo>
                  <a:pt x="912812" y="721916"/>
                </a:lnTo>
                <a:lnTo>
                  <a:pt x="913609" y="712391"/>
                </a:lnTo>
                <a:lnTo>
                  <a:pt x="915204" y="703263"/>
                </a:lnTo>
                <a:lnTo>
                  <a:pt x="917197" y="694135"/>
                </a:lnTo>
                <a:lnTo>
                  <a:pt x="920386" y="685007"/>
                </a:lnTo>
                <a:lnTo>
                  <a:pt x="923575" y="676672"/>
                </a:lnTo>
                <a:lnTo>
                  <a:pt x="927162" y="668735"/>
                </a:lnTo>
                <a:lnTo>
                  <a:pt x="930750" y="661988"/>
                </a:lnTo>
                <a:lnTo>
                  <a:pt x="934337" y="656035"/>
                </a:lnTo>
                <a:lnTo>
                  <a:pt x="937526" y="651272"/>
                </a:lnTo>
                <a:lnTo>
                  <a:pt x="940715" y="647700"/>
                </a:lnTo>
                <a:lnTo>
                  <a:pt x="943107" y="646113"/>
                </a:lnTo>
                <a:lnTo>
                  <a:pt x="955862" y="639763"/>
                </a:lnTo>
                <a:lnTo>
                  <a:pt x="968219" y="634604"/>
                </a:lnTo>
                <a:lnTo>
                  <a:pt x="980178" y="630238"/>
                </a:lnTo>
                <a:lnTo>
                  <a:pt x="992535" y="627063"/>
                </a:lnTo>
                <a:lnTo>
                  <a:pt x="1004493" y="624285"/>
                </a:lnTo>
                <a:lnTo>
                  <a:pt x="1016053" y="622300"/>
                </a:lnTo>
                <a:lnTo>
                  <a:pt x="1027214" y="621110"/>
                </a:lnTo>
                <a:lnTo>
                  <a:pt x="1038375" y="620713"/>
                </a:lnTo>
                <a:close/>
                <a:moveTo>
                  <a:pt x="1043186" y="515586"/>
                </a:moveTo>
                <a:lnTo>
                  <a:pt x="1022934" y="515983"/>
                </a:lnTo>
                <a:lnTo>
                  <a:pt x="1002682" y="516777"/>
                </a:lnTo>
                <a:lnTo>
                  <a:pt x="982827" y="518364"/>
                </a:lnTo>
                <a:lnTo>
                  <a:pt x="962972" y="519952"/>
                </a:lnTo>
                <a:lnTo>
                  <a:pt x="943514" y="521937"/>
                </a:lnTo>
                <a:lnTo>
                  <a:pt x="924056" y="525113"/>
                </a:lnTo>
                <a:lnTo>
                  <a:pt x="904598" y="527891"/>
                </a:lnTo>
                <a:lnTo>
                  <a:pt x="885140" y="531861"/>
                </a:lnTo>
                <a:lnTo>
                  <a:pt x="866476" y="535830"/>
                </a:lnTo>
                <a:lnTo>
                  <a:pt x="847812" y="540594"/>
                </a:lnTo>
                <a:lnTo>
                  <a:pt x="829148" y="545754"/>
                </a:lnTo>
                <a:lnTo>
                  <a:pt x="810485" y="550914"/>
                </a:lnTo>
                <a:lnTo>
                  <a:pt x="792218" y="556869"/>
                </a:lnTo>
                <a:lnTo>
                  <a:pt x="774348" y="563220"/>
                </a:lnTo>
                <a:lnTo>
                  <a:pt x="756082" y="569968"/>
                </a:lnTo>
                <a:lnTo>
                  <a:pt x="738609" y="577113"/>
                </a:lnTo>
                <a:lnTo>
                  <a:pt x="721137" y="585449"/>
                </a:lnTo>
                <a:lnTo>
                  <a:pt x="704061" y="593388"/>
                </a:lnTo>
                <a:lnTo>
                  <a:pt x="686986" y="601724"/>
                </a:lnTo>
                <a:lnTo>
                  <a:pt x="670308" y="610457"/>
                </a:lnTo>
                <a:lnTo>
                  <a:pt x="653630" y="619587"/>
                </a:lnTo>
                <a:lnTo>
                  <a:pt x="637745" y="629114"/>
                </a:lnTo>
                <a:lnTo>
                  <a:pt x="621861" y="639037"/>
                </a:lnTo>
                <a:lnTo>
                  <a:pt x="605977" y="649755"/>
                </a:lnTo>
                <a:lnTo>
                  <a:pt x="590490" y="660473"/>
                </a:lnTo>
                <a:lnTo>
                  <a:pt x="575400" y="671190"/>
                </a:lnTo>
                <a:lnTo>
                  <a:pt x="559913" y="682702"/>
                </a:lnTo>
                <a:lnTo>
                  <a:pt x="545617" y="694610"/>
                </a:lnTo>
                <a:lnTo>
                  <a:pt x="531322" y="706519"/>
                </a:lnTo>
                <a:lnTo>
                  <a:pt x="517026" y="719221"/>
                </a:lnTo>
                <a:lnTo>
                  <a:pt x="503525" y="731924"/>
                </a:lnTo>
                <a:lnTo>
                  <a:pt x="490023" y="745023"/>
                </a:lnTo>
                <a:lnTo>
                  <a:pt x="476919" y="758520"/>
                </a:lnTo>
                <a:lnTo>
                  <a:pt x="464212" y="772413"/>
                </a:lnTo>
                <a:lnTo>
                  <a:pt x="451504" y="786306"/>
                </a:lnTo>
                <a:lnTo>
                  <a:pt x="439591" y="800596"/>
                </a:lnTo>
                <a:lnTo>
                  <a:pt x="427678" y="815680"/>
                </a:lnTo>
                <a:lnTo>
                  <a:pt x="416162" y="830368"/>
                </a:lnTo>
                <a:lnTo>
                  <a:pt x="405441" y="845452"/>
                </a:lnTo>
                <a:lnTo>
                  <a:pt x="394322" y="860933"/>
                </a:lnTo>
                <a:lnTo>
                  <a:pt x="383997" y="876811"/>
                </a:lnTo>
                <a:lnTo>
                  <a:pt x="374070" y="892689"/>
                </a:lnTo>
                <a:lnTo>
                  <a:pt x="364539" y="908964"/>
                </a:lnTo>
                <a:lnTo>
                  <a:pt x="355009" y="925636"/>
                </a:lnTo>
                <a:lnTo>
                  <a:pt x="346272" y="941911"/>
                </a:lnTo>
                <a:lnTo>
                  <a:pt x="337933" y="959377"/>
                </a:lnTo>
                <a:lnTo>
                  <a:pt x="329594" y="976048"/>
                </a:lnTo>
                <a:lnTo>
                  <a:pt x="322049" y="993911"/>
                </a:lnTo>
                <a:lnTo>
                  <a:pt x="314901" y="1011377"/>
                </a:lnTo>
                <a:lnTo>
                  <a:pt x="308151" y="1029240"/>
                </a:lnTo>
                <a:lnTo>
                  <a:pt x="301797" y="1047500"/>
                </a:lnTo>
                <a:lnTo>
                  <a:pt x="295840" y="1065362"/>
                </a:lnTo>
                <a:lnTo>
                  <a:pt x="290678" y="1084019"/>
                </a:lnTo>
                <a:lnTo>
                  <a:pt x="285516" y="1102676"/>
                </a:lnTo>
                <a:lnTo>
                  <a:pt x="280751" y="1121729"/>
                </a:lnTo>
                <a:lnTo>
                  <a:pt x="276780" y="1140783"/>
                </a:lnTo>
                <a:lnTo>
                  <a:pt x="272809" y="1159440"/>
                </a:lnTo>
                <a:lnTo>
                  <a:pt x="270029" y="1178890"/>
                </a:lnTo>
                <a:lnTo>
                  <a:pt x="266852" y="1198341"/>
                </a:lnTo>
                <a:lnTo>
                  <a:pt x="264867" y="1218188"/>
                </a:lnTo>
                <a:lnTo>
                  <a:pt x="263278" y="1237639"/>
                </a:lnTo>
                <a:lnTo>
                  <a:pt x="261690" y="1257883"/>
                </a:lnTo>
                <a:lnTo>
                  <a:pt x="260896" y="1277731"/>
                </a:lnTo>
                <a:lnTo>
                  <a:pt x="260498" y="1297975"/>
                </a:lnTo>
                <a:lnTo>
                  <a:pt x="260896" y="1318220"/>
                </a:lnTo>
                <a:lnTo>
                  <a:pt x="261690" y="1338067"/>
                </a:lnTo>
                <a:lnTo>
                  <a:pt x="263278" y="1357915"/>
                </a:lnTo>
                <a:lnTo>
                  <a:pt x="264867" y="1377763"/>
                </a:lnTo>
                <a:lnTo>
                  <a:pt x="266852" y="1397213"/>
                </a:lnTo>
                <a:lnTo>
                  <a:pt x="270029" y="1416664"/>
                </a:lnTo>
                <a:lnTo>
                  <a:pt x="272809" y="1436114"/>
                </a:lnTo>
                <a:lnTo>
                  <a:pt x="276780" y="1455168"/>
                </a:lnTo>
                <a:lnTo>
                  <a:pt x="280751" y="1474222"/>
                </a:lnTo>
                <a:lnTo>
                  <a:pt x="285516" y="1493275"/>
                </a:lnTo>
                <a:lnTo>
                  <a:pt x="290678" y="1511535"/>
                </a:lnTo>
                <a:lnTo>
                  <a:pt x="295840" y="1530192"/>
                </a:lnTo>
                <a:lnTo>
                  <a:pt x="301797" y="1548452"/>
                </a:lnTo>
                <a:lnTo>
                  <a:pt x="308151" y="1566314"/>
                </a:lnTo>
                <a:lnTo>
                  <a:pt x="314901" y="1584177"/>
                </a:lnTo>
                <a:lnTo>
                  <a:pt x="322049" y="1602040"/>
                </a:lnTo>
                <a:lnTo>
                  <a:pt x="329594" y="1619109"/>
                </a:lnTo>
                <a:lnTo>
                  <a:pt x="337933" y="1636575"/>
                </a:lnTo>
                <a:lnTo>
                  <a:pt x="346272" y="1653247"/>
                </a:lnTo>
                <a:lnTo>
                  <a:pt x="355009" y="1670316"/>
                </a:lnTo>
                <a:lnTo>
                  <a:pt x="364539" y="1686591"/>
                </a:lnTo>
                <a:lnTo>
                  <a:pt x="374070" y="1703262"/>
                </a:lnTo>
                <a:lnTo>
                  <a:pt x="383997" y="1719140"/>
                </a:lnTo>
                <a:lnTo>
                  <a:pt x="394322" y="1734622"/>
                </a:lnTo>
                <a:lnTo>
                  <a:pt x="405441" y="1750500"/>
                </a:lnTo>
                <a:lnTo>
                  <a:pt x="416162" y="1765584"/>
                </a:lnTo>
                <a:lnTo>
                  <a:pt x="427678" y="1780271"/>
                </a:lnTo>
                <a:lnTo>
                  <a:pt x="439591" y="1794958"/>
                </a:lnTo>
                <a:lnTo>
                  <a:pt x="451504" y="1809248"/>
                </a:lnTo>
                <a:lnTo>
                  <a:pt x="464212" y="1823142"/>
                </a:lnTo>
                <a:lnTo>
                  <a:pt x="476919" y="1837035"/>
                </a:lnTo>
                <a:lnTo>
                  <a:pt x="490023" y="1850531"/>
                </a:lnTo>
                <a:lnTo>
                  <a:pt x="503525" y="1863631"/>
                </a:lnTo>
                <a:lnTo>
                  <a:pt x="517026" y="1876333"/>
                </a:lnTo>
                <a:lnTo>
                  <a:pt x="531322" y="1889035"/>
                </a:lnTo>
                <a:lnTo>
                  <a:pt x="545617" y="1900944"/>
                </a:lnTo>
                <a:lnTo>
                  <a:pt x="559913" y="1912852"/>
                </a:lnTo>
                <a:lnTo>
                  <a:pt x="575400" y="1923967"/>
                </a:lnTo>
                <a:lnTo>
                  <a:pt x="590490" y="1935479"/>
                </a:lnTo>
                <a:lnTo>
                  <a:pt x="605977" y="1945799"/>
                </a:lnTo>
                <a:lnTo>
                  <a:pt x="621861" y="1956517"/>
                </a:lnTo>
                <a:lnTo>
                  <a:pt x="637745" y="1966044"/>
                </a:lnTo>
                <a:lnTo>
                  <a:pt x="653630" y="1975968"/>
                </a:lnTo>
                <a:lnTo>
                  <a:pt x="670308" y="1985097"/>
                </a:lnTo>
                <a:lnTo>
                  <a:pt x="686986" y="1994227"/>
                </a:lnTo>
                <a:lnTo>
                  <a:pt x="704061" y="2002563"/>
                </a:lnTo>
                <a:lnTo>
                  <a:pt x="721137" y="2010502"/>
                </a:lnTo>
                <a:lnTo>
                  <a:pt x="738609" y="2018044"/>
                </a:lnTo>
                <a:lnTo>
                  <a:pt x="756082" y="2025189"/>
                </a:lnTo>
                <a:lnTo>
                  <a:pt x="774348" y="2032335"/>
                </a:lnTo>
                <a:lnTo>
                  <a:pt x="792218" y="2038686"/>
                </a:lnTo>
                <a:lnTo>
                  <a:pt x="810485" y="2044640"/>
                </a:lnTo>
                <a:lnTo>
                  <a:pt x="829148" y="2050197"/>
                </a:lnTo>
                <a:lnTo>
                  <a:pt x="847812" y="2055358"/>
                </a:lnTo>
                <a:lnTo>
                  <a:pt x="866476" y="2059724"/>
                </a:lnTo>
                <a:lnTo>
                  <a:pt x="885140" y="2064091"/>
                </a:lnTo>
                <a:lnTo>
                  <a:pt x="904598" y="2067266"/>
                </a:lnTo>
                <a:lnTo>
                  <a:pt x="924056" y="2070839"/>
                </a:lnTo>
                <a:lnTo>
                  <a:pt x="943514" y="2073220"/>
                </a:lnTo>
                <a:lnTo>
                  <a:pt x="962972" y="2075999"/>
                </a:lnTo>
                <a:lnTo>
                  <a:pt x="982827" y="2077587"/>
                </a:lnTo>
                <a:lnTo>
                  <a:pt x="1002682" y="2078778"/>
                </a:lnTo>
                <a:lnTo>
                  <a:pt x="1022934" y="2079572"/>
                </a:lnTo>
                <a:lnTo>
                  <a:pt x="1043186" y="2079572"/>
                </a:lnTo>
                <a:lnTo>
                  <a:pt x="1063041" y="2079572"/>
                </a:lnTo>
                <a:lnTo>
                  <a:pt x="1083293" y="2078778"/>
                </a:lnTo>
                <a:lnTo>
                  <a:pt x="1103148" y="2077587"/>
                </a:lnTo>
                <a:lnTo>
                  <a:pt x="1122606" y="2075999"/>
                </a:lnTo>
                <a:lnTo>
                  <a:pt x="1142064" y="2073220"/>
                </a:lnTo>
                <a:lnTo>
                  <a:pt x="1161919" y="2070839"/>
                </a:lnTo>
                <a:lnTo>
                  <a:pt x="1180980" y="2067266"/>
                </a:lnTo>
                <a:lnTo>
                  <a:pt x="1200438" y="2064091"/>
                </a:lnTo>
                <a:lnTo>
                  <a:pt x="1219499" y="2059724"/>
                </a:lnTo>
                <a:lnTo>
                  <a:pt x="1237766" y="2055358"/>
                </a:lnTo>
                <a:lnTo>
                  <a:pt x="1256827" y="2050197"/>
                </a:lnTo>
                <a:lnTo>
                  <a:pt x="1275093" y="2044640"/>
                </a:lnTo>
                <a:lnTo>
                  <a:pt x="1293757" y="2038686"/>
                </a:lnTo>
                <a:lnTo>
                  <a:pt x="1311627" y="2032335"/>
                </a:lnTo>
                <a:lnTo>
                  <a:pt x="1329496" y="2025189"/>
                </a:lnTo>
                <a:lnTo>
                  <a:pt x="1347366" y="2018044"/>
                </a:lnTo>
                <a:lnTo>
                  <a:pt x="1364441" y="2010502"/>
                </a:lnTo>
                <a:lnTo>
                  <a:pt x="1381914" y="2002563"/>
                </a:lnTo>
                <a:lnTo>
                  <a:pt x="1398592" y="1994227"/>
                </a:lnTo>
                <a:lnTo>
                  <a:pt x="1415667" y="1985097"/>
                </a:lnTo>
                <a:lnTo>
                  <a:pt x="1431949" y="1975968"/>
                </a:lnTo>
                <a:lnTo>
                  <a:pt x="1447833" y="1966044"/>
                </a:lnTo>
                <a:lnTo>
                  <a:pt x="1464114" y="1956517"/>
                </a:lnTo>
                <a:lnTo>
                  <a:pt x="1479998" y="1945799"/>
                </a:lnTo>
                <a:lnTo>
                  <a:pt x="1495088" y="1935479"/>
                </a:lnTo>
                <a:lnTo>
                  <a:pt x="1510575" y="1923967"/>
                </a:lnTo>
                <a:lnTo>
                  <a:pt x="1525665" y="1912852"/>
                </a:lnTo>
                <a:lnTo>
                  <a:pt x="1539960" y="1900944"/>
                </a:lnTo>
                <a:lnTo>
                  <a:pt x="1554256" y="1889035"/>
                </a:lnTo>
                <a:lnTo>
                  <a:pt x="1568551" y="1876333"/>
                </a:lnTo>
                <a:lnTo>
                  <a:pt x="1582053" y="1863631"/>
                </a:lnTo>
                <a:lnTo>
                  <a:pt x="1595555" y="1850531"/>
                </a:lnTo>
                <a:lnTo>
                  <a:pt x="1608659" y="1837035"/>
                </a:lnTo>
                <a:lnTo>
                  <a:pt x="1621763" y="1823142"/>
                </a:lnTo>
                <a:lnTo>
                  <a:pt x="1634073" y="1809248"/>
                </a:lnTo>
                <a:lnTo>
                  <a:pt x="1646383" y="1794958"/>
                </a:lnTo>
                <a:lnTo>
                  <a:pt x="1657899" y="1780271"/>
                </a:lnTo>
                <a:lnTo>
                  <a:pt x="1669415" y="1765584"/>
                </a:lnTo>
                <a:lnTo>
                  <a:pt x="1680534" y="1750500"/>
                </a:lnTo>
                <a:lnTo>
                  <a:pt x="1691256" y="1734622"/>
                </a:lnTo>
                <a:lnTo>
                  <a:pt x="1701581" y="1719140"/>
                </a:lnTo>
                <a:lnTo>
                  <a:pt x="1711508" y="1703262"/>
                </a:lnTo>
                <a:lnTo>
                  <a:pt x="1721436" y="1686591"/>
                </a:lnTo>
                <a:lnTo>
                  <a:pt x="1730569" y="1670316"/>
                </a:lnTo>
                <a:lnTo>
                  <a:pt x="1739305" y="1653247"/>
                </a:lnTo>
                <a:lnTo>
                  <a:pt x="1748041" y="1636575"/>
                </a:lnTo>
                <a:lnTo>
                  <a:pt x="1755983" y="1619109"/>
                </a:lnTo>
                <a:lnTo>
                  <a:pt x="1763529" y="1602040"/>
                </a:lnTo>
                <a:lnTo>
                  <a:pt x="1770676" y="1584177"/>
                </a:lnTo>
                <a:lnTo>
                  <a:pt x="1777427" y="1566314"/>
                </a:lnTo>
                <a:lnTo>
                  <a:pt x="1783781" y="1548452"/>
                </a:lnTo>
                <a:lnTo>
                  <a:pt x="1789737" y="1530192"/>
                </a:lnTo>
                <a:lnTo>
                  <a:pt x="1795694" y="1511535"/>
                </a:lnTo>
                <a:lnTo>
                  <a:pt x="1800459" y="1493275"/>
                </a:lnTo>
                <a:lnTo>
                  <a:pt x="1804827" y="1474222"/>
                </a:lnTo>
                <a:lnTo>
                  <a:pt x="1809195" y="1455168"/>
                </a:lnTo>
                <a:lnTo>
                  <a:pt x="1812769" y="1436114"/>
                </a:lnTo>
                <a:lnTo>
                  <a:pt x="1816343" y="1416664"/>
                </a:lnTo>
                <a:lnTo>
                  <a:pt x="1818726" y="1397213"/>
                </a:lnTo>
                <a:lnTo>
                  <a:pt x="1820711" y="1377763"/>
                </a:lnTo>
                <a:lnTo>
                  <a:pt x="1823094" y="1357915"/>
                </a:lnTo>
                <a:lnTo>
                  <a:pt x="1824285" y="1338067"/>
                </a:lnTo>
                <a:lnTo>
                  <a:pt x="1824682" y="1318220"/>
                </a:lnTo>
                <a:lnTo>
                  <a:pt x="1825079" y="1297975"/>
                </a:lnTo>
                <a:lnTo>
                  <a:pt x="1824682" y="1277731"/>
                </a:lnTo>
                <a:lnTo>
                  <a:pt x="1824285" y="1257883"/>
                </a:lnTo>
                <a:lnTo>
                  <a:pt x="1823094" y="1237639"/>
                </a:lnTo>
                <a:lnTo>
                  <a:pt x="1820711" y="1218188"/>
                </a:lnTo>
                <a:lnTo>
                  <a:pt x="1818726" y="1198341"/>
                </a:lnTo>
                <a:lnTo>
                  <a:pt x="1816343" y="1178890"/>
                </a:lnTo>
                <a:lnTo>
                  <a:pt x="1812769" y="1159440"/>
                </a:lnTo>
                <a:lnTo>
                  <a:pt x="1809195" y="1140783"/>
                </a:lnTo>
                <a:lnTo>
                  <a:pt x="1804827" y="1121729"/>
                </a:lnTo>
                <a:lnTo>
                  <a:pt x="1800459" y="1102676"/>
                </a:lnTo>
                <a:lnTo>
                  <a:pt x="1795694" y="1084019"/>
                </a:lnTo>
                <a:lnTo>
                  <a:pt x="1789737" y="1065362"/>
                </a:lnTo>
                <a:lnTo>
                  <a:pt x="1783781" y="1047500"/>
                </a:lnTo>
                <a:lnTo>
                  <a:pt x="1777427" y="1029240"/>
                </a:lnTo>
                <a:lnTo>
                  <a:pt x="1770676" y="1011377"/>
                </a:lnTo>
                <a:lnTo>
                  <a:pt x="1763529" y="993911"/>
                </a:lnTo>
                <a:lnTo>
                  <a:pt x="1755983" y="976048"/>
                </a:lnTo>
                <a:lnTo>
                  <a:pt x="1748041" y="959377"/>
                </a:lnTo>
                <a:lnTo>
                  <a:pt x="1739305" y="941911"/>
                </a:lnTo>
                <a:lnTo>
                  <a:pt x="1730569" y="925636"/>
                </a:lnTo>
                <a:lnTo>
                  <a:pt x="1721436" y="908964"/>
                </a:lnTo>
                <a:lnTo>
                  <a:pt x="1711508" y="892689"/>
                </a:lnTo>
                <a:lnTo>
                  <a:pt x="1701581" y="876811"/>
                </a:lnTo>
                <a:lnTo>
                  <a:pt x="1691256" y="860933"/>
                </a:lnTo>
                <a:lnTo>
                  <a:pt x="1680534" y="845452"/>
                </a:lnTo>
                <a:lnTo>
                  <a:pt x="1669415" y="830368"/>
                </a:lnTo>
                <a:lnTo>
                  <a:pt x="1657899" y="815680"/>
                </a:lnTo>
                <a:lnTo>
                  <a:pt x="1646383" y="800596"/>
                </a:lnTo>
                <a:lnTo>
                  <a:pt x="1634073" y="786306"/>
                </a:lnTo>
                <a:lnTo>
                  <a:pt x="1621763" y="772413"/>
                </a:lnTo>
                <a:lnTo>
                  <a:pt x="1608659" y="758520"/>
                </a:lnTo>
                <a:lnTo>
                  <a:pt x="1595555" y="745023"/>
                </a:lnTo>
                <a:lnTo>
                  <a:pt x="1582053" y="731924"/>
                </a:lnTo>
                <a:lnTo>
                  <a:pt x="1568551" y="719221"/>
                </a:lnTo>
                <a:lnTo>
                  <a:pt x="1554256" y="706519"/>
                </a:lnTo>
                <a:lnTo>
                  <a:pt x="1539960" y="694610"/>
                </a:lnTo>
                <a:lnTo>
                  <a:pt x="1525665" y="682702"/>
                </a:lnTo>
                <a:lnTo>
                  <a:pt x="1510575" y="671190"/>
                </a:lnTo>
                <a:lnTo>
                  <a:pt x="1495088" y="660473"/>
                </a:lnTo>
                <a:lnTo>
                  <a:pt x="1479998" y="649755"/>
                </a:lnTo>
                <a:lnTo>
                  <a:pt x="1464114" y="639037"/>
                </a:lnTo>
                <a:lnTo>
                  <a:pt x="1447833" y="629114"/>
                </a:lnTo>
                <a:lnTo>
                  <a:pt x="1431949" y="619587"/>
                </a:lnTo>
                <a:lnTo>
                  <a:pt x="1415667" y="610457"/>
                </a:lnTo>
                <a:lnTo>
                  <a:pt x="1398592" y="601724"/>
                </a:lnTo>
                <a:lnTo>
                  <a:pt x="1381914" y="593388"/>
                </a:lnTo>
                <a:lnTo>
                  <a:pt x="1364441" y="585449"/>
                </a:lnTo>
                <a:lnTo>
                  <a:pt x="1347366" y="577113"/>
                </a:lnTo>
                <a:lnTo>
                  <a:pt x="1329496" y="569968"/>
                </a:lnTo>
                <a:lnTo>
                  <a:pt x="1311627" y="563220"/>
                </a:lnTo>
                <a:lnTo>
                  <a:pt x="1293757" y="556869"/>
                </a:lnTo>
                <a:lnTo>
                  <a:pt x="1275093" y="550914"/>
                </a:lnTo>
                <a:lnTo>
                  <a:pt x="1256827" y="545754"/>
                </a:lnTo>
                <a:lnTo>
                  <a:pt x="1237766" y="540594"/>
                </a:lnTo>
                <a:lnTo>
                  <a:pt x="1219499" y="535830"/>
                </a:lnTo>
                <a:lnTo>
                  <a:pt x="1200438" y="531861"/>
                </a:lnTo>
                <a:lnTo>
                  <a:pt x="1180980" y="527891"/>
                </a:lnTo>
                <a:lnTo>
                  <a:pt x="1161919" y="525113"/>
                </a:lnTo>
                <a:lnTo>
                  <a:pt x="1142064" y="521937"/>
                </a:lnTo>
                <a:lnTo>
                  <a:pt x="1122606" y="519952"/>
                </a:lnTo>
                <a:lnTo>
                  <a:pt x="1103148" y="518364"/>
                </a:lnTo>
                <a:lnTo>
                  <a:pt x="1083293" y="516777"/>
                </a:lnTo>
                <a:lnTo>
                  <a:pt x="1063041" y="515983"/>
                </a:lnTo>
                <a:lnTo>
                  <a:pt x="1043186" y="515586"/>
                </a:lnTo>
                <a:close/>
                <a:moveTo>
                  <a:pt x="803734" y="280988"/>
                </a:moveTo>
                <a:lnTo>
                  <a:pt x="862902" y="391340"/>
                </a:lnTo>
                <a:lnTo>
                  <a:pt x="884743" y="387371"/>
                </a:lnTo>
                <a:lnTo>
                  <a:pt x="906980" y="383798"/>
                </a:lnTo>
                <a:lnTo>
                  <a:pt x="929218" y="380622"/>
                </a:lnTo>
                <a:lnTo>
                  <a:pt x="951456" y="378241"/>
                </a:lnTo>
                <a:lnTo>
                  <a:pt x="974488" y="376256"/>
                </a:lnTo>
                <a:lnTo>
                  <a:pt x="997122" y="374668"/>
                </a:lnTo>
                <a:lnTo>
                  <a:pt x="1019757" y="373874"/>
                </a:lnTo>
                <a:lnTo>
                  <a:pt x="1043186" y="373477"/>
                </a:lnTo>
                <a:lnTo>
                  <a:pt x="1059865" y="373874"/>
                </a:lnTo>
                <a:lnTo>
                  <a:pt x="1076940" y="374271"/>
                </a:lnTo>
                <a:lnTo>
                  <a:pt x="1093618" y="375462"/>
                </a:lnTo>
                <a:lnTo>
                  <a:pt x="1110693" y="376256"/>
                </a:lnTo>
                <a:lnTo>
                  <a:pt x="1127372" y="377844"/>
                </a:lnTo>
                <a:lnTo>
                  <a:pt x="1144050" y="379432"/>
                </a:lnTo>
                <a:lnTo>
                  <a:pt x="1160331" y="381019"/>
                </a:lnTo>
                <a:lnTo>
                  <a:pt x="1176612" y="383798"/>
                </a:lnTo>
                <a:lnTo>
                  <a:pt x="1193291" y="386180"/>
                </a:lnTo>
                <a:lnTo>
                  <a:pt x="1209572" y="388958"/>
                </a:lnTo>
                <a:lnTo>
                  <a:pt x="1225853" y="392134"/>
                </a:lnTo>
                <a:lnTo>
                  <a:pt x="1241737" y="395310"/>
                </a:lnTo>
                <a:lnTo>
                  <a:pt x="1257621" y="399279"/>
                </a:lnTo>
                <a:lnTo>
                  <a:pt x="1273505" y="403249"/>
                </a:lnTo>
                <a:lnTo>
                  <a:pt x="1289389" y="407218"/>
                </a:lnTo>
                <a:lnTo>
                  <a:pt x="1304876" y="411982"/>
                </a:lnTo>
                <a:lnTo>
                  <a:pt x="1370398" y="304805"/>
                </a:lnTo>
                <a:lnTo>
                  <a:pt x="1611439" y="417142"/>
                </a:lnTo>
                <a:lnTo>
                  <a:pt x="1570140" y="539800"/>
                </a:lnTo>
                <a:lnTo>
                  <a:pt x="1592775" y="555678"/>
                </a:lnTo>
                <a:lnTo>
                  <a:pt x="1614615" y="572747"/>
                </a:lnTo>
                <a:lnTo>
                  <a:pt x="1636059" y="589815"/>
                </a:lnTo>
                <a:lnTo>
                  <a:pt x="1656708" y="608075"/>
                </a:lnTo>
                <a:lnTo>
                  <a:pt x="1676960" y="626732"/>
                </a:lnTo>
                <a:lnTo>
                  <a:pt x="1696815" y="645389"/>
                </a:lnTo>
                <a:lnTo>
                  <a:pt x="1715876" y="665236"/>
                </a:lnTo>
                <a:lnTo>
                  <a:pt x="1734540" y="685481"/>
                </a:lnTo>
                <a:lnTo>
                  <a:pt x="1752410" y="706519"/>
                </a:lnTo>
                <a:lnTo>
                  <a:pt x="1769882" y="728351"/>
                </a:lnTo>
                <a:lnTo>
                  <a:pt x="1786560" y="750184"/>
                </a:lnTo>
                <a:lnTo>
                  <a:pt x="1802841" y="772413"/>
                </a:lnTo>
                <a:lnTo>
                  <a:pt x="1818329" y="795436"/>
                </a:lnTo>
                <a:lnTo>
                  <a:pt x="1832624" y="818856"/>
                </a:lnTo>
                <a:lnTo>
                  <a:pt x="1846920" y="842673"/>
                </a:lnTo>
                <a:lnTo>
                  <a:pt x="1860024" y="866887"/>
                </a:lnTo>
                <a:lnTo>
                  <a:pt x="1994642" y="834337"/>
                </a:lnTo>
                <a:lnTo>
                  <a:pt x="2085975" y="1084019"/>
                </a:lnTo>
                <a:lnTo>
                  <a:pt x="1954931" y="1149516"/>
                </a:lnTo>
                <a:lnTo>
                  <a:pt x="1958108" y="1167776"/>
                </a:lnTo>
                <a:lnTo>
                  <a:pt x="1960491" y="1185638"/>
                </a:lnTo>
                <a:lnTo>
                  <a:pt x="1962476" y="1204295"/>
                </a:lnTo>
                <a:lnTo>
                  <a:pt x="1964462" y="1222952"/>
                </a:lnTo>
                <a:lnTo>
                  <a:pt x="1965653" y="1241212"/>
                </a:lnTo>
                <a:lnTo>
                  <a:pt x="1966447" y="1259868"/>
                </a:lnTo>
                <a:lnTo>
                  <a:pt x="1967242" y="1278922"/>
                </a:lnTo>
                <a:lnTo>
                  <a:pt x="1967242" y="1297975"/>
                </a:lnTo>
                <a:lnTo>
                  <a:pt x="1967242" y="1315441"/>
                </a:lnTo>
                <a:lnTo>
                  <a:pt x="1966845" y="1332907"/>
                </a:lnTo>
                <a:lnTo>
                  <a:pt x="1966050" y="1349976"/>
                </a:lnTo>
                <a:lnTo>
                  <a:pt x="1964859" y="1367839"/>
                </a:lnTo>
                <a:lnTo>
                  <a:pt x="1962873" y="1385305"/>
                </a:lnTo>
                <a:lnTo>
                  <a:pt x="1961285" y="1401977"/>
                </a:lnTo>
                <a:lnTo>
                  <a:pt x="1959300" y="1419442"/>
                </a:lnTo>
                <a:lnTo>
                  <a:pt x="1957314" y="1436114"/>
                </a:lnTo>
                <a:lnTo>
                  <a:pt x="1954137" y="1453183"/>
                </a:lnTo>
                <a:lnTo>
                  <a:pt x="1951357" y="1469855"/>
                </a:lnTo>
                <a:lnTo>
                  <a:pt x="1947784" y="1486527"/>
                </a:lnTo>
                <a:lnTo>
                  <a:pt x="1944210" y="1503199"/>
                </a:lnTo>
                <a:lnTo>
                  <a:pt x="1940239" y="1519871"/>
                </a:lnTo>
                <a:lnTo>
                  <a:pt x="1935871" y="1535749"/>
                </a:lnTo>
                <a:lnTo>
                  <a:pt x="1931899" y="1552024"/>
                </a:lnTo>
                <a:lnTo>
                  <a:pt x="1926737" y="1568299"/>
                </a:lnTo>
                <a:lnTo>
                  <a:pt x="2061355" y="1650468"/>
                </a:lnTo>
                <a:lnTo>
                  <a:pt x="1949372" y="1891020"/>
                </a:lnTo>
                <a:lnTo>
                  <a:pt x="1791723" y="1838623"/>
                </a:lnTo>
                <a:lnTo>
                  <a:pt x="1776633" y="1859264"/>
                </a:lnTo>
                <a:lnTo>
                  <a:pt x="1761146" y="1879112"/>
                </a:lnTo>
                <a:lnTo>
                  <a:pt x="1744468" y="1898165"/>
                </a:lnTo>
                <a:lnTo>
                  <a:pt x="1728186" y="1917219"/>
                </a:lnTo>
                <a:lnTo>
                  <a:pt x="1710714" y="1935876"/>
                </a:lnTo>
                <a:lnTo>
                  <a:pt x="1693241" y="1954135"/>
                </a:lnTo>
                <a:lnTo>
                  <a:pt x="1674975" y="1971204"/>
                </a:lnTo>
                <a:lnTo>
                  <a:pt x="1655914" y="1988670"/>
                </a:lnTo>
                <a:lnTo>
                  <a:pt x="1636853" y="2004945"/>
                </a:lnTo>
                <a:lnTo>
                  <a:pt x="1616998" y="2021220"/>
                </a:lnTo>
                <a:lnTo>
                  <a:pt x="1597143" y="2036701"/>
                </a:lnTo>
                <a:lnTo>
                  <a:pt x="1576494" y="2051388"/>
                </a:lnTo>
                <a:lnTo>
                  <a:pt x="1555844" y="2066075"/>
                </a:lnTo>
                <a:lnTo>
                  <a:pt x="1534401" y="2079572"/>
                </a:lnTo>
                <a:lnTo>
                  <a:pt x="1512957" y="2093068"/>
                </a:lnTo>
                <a:lnTo>
                  <a:pt x="1491117" y="2105770"/>
                </a:lnTo>
                <a:lnTo>
                  <a:pt x="1531621" y="2274474"/>
                </a:lnTo>
                <a:lnTo>
                  <a:pt x="1281844" y="2365376"/>
                </a:lnTo>
                <a:lnTo>
                  <a:pt x="1202821" y="2207787"/>
                </a:lnTo>
                <a:lnTo>
                  <a:pt x="1183363" y="2210962"/>
                </a:lnTo>
                <a:lnTo>
                  <a:pt x="1163508" y="2213741"/>
                </a:lnTo>
                <a:lnTo>
                  <a:pt x="1144050" y="2216123"/>
                </a:lnTo>
                <a:lnTo>
                  <a:pt x="1124195" y="2218504"/>
                </a:lnTo>
                <a:lnTo>
                  <a:pt x="1103943" y="2219695"/>
                </a:lnTo>
                <a:lnTo>
                  <a:pt x="1083690" y="2220886"/>
                </a:lnTo>
                <a:lnTo>
                  <a:pt x="1063438" y="2221680"/>
                </a:lnTo>
                <a:lnTo>
                  <a:pt x="1043186" y="2221680"/>
                </a:lnTo>
                <a:lnTo>
                  <a:pt x="1013007" y="2221283"/>
                </a:lnTo>
                <a:lnTo>
                  <a:pt x="983224" y="2220092"/>
                </a:lnTo>
                <a:lnTo>
                  <a:pt x="954235" y="2217711"/>
                </a:lnTo>
                <a:lnTo>
                  <a:pt x="924850" y="2214535"/>
                </a:lnTo>
                <a:lnTo>
                  <a:pt x="895862" y="2210565"/>
                </a:lnTo>
                <a:lnTo>
                  <a:pt x="867270" y="2205405"/>
                </a:lnTo>
                <a:lnTo>
                  <a:pt x="839076" y="2199451"/>
                </a:lnTo>
                <a:lnTo>
                  <a:pt x="810882" y="2192703"/>
                </a:lnTo>
                <a:lnTo>
                  <a:pt x="715180" y="2341162"/>
                </a:lnTo>
                <a:lnTo>
                  <a:pt x="474536" y="2229222"/>
                </a:lnTo>
                <a:lnTo>
                  <a:pt x="524968" y="2062900"/>
                </a:lnTo>
                <a:lnTo>
                  <a:pt x="504716" y="2049006"/>
                </a:lnTo>
                <a:lnTo>
                  <a:pt x="484464" y="2033525"/>
                </a:lnTo>
                <a:lnTo>
                  <a:pt x="465006" y="2018441"/>
                </a:lnTo>
                <a:lnTo>
                  <a:pt x="445945" y="2002960"/>
                </a:lnTo>
                <a:lnTo>
                  <a:pt x="427281" y="1986288"/>
                </a:lnTo>
                <a:lnTo>
                  <a:pt x="408617" y="1969616"/>
                </a:lnTo>
                <a:lnTo>
                  <a:pt x="390748" y="1952151"/>
                </a:lnTo>
                <a:lnTo>
                  <a:pt x="373672" y="1934685"/>
                </a:lnTo>
                <a:lnTo>
                  <a:pt x="356597" y="1916028"/>
                </a:lnTo>
                <a:lnTo>
                  <a:pt x="340316" y="1897371"/>
                </a:lnTo>
                <a:lnTo>
                  <a:pt x="324432" y="1878715"/>
                </a:lnTo>
                <a:lnTo>
                  <a:pt x="308548" y="1858867"/>
                </a:lnTo>
                <a:lnTo>
                  <a:pt x="293855" y="1839020"/>
                </a:lnTo>
                <a:lnTo>
                  <a:pt x="279559" y="1818775"/>
                </a:lnTo>
                <a:lnTo>
                  <a:pt x="265661" y="1797737"/>
                </a:lnTo>
                <a:lnTo>
                  <a:pt x="252556" y="1776301"/>
                </a:lnTo>
                <a:lnTo>
                  <a:pt x="91333" y="1811630"/>
                </a:lnTo>
                <a:lnTo>
                  <a:pt x="0" y="1562345"/>
                </a:lnTo>
                <a:lnTo>
                  <a:pt x="138191" y="1488512"/>
                </a:lnTo>
                <a:lnTo>
                  <a:pt x="133426" y="1465092"/>
                </a:lnTo>
                <a:lnTo>
                  <a:pt x="129852" y="1441672"/>
                </a:lnTo>
                <a:lnTo>
                  <a:pt x="126278" y="1418251"/>
                </a:lnTo>
                <a:lnTo>
                  <a:pt x="123498" y="1394434"/>
                </a:lnTo>
                <a:lnTo>
                  <a:pt x="121513" y="1370220"/>
                </a:lnTo>
                <a:lnTo>
                  <a:pt x="119527" y="1346403"/>
                </a:lnTo>
                <a:lnTo>
                  <a:pt x="118733" y="1322189"/>
                </a:lnTo>
                <a:lnTo>
                  <a:pt x="118336" y="1297975"/>
                </a:lnTo>
                <a:lnTo>
                  <a:pt x="118733" y="1269395"/>
                </a:lnTo>
                <a:lnTo>
                  <a:pt x="119924" y="1240418"/>
                </a:lnTo>
                <a:lnTo>
                  <a:pt x="122704" y="1211837"/>
                </a:lnTo>
                <a:lnTo>
                  <a:pt x="125484" y="1184051"/>
                </a:lnTo>
                <a:lnTo>
                  <a:pt x="129455" y="1155867"/>
                </a:lnTo>
                <a:lnTo>
                  <a:pt x="134220" y="1128478"/>
                </a:lnTo>
                <a:lnTo>
                  <a:pt x="139780" y="1101088"/>
                </a:lnTo>
                <a:lnTo>
                  <a:pt x="146133" y="1074095"/>
                </a:lnTo>
                <a:lnTo>
                  <a:pt x="24223" y="995896"/>
                </a:lnTo>
                <a:lnTo>
                  <a:pt x="136603" y="755344"/>
                </a:lnTo>
                <a:lnTo>
                  <a:pt x="268043" y="794642"/>
                </a:lnTo>
                <a:lnTo>
                  <a:pt x="283530" y="772016"/>
                </a:lnTo>
                <a:lnTo>
                  <a:pt x="299017" y="750184"/>
                </a:lnTo>
                <a:lnTo>
                  <a:pt x="315696" y="728351"/>
                </a:lnTo>
                <a:lnTo>
                  <a:pt x="332771" y="707313"/>
                </a:lnTo>
                <a:lnTo>
                  <a:pt x="350243" y="686274"/>
                </a:lnTo>
                <a:lnTo>
                  <a:pt x="368907" y="666824"/>
                </a:lnTo>
                <a:lnTo>
                  <a:pt x="387571" y="646976"/>
                </a:lnTo>
                <a:lnTo>
                  <a:pt x="407426" y="627923"/>
                </a:lnTo>
                <a:lnTo>
                  <a:pt x="427281" y="609266"/>
                </a:lnTo>
                <a:lnTo>
                  <a:pt x="447930" y="591403"/>
                </a:lnTo>
                <a:lnTo>
                  <a:pt x="468977" y="574334"/>
                </a:lnTo>
                <a:lnTo>
                  <a:pt x="490420" y="557662"/>
                </a:lnTo>
                <a:lnTo>
                  <a:pt x="512261" y="541784"/>
                </a:lnTo>
                <a:lnTo>
                  <a:pt x="535293" y="526303"/>
                </a:lnTo>
                <a:lnTo>
                  <a:pt x="557928" y="511616"/>
                </a:lnTo>
                <a:lnTo>
                  <a:pt x="581754" y="497723"/>
                </a:lnTo>
                <a:lnTo>
                  <a:pt x="554354" y="371890"/>
                </a:lnTo>
                <a:lnTo>
                  <a:pt x="803734" y="280988"/>
                </a:lnTo>
                <a:close/>
                <a:moveTo>
                  <a:pt x="2013752" y="186531"/>
                </a:moveTo>
                <a:lnTo>
                  <a:pt x="2001871" y="186928"/>
                </a:lnTo>
                <a:lnTo>
                  <a:pt x="1989594" y="188119"/>
                </a:lnTo>
                <a:lnTo>
                  <a:pt x="1978109" y="190103"/>
                </a:lnTo>
                <a:lnTo>
                  <a:pt x="1966624" y="192881"/>
                </a:lnTo>
                <a:lnTo>
                  <a:pt x="1955139" y="196453"/>
                </a:lnTo>
                <a:lnTo>
                  <a:pt x="1944050" y="200819"/>
                </a:lnTo>
                <a:lnTo>
                  <a:pt x="1932962" y="205978"/>
                </a:lnTo>
                <a:lnTo>
                  <a:pt x="1922269" y="211534"/>
                </a:lnTo>
                <a:lnTo>
                  <a:pt x="1914348" y="216297"/>
                </a:lnTo>
                <a:lnTo>
                  <a:pt x="1906823" y="221853"/>
                </a:lnTo>
                <a:lnTo>
                  <a:pt x="1899695" y="227409"/>
                </a:lnTo>
                <a:lnTo>
                  <a:pt x="1892962" y="233363"/>
                </a:lnTo>
                <a:lnTo>
                  <a:pt x="1886230" y="239713"/>
                </a:lnTo>
                <a:lnTo>
                  <a:pt x="1880289" y="246063"/>
                </a:lnTo>
                <a:lnTo>
                  <a:pt x="1874349" y="252809"/>
                </a:lnTo>
                <a:lnTo>
                  <a:pt x="1869200" y="259953"/>
                </a:lnTo>
                <a:lnTo>
                  <a:pt x="1864052" y="267097"/>
                </a:lnTo>
                <a:lnTo>
                  <a:pt x="1859300" y="274241"/>
                </a:lnTo>
                <a:lnTo>
                  <a:pt x="1855339" y="281781"/>
                </a:lnTo>
                <a:lnTo>
                  <a:pt x="1850983" y="289719"/>
                </a:lnTo>
                <a:lnTo>
                  <a:pt x="1847419" y="297656"/>
                </a:lnTo>
                <a:lnTo>
                  <a:pt x="1844646" y="305594"/>
                </a:lnTo>
                <a:lnTo>
                  <a:pt x="1841874" y="313928"/>
                </a:lnTo>
                <a:lnTo>
                  <a:pt x="1839102" y="322263"/>
                </a:lnTo>
                <a:lnTo>
                  <a:pt x="1837518" y="330597"/>
                </a:lnTo>
                <a:lnTo>
                  <a:pt x="1835934" y="339328"/>
                </a:lnTo>
                <a:lnTo>
                  <a:pt x="1834350" y="348059"/>
                </a:lnTo>
                <a:lnTo>
                  <a:pt x="1833557" y="356791"/>
                </a:lnTo>
                <a:lnTo>
                  <a:pt x="1833557" y="365125"/>
                </a:lnTo>
                <a:lnTo>
                  <a:pt x="1833557" y="373856"/>
                </a:lnTo>
                <a:lnTo>
                  <a:pt x="1833953" y="382984"/>
                </a:lnTo>
                <a:lnTo>
                  <a:pt x="1835142" y="391716"/>
                </a:lnTo>
                <a:lnTo>
                  <a:pt x="1836726" y="400050"/>
                </a:lnTo>
                <a:lnTo>
                  <a:pt x="1838310" y="409178"/>
                </a:lnTo>
                <a:lnTo>
                  <a:pt x="1840290" y="417513"/>
                </a:lnTo>
                <a:lnTo>
                  <a:pt x="1843458" y="426244"/>
                </a:lnTo>
                <a:lnTo>
                  <a:pt x="1846230" y="434578"/>
                </a:lnTo>
                <a:lnTo>
                  <a:pt x="1850191" y="443310"/>
                </a:lnTo>
                <a:lnTo>
                  <a:pt x="1853755" y="451247"/>
                </a:lnTo>
                <a:lnTo>
                  <a:pt x="1858507" y="459581"/>
                </a:lnTo>
                <a:lnTo>
                  <a:pt x="1864844" y="469503"/>
                </a:lnTo>
                <a:lnTo>
                  <a:pt x="1871973" y="479028"/>
                </a:lnTo>
                <a:lnTo>
                  <a:pt x="1879497" y="488156"/>
                </a:lnTo>
                <a:lnTo>
                  <a:pt x="1887418" y="496888"/>
                </a:lnTo>
                <a:lnTo>
                  <a:pt x="1896527" y="504428"/>
                </a:lnTo>
                <a:lnTo>
                  <a:pt x="1905239" y="511969"/>
                </a:lnTo>
                <a:lnTo>
                  <a:pt x="1914744" y="518716"/>
                </a:lnTo>
                <a:lnTo>
                  <a:pt x="1924645" y="524669"/>
                </a:lnTo>
                <a:lnTo>
                  <a:pt x="1934942" y="529828"/>
                </a:lnTo>
                <a:lnTo>
                  <a:pt x="1945635" y="534988"/>
                </a:lnTo>
                <a:lnTo>
                  <a:pt x="1956723" y="538956"/>
                </a:lnTo>
                <a:lnTo>
                  <a:pt x="1967812" y="542131"/>
                </a:lnTo>
                <a:lnTo>
                  <a:pt x="1979297" y="545306"/>
                </a:lnTo>
                <a:lnTo>
                  <a:pt x="1990782" y="546894"/>
                </a:lnTo>
                <a:lnTo>
                  <a:pt x="2002267" y="548085"/>
                </a:lnTo>
                <a:lnTo>
                  <a:pt x="2014544" y="548481"/>
                </a:lnTo>
                <a:lnTo>
                  <a:pt x="2026425" y="548085"/>
                </a:lnTo>
                <a:lnTo>
                  <a:pt x="2038306" y="546894"/>
                </a:lnTo>
                <a:lnTo>
                  <a:pt x="2049791" y="544910"/>
                </a:lnTo>
                <a:lnTo>
                  <a:pt x="2061672" y="542131"/>
                </a:lnTo>
                <a:lnTo>
                  <a:pt x="2073157" y="538560"/>
                </a:lnTo>
                <a:lnTo>
                  <a:pt x="2084246" y="534194"/>
                </a:lnTo>
                <a:lnTo>
                  <a:pt x="2095335" y="529035"/>
                </a:lnTo>
                <a:lnTo>
                  <a:pt x="2106028" y="523081"/>
                </a:lnTo>
                <a:lnTo>
                  <a:pt x="2113552" y="518716"/>
                </a:lnTo>
                <a:lnTo>
                  <a:pt x="2121077" y="513556"/>
                </a:lnTo>
                <a:lnTo>
                  <a:pt x="2128206" y="508000"/>
                </a:lnTo>
                <a:lnTo>
                  <a:pt x="2134938" y="502047"/>
                </a:lnTo>
                <a:lnTo>
                  <a:pt x="2141275" y="496491"/>
                </a:lnTo>
                <a:lnTo>
                  <a:pt x="2147215" y="490141"/>
                </a:lnTo>
                <a:lnTo>
                  <a:pt x="2153156" y="483394"/>
                </a:lnTo>
                <a:lnTo>
                  <a:pt x="2158304" y="476647"/>
                </a:lnTo>
                <a:lnTo>
                  <a:pt x="2163452" y="469503"/>
                </a:lnTo>
                <a:lnTo>
                  <a:pt x="2168601" y="461566"/>
                </a:lnTo>
                <a:lnTo>
                  <a:pt x="2172957" y="454025"/>
                </a:lnTo>
                <a:lnTo>
                  <a:pt x="2176917" y="446485"/>
                </a:lnTo>
                <a:lnTo>
                  <a:pt x="2180482" y="438150"/>
                </a:lnTo>
                <a:lnTo>
                  <a:pt x="2183650" y="430213"/>
                </a:lnTo>
                <a:lnTo>
                  <a:pt x="2186818" y="421481"/>
                </a:lnTo>
                <a:lnTo>
                  <a:pt x="2189195" y="412750"/>
                </a:lnTo>
                <a:lnTo>
                  <a:pt x="2191175" y="404019"/>
                </a:lnTo>
                <a:lnTo>
                  <a:pt x="2192363" y="395288"/>
                </a:lnTo>
                <a:lnTo>
                  <a:pt x="2193947" y="386159"/>
                </a:lnTo>
                <a:lnTo>
                  <a:pt x="2194739" y="377428"/>
                </a:lnTo>
                <a:lnTo>
                  <a:pt x="2194739" y="368697"/>
                </a:lnTo>
                <a:lnTo>
                  <a:pt x="2194739" y="359569"/>
                </a:lnTo>
                <a:lnTo>
                  <a:pt x="2194343" y="351234"/>
                </a:lnTo>
                <a:lnTo>
                  <a:pt x="2192759" y="342503"/>
                </a:lnTo>
                <a:lnTo>
                  <a:pt x="2191571" y="333375"/>
                </a:lnTo>
                <a:lnTo>
                  <a:pt x="2189591" y="325041"/>
                </a:lnTo>
                <a:lnTo>
                  <a:pt x="2187610" y="316706"/>
                </a:lnTo>
                <a:lnTo>
                  <a:pt x="2184838" y="308372"/>
                </a:lnTo>
                <a:lnTo>
                  <a:pt x="2181670" y="299641"/>
                </a:lnTo>
                <a:lnTo>
                  <a:pt x="2178106" y="291703"/>
                </a:lnTo>
                <a:lnTo>
                  <a:pt x="2174145" y="283766"/>
                </a:lnTo>
                <a:lnTo>
                  <a:pt x="2169789" y="275828"/>
                </a:lnTo>
                <a:lnTo>
                  <a:pt x="2163452" y="265509"/>
                </a:lnTo>
                <a:lnTo>
                  <a:pt x="2156324" y="255984"/>
                </a:lnTo>
                <a:lnTo>
                  <a:pt x="2148799" y="247253"/>
                </a:lnTo>
                <a:lnTo>
                  <a:pt x="2140879" y="238522"/>
                </a:lnTo>
                <a:lnTo>
                  <a:pt x="2131770" y="230584"/>
                </a:lnTo>
                <a:lnTo>
                  <a:pt x="2123057" y="223441"/>
                </a:lnTo>
                <a:lnTo>
                  <a:pt x="2113552" y="216694"/>
                </a:lnTo>
                <a:lnTo>
                  <a:pt x="2103255" y="210344"/>
                </a:lnTo>
                <a:lnTo>
                  <a:pt x="2093355" y="204788"/>
                </a:lnTo>
                <a:lnTo>
                  <a:pt x="2082662" y="200422"/>
                </a:lnTo>
                <a:lnTo>
                  <a:pt x="2071969" y="196056"/>
                </a:lnTo>
                <a:lnTo>
                  <a:pt x="2060484" y="192881"/>
                </a:lnTo>
                <a:lnTo>
                  <a:pt x="2048999" y="190103"/>
                </a:lnTo>
                <a:lnTo>
                  <a:pt x="2037118" y="188119"/>
                </a:lnTo>
                <a:lnTo>
                  <a:pt x="2025633" y="186928"/>
                </a:lnTo>
                <a:lnTo>
                  <a:pt x="2013752" y="186531"/>
                </a:lnTo>
                <a:close/>
                <a:moveTo>
                  <a:pt x="2066028" y="0"/>
                </a:moveTo>
                <a:lnTo>
                  <a:pt x="2156324" y="23812"/>
                </a:lnTo>
                <a:lnTo>
                  <a:pt x="2146027" y="100013"/>
                </a:lnTo>
                <a:lnTo>
                  <a:pt x="2140916" y="118533"/>
                </a:lnTo>
                <a:lnTo>
                  <a:pt x="2134542" y="115094"/>
                </a:lnTo>
                <a:lnTo>
                  <a:pt x="2132671" y="114357"/>
                </a:lnTo>
                <a:lnTo>
                  <a:pt x="2132562" y="114300"/>
                </a:lnTo>
                <a:lnTo>
                  <a:pt x="2123453" y="110728"/>
                </a:lnTo>
                <a:lnTo>
                  <a:pt x="2132671" y="114357"/>
                </a:lnTo>
                <a:lnTo>
                  <a:pt x="2140879" y="118666"/>
                </a:lnTo>
                <a:lnTo>
                  <a:pt x="2140916" y="118533"/>
                </a:lnTo>
                <a:lnTo>
                  <a:pt x="2144839" y="120650"/>
                </a:lnTo>
                <a:lnTo>
                  <a:pt x="2153552" y="125413"/>
                </a:lnTo>
                <a:lnTo>
                  <a:pt x="2167413" y="133747"/>
                </a:lnTo>
                <a:lnTo>
                  <a:pt x="2174145" y="138113"/>
                </a:lnTo>
                <a:lnTo>
                  <a:pt x="2180878" y="142875"/>
                </a:lnTo>
                <a:lnTo>
                  <a:pt x="2181274" y="143272"/>
                </a:lnTo>
                <a:lnTo>
                  <a:pt x="2187610" y="148034"/>
                </a:lnTo>
                <a:lnTo>
                  <a:pt x="2193947" y="153194"/>
                </a:lnTo>
                <a:lnTo>
                  <a:pt x="2205432" y="163909"/>
                </a:lnTo>
                <a:lnTo>
                  <a:pt x="2212560" y="170656"/>
                </a:lnTo>
                <a:lnTo>
                  <a:pt x="2221273" y="180181"/>
                </a:lnTo>
                <a:lnTo>
                  <a:pt x="2226433" y="186128"/>
                </a:lnTo>
                <a:lnTo>
                  <a:pt x="2226422" y="186134"/>
                </a:lnTo>
                <a:lnTo>
                  <a:pt x="2229194" y="189309"/>
                </a:lnTo>
                <a:lnTo>
                  <a:pt x="2226433" y="186128"/>
                </a:lnTo>
                <a:lnTo>
                  <a:pt x="2244639" y="175419"/>
                </a:lnTo>
                <a:lnTo>
                  <a:pt x="2315925" y="143669"/>
                </a:lnTo>
                <a:lnTo>
                  <a:pt x="2363053" y="224234"/>
                </a:lnTo>
                <a:lnTo>
                  <a:pt x="2302064" y="270669"/>
                </a:lnTo>
                <a:lnTo>
                  <a:pt x="2280282" y="283369"/>
                </a:lnTo>
                <a:lnTo>
                  <a:pt x="2284242" y="296466"/>
                </a:lnTo>
                <a:lnTo>
                  <a:pt x="2287015" y="309166"/>
                </a:lnTo>
                <a:lnTo>
                  <a:pt x="2289787" y="322263"/>
                </a:lnTo>
                <a:lnTo>
                  <a:pt x="2291371" y="335359"/>
                </a:lnTo>
                <a:lnTo>
                  <a:pt x="2292559" y="348456"/>
                </a:lnTo>
                <a:lnTo>
                  <a:pt x="2293351" y="361553"/>
                </a:lnTo>
                <a:lnTo>
                  <a:pt x="2293351" y="374650"/>
                </a:lnTo>
                <a:lnTo>
                  <a:pt x="2292559" y="387350"/>
                </a:lnTo>
                <a:lnTo>
                  <a:pt x="2318301" y="394097"/>
                </a:lnTo>
                <a:lnTo>
                  <a:pt x="2390775" y="422275"/>
                </a:lnTo>
                <a:lnTo>
                  <a:pt x="2367409" y="512763"/>
                </a:lnTo>
                <a:lnTo>
                  <a:pt x="2291371" y="502047"/>
                </a:lnTo>
                <a:lnTo>
                  <a:pt x="2262857" y="494506"/>
                </a:lnTo>
                <a:lnTo>
                  <a:pt x="2256916" y="506016"/>
                </a:lnTo>
                <a:lnTo>
                  <a:pt x="2250183" y="517128"/>
                </a:lnTo>
                <a:lnTo>
                  <a:pt x="2243451" y="527447"/>
                </a:lnTo>
                <a:lnTo>
                  <a:pt x="2235926" y="537766"/>
                </a:lnTo>
                <a:lnTo>
                  <a:pt x="2228006" y="547688"/>
                </a:lnTo>
                <a:lnTo>
                  <a:pt x="2219293" y="557610"/>
                </a:lnTo>
                <a:lnTo>
                  <a:pt x="2210580" y="566738"/>
                </a:lnTo>
                <a:lnTo>
                  <a:pt x="2201075" y="575469"/>
                </a:lnTo>
                <a:lnTo>
                  <a:pt x="2216125" y="601266"/>
                </a:lnTo>
                <a:lnTo>
                  <a:pt x="2247807" y="671910"/>
                </a:lnTo>
                <a:lnTo>
                  <a:pt x="2167413" y="719932"/>
                </a:lnTo>
                <a:lnTo>
                  <a:pt x="2121077" y="658416"/>
                </a:lnTo>
                <a:lnTo>
                  <a:pt x="2105632" y="632222"/>
                </a:lnTo>
                <a:lnTo>
                  <a:pt x="2110780" y="629841"/>
                </a:lnTo>
                <a:lnTo>
                  <a:pt x="2115929" y="627857"/>
                </a:lnTo>
                <a:lnTo>
                  <a:pt x="2104048" y="632222"/>
                </a:lnTo>
                <a:lnTo>
                  <a:pt x="2092563" y="635794"/>
                </a:lnTo>
                <a:lnTo>
                  <a:pt x="2083058" y="638969"/>
                </a:lnTo>
                <a:lnTo>
                  <a:pt x="2067217" y="642541"/>
                </a:lnTo>
                <a:lnTo>
                  <a:pt x="2059296" y="643732"/>
                </a:lnTo>
                <a:lnTo>
                  <a:pt x="2050583" y="644922"/>
                </a:lnTo>
                <a:lnTo>
                  <a:pt x="2048999" y="644922"/>
                </a:lnTo>
                <a:lnTo>
                  <a:pt x="2033554" y="646907"/>
                </a:lnTo>
                <a:lnTo>
                  <a:pt x="2018505" y="647303"/>
                </a:lnTo>
                <a:lnTo>
                  <a:pt x="2014544" y="647700"/>
                </a:lnTo>
                <a:lnTo>
                  <a:pt x="2008208" y="647303"/>
                </a:lnTo>
                <a:lnTo>
                  <a:pt x="2002617" y="647117"/>
                </a:lnTo>
                <a:lnTo>
                  <a:pt x="1994743" y="646510"/>
                </a:lnTo>
                <a:lnTo>
                  <a:pt x="1984842" y="645716"/>
                </a:lnTo>
                <a:lnTo>
                  <a:pt x="1996327" y="646907"/>
                </a:lnTo>
                <a:lnTo>
                  <a:pt x="2002617" y="647117"/>
                </a:lnTo>
                <a:lnTo>
                  <a:pt x="2005039" y="647303"/>
                </a:lnTo>
                <a:lnTo>
                  <a:pt x="1994347" y="687785"/>
                </a:lnTo>
                <a:lnTo>
                  <a:pt x="1970189" y="747713"/>
                </a:lnTo>
                <a:lnTo>
                  <a:pt x="1879497" y="724297"/>
                </a:lnTo>
                <a:lnTo>
                  <a:pt x="1886230" y="662385"/>
                </a:lnTo>
                <a:lnTo>
                  <a:pt x="1896923" y="621507"/>
                </a:lnTo>
                <a:lnTo>
                  <a:pt x="1904447" y="625078"/>
                </a:lnTo>
                <a:lnTo>
                  <a:pt x="1893754" y="619919"/>
                </a:lnTo>
                <a:lnTo>
                  <a:pt x="1883061" y="614363"/>
                </a:lnTo>
                <a:lnTo>
                  <a:pt x="1874745" y="609997"/>
                </a:lnTo>
                <a:lnTo>
                  <a:pt x="1860884" y="601663"/>
                </a:lnTo>
                <a:lnTo>
                  <a:pt x="1854151" y="596900"/>
                </a:lnTo>
                <a:lnTo>
                  <a:pt x="1847419" y="592535"/>
                </a:lnTo>
                <a:lnTo>
                  <a:pt x="1846627" y="592138"/>
                </a:lnTo>
                <a:lnTo>
                  <a:pt x="1840290" y="586978"/>
                </a:lnTo>
                <a:lnTo>
                  <a:pt x="1834350" y="581819"/>
                </a:lnTo>
                <a:lnTo>
                  <a:pt x="1822469" y="571103"/>
                </a:lnTo>
                <a:lnTo>
                  <a:pt x="1815736" y="564356"/>
                </a:lnTo>
                <a:lnTo>
                  <a:pt x="1809516" y="557841"/>
                </a:lnTo>
                <a:lnTo>
                  <a:pt x="1805439" y="553244"/>
                </a:lnTo>
                <a:lnTo>
                  <a:pt x="1799103" y="545703"/>
                </a:lnTo>
                <a:lnTo>
                  <a:pt x="1807023" y="555228"/>
                </a:lnTo>
                <a:lnTo>
                  <a:pt x="1809516" y="557841"/>
                </a:lnTo>
                <a:lnTo>
                  <a:pt x="1811776" y="560388"/>
                </a:lnTo>
                <a:lnTo>
                  <a:pt x="1779697" y="579438"/>
                </a:lnTo>
                <a:lnTo>
                  <a:pt x="1720292" y="604044"/>
                </a:lnTo>
                <a:lnTo>
                  <a:pt x="1673164" y="523875"/>
                </a:lnTo>
                <a:lnTo>
                  <a:pt x="1721480" y="484585"/>
                </a:lnTo>
                <a:lnTo>
                  <a:pt x="1752767" y="465931"/>
                </a:lnTo>
                <a:lnTo>
                  <a:pt x="1748410" y="452835"/>
                </a:lnTo>
                <a:lnTo>
                  <a:pt x="1744450" y="439341"/>
                </a:lnTo>
                <a:lnTo>
                  <a:pt x="1741282" y="425847"/>
                </a:lnTo>
                <a:lnTo>
                  <a:pt x="1738510" y="412353"/>
                </a:lnTo>
                <a:lnTo>
                  <a:pt x="1736530" y="398860"/>
                </a:lnTo>
                <a:lnTo>
                  <a:pt x="1735737" y="385366"/>
                </a:lnTo>
                <a:lnTo>
                  <a:pt x="1734945" y="371475"/>
                </a:lnTo>
                <a:lnTo>
                  <a:pt x="1735341" y="357981"/>
                </a:lnTo>
                <a:lnTo>
                  <a:pt x="1704451" y="350441"/>
                </a:lnTo>
                <a:lnTo>
                  <a:pt x="1644650" y="325438"/>
                </a:lnTo>
                <a:lnTo>
                  <a:pt x="1668412" y="235347"/>
                </a:lnTo>
                <a:lnTo>
                  <a:pt x="1730193" y="242094"/>
                </a:lnTo>
                <a:lnTo>
                  <a:pt x="1760687" y="250031"/>
                </a:lnTo>
                <a:lnTo>
                  <a:pt x="1766628" y="237331"/>
                </a:lnTo>
                <a:lnTo>
                  <a:pt x="1773361" y="225028"/>
                </a:lnTo>
                <a:lnTo>
                  <a:pt x="1781281" y="213519"/>
                </a:lnTo>
                <a:lnTo>
                  <a:pt x="1789202" y="201613"/>
                </a:lnTo>
                <a:lnTo>
                  <a:pt x="1797915" y="190500"/>
                </a:lnTo>
                <a:lnTo>
                  <a:pt x="1807023" y="179784"/>
                </a:lnTo>
                <a:lnTo>
                  <a:pt x="1816924" y="169069"/>
                </a:lnTo>
                <a:lnTo>
                  <a:pt x="1827221" y="159544"/>
                </a:lnTo>
                <a:lnTo>
                  <a:pt x="1812964" y="135334"/>
                </a:lnTo>
                <a:lnTo>
                  <a:pt x="1788410" y="75406"/>
                </a:lnTo>
                <a:lnTo>
                  <a:pt x="1868804" y="27781"/>
                </a:lnTo>
                <a:lnTo>
                  <a:pt x="1907219" y="76994"/>
                </a:lnTo>
                <a:lnTo>
                  <a:pt x="1923061" y="102791"/>
                </a:lnTo>
                <a:lnTo>
                  <a:pt x="1917516" y="105172"/>
                </a:lnTo>
                <a:lnTo>
                  <a:pt x="1912368" y="107156"/>
                </a:lnTo>
                <a:lnTo>
                  <a:pt x="1924249" y="102791"/>
                </a:lnTo>
                <a:lnTo>
                  <a:pt x="1935734" y="99219"/>
                </a:lnTo>
                <a:lnTo>
                  <a:pt x="1945239" y="96044"/>
                </a:lnTo>
                <a:lnTo>
                  <a:pt x="1961080" y="92869"/>
                </a:lnTo>
                <a:lnTo>
                  <a:pt x="1969001" y="91281"/>
                </a:lnTo>
                <a:lnTo>
                  <a:pt x="1977317" y="89694"/>
                </a:lnTo>
                <a:lnTo>
                  <a:pt x="1979297" y="89694"/>
                </a:lnTo>
                <a:lnTo>
                  <a:pt x="1994347" y="88106"/>
                </a:lnTo>
                <a:lnTo>
                  <a:pt x="2009792" y="87709"/>
                </a:lnTo>
                <a:lnTo>
                  <a:pt x="2013752" y="87709"/>
                </a:lnTo>
                <a:lnTo>
                  <a:pt x="2019693" y="87709"/>
                </a:lnTo>
                <a:lnTo>
                  <a:pt x="2031970" y="88503"/>
                </a:lnTo>
                <a:lnTo>
                  <a:pt x="2043455" y="89297"/>
                </a:lnTo>
                <a:lnTo>
                  <a:pt x="2034346" y="88503"/>
                </a:lnTo>
                <a:lnTo>
                  <a:pt x="2038306" y="72628"/>
                </a:lnTo>
                <a:lnTo>
                  <a:pt x="2066028" y="0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  <p:sp>
        <p:nvSpPr>
          <p:cNvPr id="37" name="KSO_Shape"/>
          <p:cNvSpPr/>
          <p:nvPr/>
        </p:nvSpPr>
        <p:spPr>
          <a:xfrm>
            <a:off x="4667772" y="3675634"/>
            <a:ext cx="480292" cy="480292"/>
          </a:xfrm>
          <a:custGeom>
            <a:avLst/>
            <a:gdLst>
              <a:gd name="connsiteX0" fmla="*/ 1063385 w 1944000"/>
              <a:gd name="connsiteY0" fmla="*/ 1082014 h 1944000"/>
              <a:gd name="connsiteX1" fmla="*/ 1093900 w 1944000"/>
              <a:gd name="connsiteY1" fmla="*/ 1089952 h 1944000"/>
              <a:gd name="connsiteX2" fmla="*/ 1121871 w 1944000"/>
              <a:gd name="connsiteY2" fmla="*/ 1097572 h 1944000"/>
              <a:gd name="connsiteX3" fmla="*/ 1146982 w 1944000"/>
              <a:gd name="connsiteY3" fmla="*/ 1104557 h 1944000"/>
              <a:gd name="connsiteX4" fmla="*/ 1169550 w 1944000"/>
              <a:gd name="connsiteY4" fmla="*/ 1111542 h 1944000"/>
              <a:gd name="connsiteX5" fmla="*/ 1188940 w 1944000"/>
              <a:gd name="connsiteY5" fmla="*/ 1118209 h 1944000"/>
              <a:gd name="connsiteX6" fmla="*/ 1205469 w 1944000"/>
              <a:gd name="connsiteY6" fmla="*/ 1124559 h 1944000"/>
              <a:gd name="connsiteX7" fmla="*/ 1212779 w 1944000"/>
              <a:gd name="connsiteY7" fmla="*/ 1127734 h 1944000"/>
              <a:gd name="connsiteX8" fmla="*/ 1219137 w 1944000"/>
              <a:gd name="connsiteY8" fmla="*/ 1130592 h 1944000"/>
              <a:gd name="connsiteX9" fmla="*/ 1225176 w 1944000"/>
              <a:gd name="connsiteY9" fmla="*/ 1133449 h 1944000"/>
              <a:gd name="connsiteX10" fmla="*/ 1230262 w 1944000"/>
              <a:gd name="connsiteY10" fmla="*/ 1136307 h 1944000"/>
              <a:gd name="connsiteX11" fmla="*/ 1238526 w 1944000"/>
              <a:gd name="connsiteY11" fmla="*/ 1141704 h 1944000"/>
              <a:gd name="connsiteX12" fmla="*/ 1245837 w 1944000"/>
              <a:gd name="connsiteY12" fmla="*/ 1146784 h 1944000"/>
              <a:gd name="connsiteX13" fmla="*/ 1253148 w 1944000"/>
              <a:gd name="connsiteY13" fmla="*/ 1152499 h 1944000"/>
              <a:gd name="connsiteX14" fmla="*/ 1259823 w 1944000"/>
              <a:gd name="connsiteY14" fmla="*/ 1158532 h 1944000"/>
              <a:gd name="connsiteX15" fmla="*/ 1265862 w 1944000"/>
              <a:gd name="connsiteY15" fmla="*/ 1164564 h 1944000"/>
              <a:gd name="connsiteX16" fmla="*/ 1271266 w 1944000"/>
              <a:gd name="connsiteY16" fmla="*/ 1170914 h 1944000"/>
              <a:gd name="connsiteX17" fmla="*/ 1276351 w 1944000"/>
              <a:gd name="connsiteY17" fmla="*/ 1177582 h 1944000"/>
              <a:gd name="connsiteX18" fmla="*/ 1280801 w 1944000"/>
              <a:gd name="connsiteY18" fmla="*/ 1184567 h 1944000"/>
              <a:gd name="connsiteX19" fmla="*/ 1284934 w 1944000"/>
              <a:gd name="connsiteY19" fmla="*/ 1191234 h 1944000"/>
              <a:gd name="connsiteX20" fmla="*/ 1288112 w 1944000"/>
              <a:gd name="connsiteY20" fmla="*/ 1198537 h 1944000"/>
              <a:gd name="connsiteX21" fmla="*/ 1291291 w 1944000"/>
              <a:gd name="connsiteY21" fmla="*/ 1206157 h 1944000"/>
              <a:gd name="connsiteX22" fmla="*/ 1293516 w 1944000"/>
              <a:gd name="connsiteY22" fmla="*/ 1214094 h 1944000"/>
              <a:gd name="connsiteX23" fmla="*/ 1295423 w 1944000"/>
              <a:gd name="connsiteY23" fmla="*/ 1222032 h 1944000"/>
              <a:gd name="connsiteX24" fmla="*/ 1296694 w 1944000"/>
              <a:gd name="connsiteY24" fmla="*/ 1230287 h 1944000"/>
              <a:gd name="connsiteX25" fmla="*/ 1297330 w 1944000"/>
              <a:gd name="connsiteY25" fmla="*/ 1238859 h 1944000"/>
              <a:gd name="connsiteX26" fmla="*/ 1297648 w 1944000"/>
              <a:gd name="connsiteY26" fmla="*/ 1247432 h 1944000"/>
              <a:gd name="connsiteX27" fmla="*/ 1297330 w 1944000"/>
              <a:gd name="connsiteY27" fmla="*/ 1257275 h 1944000"/>
              <a:gd name="connsiteX28" fmla="*/ 1296377 w 1944000"/>
              <a:gd name="connsiteY28" fmla="*/ 1266800 h 1944000"/>
              <a:gd name="connsiteX29" fmla="*/ 1295105 w 1944000"/>
              <a:gd name="connsiteY29" fmla="*/ 1276007 h 1944000"/>
              <a:gd name="connsiteX30" fmla="*/ 1292880 w 1944000"/>
              <a:gd name="connsiteY30" fmla="*/ 1285215 h 1944000"/>
              <a:gd name="connsiteX31" fmla="*/ 1290019 w 1944000"/>
              <a:gd name="connsiteY31" fmla="*/ 1294422 h 1944000"/>
              <a:gd name="connsiteX32" fmla="*/ 1286841 w 1944000"/>
              <a:gd name="connsiteY32" fmla="*/ 1303312 h 1944000"/>
              <a:gd name="connsiteX33" fmla="*/ 1283344 w 1944000"/>
              <a:gd name="connsiteY33" fmla="*/ 1312202 h 1944000"/>
              <a:gd name="connsiteX34" fmla="*/ 1278576 w 1944000"/>
              <a:gd name="connsiteY34" fmla="*/ 1320775 h 1944000"/>
              <a:gd name="connsiteX35" fmla="*/ 1273808 w 1944000"/>
              <a:gd name="connsiteY35" fmla="*/ 1329347 h 1944000"/>
              <a:gd name="connsiteX36" fmla="*/ 1267769 w 1944000"/>
              <a:gd name="connsiteY36" fmla="*/ 1337602 h 1944000"/>
              <a:gd name="connsiteX37" fmla="*/ 1261412 w 1944000"/>
              <a:gd name="connsiteY37" fmla="*/ 1345857 h 1944000"/>
              <a:gd name="connsiteX38" fmla="*/ 1254737 w 1944000"/>
              <a:gd name="connsiteY38" fmla="*/ 1353795 h 1944000"/>
              <a:gd name="connsiteX39" fmla="*/ 1247426 w 1944000"/>
              <a:gd name="connsiteY39" fmla="*/ 1361732 h 1944000"/>
              <a:gd name="connsiteX40" fmla="*/ 1239162 w 1944000"/>
              <a:gd name="connsiteY40" fmla="*/ 1369670 h 1944000"/>
              <a:gd name="connsiteX41" fmla="*/ 1230580 w 1944000"/>
              <a:gd name="connsiteY41" fmla="*/ 1376655 h 1944000"/>
              <a:gd name="connsiteX42" fmla="*/ 1221362 w 1944000"/>
              <a:gd name="connsiteY42" fmla="*/ 1384275 h 1944000"/>
              <a:gd name="connsiteX43" fmla="*/ 1214051 w 1944000"/>
              <a:gd name="connsiteY43" fmla="*/ 1389672 h 1944000"/>
              <a:gd name="connsiteX44" fmla="*/ 1206422 w 1944000"/>
              <a:gd name="connsiteY44" fmla="*/ 1394435 h 1944000"/>
              <a:gd name="connsiteX45" fmla="*/ 1198476 w 1944000"/>
              <a:gd name="connsiteY45" fmla="*/ 1399515 h 1944000"/>
              <a:gd name="connsiteX46" fmla="*/ 1190211 w 1944000"/>
              <a:gd name="connsiteY46" fmla="*/ 1403960 h 1944000"/>
              <a:gd name="connsiteX47" fmla="*/ 1181311 w 1944000"/>
              <a:gd name="connsiteY47" fmla="*/ 1408087 h 1944000"/>
              <a:gd name="connsiteX48" fmla="*/ 1172411 w 1944000"/>
              <a:gd name="connsiteY48" fmla="*/ 1411897 h 1944000"/>
              <a:gd name="connsiteX49" fmla="*/ 1163193 w 1944000"/>
              <a:gd name="connsiteY49" fmla="*/ 1416025 h 1944000"/>
              <a:gd name="connsiteX50" fmla="*/ 1153340 w 1944000"/>
              <a:gd name="connsiteY50" fmla="*/ 1419517 h 1944000"/>
              <a:gd name="connsiteX51" fmla="*/ 1143486 w 1944000"/>
              <a:gd name="connsiteY51" fmla="*/ 1422692 h 1944000"/>
              <a:gd name="connsiteX52" fmla="*/ 1132997 w 1944000"/>
              <a:gd name="connsiteY52" fmla="*/ 1425867 h 1944000"/>
              <a:gd name="connsiteX53" fmla="*/ 1122189 w 1944000"/>
              <a:gd name="connsiteY53" fmla="*/ 1428407 h 1944000"/>
              <a:gd name="connsiteX54" fmla="*/ 1111064 w 1944000"/>
              <a:gd name="connsiteY54" fmla="*/ 1431265 h 1944000"/>
              <a:gd name="connsiteX55" fmla="*/ 1099621 w 1944000"/>
              <a:gd name="connsiteY55" fmla="*/ 1433487 h 1944000"/>
              <a:gd name="connsiteX56" fmla="*/ 1087860 w 1944000"/>
              <a:gd name="connsiteY56" fmla="*/ 1435392 h 1944000"/>
              <a:gd name="connsiteX57" fmla="*/ 1075782 w 1944000"/>
              <a:gd name="connsiteY57" fmla="*/ 1436980 h 1944000"/>
              <a:gd name="connsiteX58" fmla="*/ 1063385 w 1944000"/>
              <a:gd name="connsiteY58" fmla="*/ 1438567 h 1944000"/>
              <a:gd name="connsiteX59" fmla="*/ 880616 w 1944000"/>
              <a:gd name="connsiteY59" fmla="*/ 505752 h 1944000"/>
              <a:gd name="connsiteX60" fmla="*/ 880616 w 1944000"/>
              <a:gd name="connsiteY60" fmla="*/ 814362 h 1944000"/>
              <a:gd name="connsiteX61" fmla="*/ 847241 w 1944000"/>
              <a:gd name="connsiteY61" fmla="*/ 805789 h 1944000"/>
              <a:gd name="connsiteX62" fmla="*/ 820223 w 1944000"/>
              <a:gd name="connsiteY62" fmla="*/ 798804 h 1944000"/>
              <a:gd name="connsiteX63" fmla="*/ 799879 w 1944000"/>
              <a:gd name="connsiteY63" fmla="*/ 793089 h 1944000"/>
              <a:gd name="connsiteX64" fmla="*/ 785894 w 1944000"/>
              <a:gd name="connsiteY64" fmla="*/ 788327 h 1944000"/>
              <a:gd name="connsiteX65" fmla="*/ 771590 w 1944000"/>
              <a:gd name="connsiteY65" fmla="*/ 782929 h 1944000"/>
              <a:gd name="connsiteX66" fmla="*/ 757922 w 1944000"/>
              <a:gd name="connsiteY66" fmla="*/ 776897 h 1944000"/>
              <a:gd name="connsiteX67" fmla="*/ 745843 w 1944000"/>
              <a:gd name="connsiteY67" fmla="*/ 770229 h 1944000"/>
              <a:gd name="connsiteX68" fmla="*/ 739804 w 1944000"/>
              <a:gd name="connsiteY68" fmla="*/ 767054 h 1944000"/>
              <a:gd name="connsiteX69" fmla="*/ 734400 w 1944000"/>
              <a:gd name="connsiteY69" fmla="*/ 763879 h 1944000"/>
              <a:gd name="connsiteX70" fmla="*/ 728679 w 1944000"/>
              <a:gd name="connsiteY70" fmla="*/ 760069 h 1944000"/>
              <a:gd name="connsiteX71" fmla="*/ 723593 w 1944000"/>
              <a:gd name="connsiteY71" fmla="*/ 756577 h 1944000"/>
              <a:gd name="connsiteX72" fmla="*/ 718825 w 1944000"/>
              <a:gd name="connsiteY72" fmla="*/ 752767 h 1944000"/>
              <a:gd name="connsiteX73" fmla="*/ 714057 w 1944000"/>
              <a:gd name="connsiteY73" fmla="*/ 749274 h 1944000"/>
              <a:gd name="connsiteX74" fmla="*/ 709925 w 1944000"/>
              <a:gd name="connsiteY74" fmla="*/ 745464 h 1944000"/>
              <a:gd name="connsiteX75" fmla="*/ 705475 w 1944000"/>
              <a:gd name="connsiteY75" fmla="*/ 741337 h 1944000"/>
              <a:gd name="connsiteX76" fmla="*/ 701979 w 1944000"/>
              <a:gd name="connsiteY76" fmla="*/ 737209 h 1944000"/>
              <a:gd name="connsiteX77" fmla="*/ 698164 w 1944000"/>
              <a:gd name="connsiteY77" fmla="*/ 733082 h 1944000"/>
              <a:gd name="connsiteX78" fmla="*/ 694668 w 1944000"/>
              <a:gd name="connsiteY78" fmla="*/ 728954 h 1944000"/>
              <a:gd name="connsiteX79" fmla="*/ 691807 w 1944000"/>
              <a:gd name="connsiteY79" fmla="*/ 724827 h 1944000"/>
              <a:gd name="connsiteX80" fmla="*/ 688629 w 1944000"/>
              <a:gd name="connsiteY80" fmla="*/ 720699 h 1944000"/>
              <a:gd name="connsiteX81" fmla="*/ 686086 w 1944000"/>
              <a:gd name="connsiteY81" fmla="*/ 716254 h 1944000"/>
              <a:gd name="connsiteX82" fmla="*/ 683543 w 1944000"/>
              <a:gd name="connsiteY82" fmla="*/ 712127 h 1944000"/>
              <a:gd name="connsiteX83" fmla="*/ 681000 w 1944000"/>
              <a:gd name="connsiteY83" fmla="*/ 707682 h 1944000"/>
              <a:gd name="connsiteX84" fmla="*/ 679093 w 1944000"/>
              <a:gd name="connsiteY84" fmla="*/ 703237 h 1944000"/>
              <a:gd name="connsiteX85" fmla="*/ 677186 w 1944000"/>
              <a:gd name="connsiteY85" fmla="*/ 698474 h 1944000"/>
              <a:gd name="connsiteX86" fmla="*/ 675596 w 1944000"/>
              <a:gd name="connsiteY86" fmla="*/ 694347 h 1944000"/>
              <a:gd name="connsiteX87" fmla="*/ 674325 w 1944000"/>
              <a:gd name="connsiteY87" fmla="*/ 689584 h 1944000"/>
              <a:gd name="connsiteX88" fmla="*/ 673053 w 1944000"/>
              <a:gd name="connsiteY88" fmla="*/ 684822 h 1944000"/>
              <a:gd name="connsiteX89" fmla="*/ 671782 w 1944000"/>
              <a:gd name="connsiteY89" fmla="*/ 680059 h 1944000"/>
              <a:gd name="connsiteX90" fmla="*/ 671146 w 1944000"/>
              <a:gd name="connsiteY90" fmla="*/ 675297 h 1944000"/>
              <a:gd name="connsiteX91" fmla="*/ 670511 w 1944000"/>
              <a:gd name="connsiteY91" fmla="*/ 670217 h 1944000"/>
              <a:gd name="connsiteX92" fmla="*/ 670193 w 1944000"/>
              <a:gd name="connsiteY92" fmla="*/ 665137 h 1944000"/>
              <a:gd name="connsiteX93" fmla="*/ 670193 w 1944000"/>
              <a:gd name="connsiteY93" fmla="*/ 660374 h 1944000"/>
              <a:gd name="connsiteX94" fmla="*/ 670511 w 1944000"/>
              <a:gd name="connsiteY94" fmla="*/ 652437 h 1944000"/>
              <a:gd name="connsiteX95" fmla="*/ 671146 w 1944000"/>
              <a:gd name="connsiteY95" fmla="*/ 644499 h 1944000"/>
              <a:gd name="connsiteX96" fmla="*/ 672736 w 1944000"/>
              <a:gd name="connsiteY96" fmla="*/ 636879 h 1944000"/>
              <a:gd name="connsiteX97" fmla="*/ 674643 w 1944000"/>
              <a:gd name="connsiteY97" fmla="*/ 629259 h 1944000"/>
              <a:gd name="connsiteX98" fmla="*/ 676868 w 1944000"/>
              <a:gd name="connsiteY98" fmla="*/ 622274 h 1944000"/>
              <a:gd name="connsiteX99" fmla="*/ 679728 w 1944000"/>
              <a:gd name="connsiteY99" fmla="*/ 614972 h 1944000"/>
              <a:gd name="connsiteX100" fmla="*/ 683225 w 1944000"/>
              <a:gd name="connsiteY100" fmla="*/ 607669 h 1944000"/>
              <a:gd name="connsiteX101" fmla="*/ 687039 w 1944000"/>
              <a:gd name="connsiteY101" fmla="*/ 600684 h 1944000"/>
              <a:gd name="connsiteX102" fmla="*/ 691807 w 1944000"/>
              <a:gd name="connsiteY102" fmla="*/ 593699 h 1944000"/>
              <a:gd name="connsiteX103" fmla="*/ 696575 w 1944000"/>
              <a:gd name="connsiteY103" fmla="*/ 587349 h 1944000"/>
              <a:gd name="connsiteX104" fmla="*/ 702297 w 1944000"/>
              <a:gd name="connsiteY104" fmla="*/ 580682 h 1944000"/>
              <a:gd name="connsiteX105" fmla="*/ 708336 w 1944000"/>
              <a:gd name="connsiteY105" fmla="*/ 574014 h 1944000"/>
              <a:gd name="connsiteX106" fmla="*/ 714693 w 1944000"/>
              <a:gd name="connsiteY106" fmla="*/ 567664 h 1944000"/>
              <a:gd name="connsiteX107" fmla="*/ 722004 w 1944000"/>
              <a:gd name="connsiteY107" fmla="*/ 561632 h 1944000"/>
              <a:gd name="connsiteX108" fmla="*/ 729632 w 1944000"/>
              <a:gd name="connsiteY108" fmla="*/ 555282 h 1944000"/>
              <a:gd name="connsiteX109" fmla="*/ 737897 w 1944000"/>
              <a:gd name="connsiteY109" fmla="*/ 549249 h 1944000"/>
              <a:gd name="connsiteX110" fmla="*/ 743936 w 1944000"/>
              <a:gd name="connsiteY110" fmla="*/ 545122 h 1944000"/>
              <a:gd name="connsiteX111" fmla="*/ 750293 w 1944000"/>
              <a:gd name="connsiteY111" fmla="*/ 540994 h 1944000"/>
              <a:gd name="connsiteX112" fmla="*/ 757286 w 1944000"/>
              <a:gd name="connsiteY112" fmla="*/ 537502 h 1944000"/>
              <a:gd name="connsiteX113" fmla="*/ 764597 w 1944000"/>
              <a:gd name="connsiteY113" fmla="*/ 533692 h 1944000"/>
              <a:gd name="connsiteX114" fmla="*/ 772544 w 1944000"/>
              <a:gd name="connsiteY114" fmla="*/ 530517 h 1944000"/>
              <a:gd name="connsiteX115" fmla="*/ 780490 w 1944000"/>
              <a:gd name="connsiteY115" fmla="*/ 527342 h 1944000"/>
              <a:gd name="connsiteX116" fmla="*/ 789072 w 1944000"/>
              <a:gd name="connsiteY116" fmla="*/ 524167 h 1944000"/>
              <a:gd name="connsiteX117" fmla="*/ 797654 w 1944000"/>
              <a:gd name="connsiteY117" fmla="*/ 521627 h 1944000"/>
              <a:gd name="connsiteX118" fmla="*/ 806872 w 1944000"/>
              <a:gd name="connsiteY118" fmla="*/ 519087 h 1944000"/>
              <a:gd name="connsiteX119" fmla="*/ 816408 w 1944000"/>
              <a:gd name="connsiteY119" fmla="*/ 516229 h 1944000"/>
              <a:gd name="connsiteX120" fmla="*/ 825944 w 1944000"/>
              <a:gd name="connsiteY120" fmla="*/ 514324 h 1944000"/>
              <a:gd name="connsiteX121" fmla="*/ 836116 w 1944000"/>
              <a:gd name="connsiteY121" fmla="*/ 512102 h 1944000"/>
              <a:gd name="connsiteX122" fmla="*/ 846923 w 1944000"/>
              <a:gd name="connsiteY122" fmla="*/ 510514 h 1944000"/>
              <a:gd name="connsiteX123" fmla="*/ 858048 w 1944000"/>
              <a:gd name="connsiteY123" fmla="*/ 508927 h 1944000"/>
              <a:gd name="connsiteX124" fmla="*/ 869173 w 1944000"/>
              <a:gd name="connsiteY124" fmla="*/ 507022 h 1944000"/>
              <a:gd name="connsiteX125" fmla="*/ 880616 w 1944000"/>
              <a:gd name="connsiteY125" fmla="*/ 217144 h 1944000"/>
              <a:gd name="connsiteX126" fmla="*/ 880616 w 1944000"/>
              <a:gd name="connsiteY126" fmla="*/ 333984 h 1944000"/>
              <a:gd name="connsiteX127" fmla="*/ 863451 w 1944000"/>
              <a:gd name="connsiteY127" fmla="*/ 335254 h 1944000"/>
              <a:gd name="connsiteX128" fmla="*/ 846287 w 1944000"/>
              <a:gd name="connsiteY128" fmla="*/ 337159 h 1944000"/>
              <a:gd name="connsiteX129" fmla="*/ 829440 w 1944000"/>
              <a:gd name="connsiteY129" fmla="*/ 339382 h 1944000"/>
              <a:gd name="connsiteX130" fmla="*/ 812912 w 1944000"/>
              <a:gd name="connsiteY130" fmla="*/ 341922 h 1944000"/>
              <a:gd name="connsiteX131" fmla="*/ 796701 w 1944000"/>
              <a:gd name="connsiteY131" fmla="*/ 344779 h 1944000"/>
              <a:gd name="connsiteX132" fmla="*/ 780490 w 1944000"/>
              <a:gd name="connsiteY132" fmla="*/ 347954 h 1944000"/>
              <a:gd name="connsiteX133" fmla="*/ 764279 w 1944000"/>
              <a:gd name="connsiteY133" fmla="*/ 351764 h 1944000"/>
              <a:gd name="connsiteX134" fmla="*/ 748386 w 1944000"/>
              <a:gd name="connsiteY134" fmla="*/ 355892 h 1944000"/>
              <a:gd name="connsiteX135" fmla="*/ 726136 w 1944000"/>
              <a:gd name="connsiteY135" fmla="*/ 362242 h 1944000"/>
              <a:gd name="connsiteX136" fmla="*/ 704839 w 1944000"/>
              <a:gd name="connsiteY136" fmla="*/ 368909 h 1944000"/>
              <a:gd name="connsiteX137" fmla="*/ 684814 w 1944000"/>
              <a:gd name="connsiteY137" fmla="*/ 375894 h 1944000"/>
              <a:gd name="connsiteX138" fmla="*/ 666061 w 1944000"/>
              <a:gd name="connsiteY138" fmla="*/ 383197 h 1944000"/>
              <a:gd name="connsiteX139" fmla="*/ 657160 w 1944000"/>
              <a:gd name="connsiteY139" fmla="*/ 387324 h 1944000"/>
              <a:gd name="connsiteX140" fmla="*/ 648260 w 1944000"/>
              <a:gd name="connsiteY140" fmla="*/ 391134 h 1944000"/>
              <a:gd name="connsiteX141" fmla="*/ 639996 w 1944000"/>
              <a:gd name="connsiteY141" fmla="*/ 395262 h 1944000"/>
              <a:gd name="connsiteX142" fmla="*/ 632050 w 1944000"/>
              <a:gd name="connsiteY142" fmla="*/ 399072 h 1944000"/>
              <a:gd name="connsiteX143" fmla="*/ 624103 w 1944000"/>
              <a:gd name="connsiteY143" fmla="*/ 403517 h 1944000"/>
              <a:gd name="connsiteX144" fmla="*/ 616792 w 1944000"/>
              <a:gd name="connsiteY144" fmla="*/ 407644 h 1944000"/>
              <a:gd name="connsiteX145" fmla="*/ 609481 w 1944000"/>
              <a:gd name="connsiteY145" fmla="*/ 412089 h 1944000"/>
              <a:gd name="connsiteX146" fmla="*/ 602806 w 1944000"/>
              <a:gd name="connsiteY146" fmla="*/ 416534 h 1944000"/>
              <a:gd name="connsiteX147" fmla="*/ 593906 w 1944000"/>
              <a:gd name="connsiteY147" fmla="*/ 422567 h 1944000"/>
              <a:gd name="connsiteX148" fmla="*/ 585642 w 1944000"/>
              <a:gd name="connsiteY148" fmla="*/ 428282 h 1944000"/>
              <a:gd name="connsiteX149" fmla="*/ 577060 w 1944000"/>
              <a:gd name="connsiteY149" fmla="*/ 434632 h 1944000"/>
              <a:gd name="connsiteX150" fmla="*/ 569113 w 1944000"/>
              <a:gd name="connsiteY150" fmla="*/ 440982 h 1944000"/>
              <a:gd name="connsiteX151" fmla="*/ 561167 w 1944000"/>
              <a:gd name="connsiteY151" fmla="*/ 447967 h 1944000"/>
              <a:gd name="connsiteX152" fmla="*/ 553538 w 1944000"/>
              <a:gd name="connsiteY152" fmla="*/ 454317 h 1944000"/>
              <a:gd name="connsiteX153" fmla="*/ 545910 w 1944000"/>
              <a:gd name="connsiteY153" fmla="*/ 461302 h 1944000"/>
              <a:gd name="connsiteX154" fmla="*/ 538917 w 1944000"/>
              <a:gd name="connsiteY154" fmla="*/ 468604 h 1944000"/>
              <a:gd name="connsiteX155" fmla="*/ 532241 w 1944000"/>
              <a:gd name="connsiteY155" fmla="*/ 475907 h 1944000"/>
              <a:gd name="connsiteX156" fmla="*/ 525249 w 1944000"/>
              <a:gd name="connsiteY156" fmla="*/ 483527 h 1944000"/>
              <a:gd name="connsiteX157" fmla="*/ 518891 w 1944000"/>
              <a:gd name="connsiteY157" fmla="*/ 491464 h 1944000"/>
              <a:gd name="connsiteX158" fmla="*/ 512534 w 1944000"/>
              <a:gd name="connsiteY158" fmla="*/ 499402 h 1944000"/>
              <a:gd name="connsiteX159" fmla="*/ 506813 w 1944000"/>
              <a:gd name="connsiteY159" fmla="*/ 507022 h 1944000"/>
              <a:gd name="connsiteX160" fmla="*/ 501091 w 1944000"/>
              <a:gd name="connsiteY160" fmla="*/ 515277 h 1944000"/>
              <a:gd name="connsiteX161" fmla="*/ 495370 w 1944000"/>
              <a:gd name="connsiteY161" fmla="*/ 523849 h 1944000"/>
              <a:gd name="connsiteX162" fmla="*/ 490284 w 1944000"/>
              <a:gd name="connsiteY162" fmla="*/ 532422 h 1944000"/>
              <a:gd name="connsiteX163" fmla="*/ 485198 w 1944000"/>
              <a:gd name="connsiteY163" fmla="*/ 541312 h 1944000"/>
              <a:gd name="connsiteX164" fmla="*/ 480430 w 1944000"/>
              <a:gd name="connsiteY164" fmla="*/ 550202 h 1944000"/>
              <a:gd name="connsiteX165" fmla="*/ 475980 w 1944000"/>
              <a:gd name="connsiteY165" fmla="*/ 559092 h 1944000"/>
              <a:gd name="connsiteX166" fmla="*/ 472166 w 1944000"/>
              <a:gd name="connsiteY166" fmla="*/ 568299 h 1944000"/>
              <a:gd name="connsiteX167" fmla="*/ 468352 w 1944000"/>
              <a:gd name="connsiteY167" fmla="*/ 577507 h 1944000"/>
              <a:gd name="connsiteX168" fmla="*/ 464855 w 1944000"/>
              <a:gd name="connsiteY168" fmla="*/ 586714 h 1944000"/>
              <a:gd name="connsiteX169" fmla="*/ 461994 w 1944000"/>
              <a:gd name="connsiteY169" fmla="*/ 596239 h 1944000"/>
              <a:gd name="connsiteX170" fmla="*/ 459134 w 1944000"/>
              <a:gd name="connsiteY170" fmla="*/ 605764 h 1944000"/>
              <a:gd name="connsiteX171" fmla="*/ 456591 w 1944000"/>
              <a:gd name="connsiteY171" fmla="*/ 615289 h 1944000"/>
              <a:gd name="connsiteX172" fmla="*/ 454684 w 1944000"/>
              <a:gd name="connsiteY172" fmla="*/ 624814 h 1944000"/>
              <a:gd name="connsiteX173" fmla="*/ 453094 w 1944000"/>
              <a:gd name="connsiteY173" fmla="*/ 634657 h 1944000"/>
              <a:gd name="connsiteX174" fmla="*/ 451187 w 1944000"/>
              <a:gd name="connsiteY174" fmla="*/ 644182 h 1944000"/>
              <a:gd name="connsiteX175" fmla="*/ 450234 w 1944000"/>
              <a:gd name="connsiteY175" fmla="*/ 654024 h 1944000"/>
              <a:gd name="connsiteX176" fmla="*/ 449280 w 1944000"/>
              <a:gd name="connsiteY176" fmla="*/ 664184 h 1944000"/>
              <a:gd name="connsiteX177" fmla="*/ 448962 w 1944000"/>
              <a:gd name="connsiteY177" fmla="*/ 674344 h 1944000"/>
              <a:gd name="connsiteX178" fmla="*/ 448644 w 1944000"/>
              <a:gd name="connsiteY178" fmla="*/ 684822 h 1944000"/>
              <a:gd name="connsiteX179" fmla="*/ 448962 w 1944000"/>
              <a:gd name="connsiteY179" fmla="*/ 695934 h 1944000"/>
              <a:gd name="connsiteX180" fmla="*/ 449598 w 1944000"/>
              <a:gd name="connsiteY180" fmla="*/ 706729 h 1944000"/>
              <a:gd name="connsiteX181" fmla="*/ 450552 w 1944000"/>
              <a:gd name="connsiteY181" fmla="*/ 717842 h 1944000"/>
              <a:gd name="connsiteX182" fmla="*/ 452141 w 1944000"/>
              <a:gd name="connsiteY182" fmla="*/ 728637 h 1944000"/>
              <a:gd name="connsiteX183" fmla="*/ 453730 w 1944000"/>
              <a:gd name="connsiteY183" fmla="*/ 739432 h 1944000"/>
              <a:gd name="connsiteX184" fmla="*/ 455955 w 1944000"/>
              <a:gd name="connsiteY184" fmla="*/ 749909 h 1944000"/>
              <a:gd name="connsiteX185" fmla="*/ 458180 w 1944000"/>
              <a:gd name="connsiteY185" fmla="*/ 760387 h 1944000"/>
              <a:gd name="connsiteX186" fmla="*/ 461359 w 1944000"/>
              <a:gd name="connsiteY186" fmla="*/ 770547 h 1944000"/>
              <a:gd name="connsiteX187" fmla="*/ 464537 w 1944000"/>
              <a:gd name="connsiteY187" fmla="*/ 781024 h 1944000"/>
              <a:gd name="connsiteX188" fmla="*/ 468352 w 1944000"/>
              <a:gd name="connsiteY188" fmla="*/ 791184 h 1944000"/>
              <a:gd name="connsiteX189" fmla="*/ 472484 w 1944000"/>
              <a:gd name="connsiteY189" fmla="*/ 801027 h 1944000"/>
              <a:gd name="connsiteX190" fmla="*/ 476934 w 1944000"/>
              <a:gd name="connsiteY190" fmla="*/ 810869 h 1944000"/>
              <a:gd name="connsiteX191" fmla="*/ 482020 w 1944000"/>
              <a:gd name="connsiteY191" fmla="*/ 820712 h 1944000"/>
              <a:gd name="connsiteX192" fmla="*/ 487423 w 1944000"/>
              <a:gd name="connsiteY192" fmla="*/ 830237 h 1944000"/>
              <a:gd name="connsiteX193" fmla="*/ 492827 w 1944000"/>
              <a:gd name="connsiteY193" fmla="*/ 839762 h 1944000"/>
              <a:gd name="connsiteX194" fmla="*/ 498866 w 1944000"/>
              <a:gd name="connsiteY194" fmla="*/ 848969 h 1944000"/>
              <a:gd name="connsiteX195" fmla="*/ 505541 w 1944000"/>
              <a:gd name="connsiteY195" fmla="*/ 858177 h 1944000"/>
              <a:gd name="connsiteX196" fmla="*/ 512216 w 1944000"/>
              <a:gd name="connsiteY196" fmla="*/ 867067 h 1944000"/>
              <a:gd name="connsiteX197" fmla="*/ 519527 w 1944000"/>
              <a:gd name="connsiteY197" fmla="*/ 875957 h 1944000"/>
              <a:gd name="connsiteX198" fmla="*/ 527156 w 1944000"/>
              <a:gd name="connsiteY198" fmla="*/ 884212 h 1944000"/>
              <a:gd name="connsiteX199" fmla="*/ 535102 w 1944000"/>
              <a:gd name="connsiteY199" fmla="*/ 892467 h 1944000"/>
              <a:gd name="connsiteX200" fmla="*/ 543367 w 1944000"/>
              <a:gd name="connsiteY200" fmla="*/ 900404 h 1944000"/>
              <a:gd name="connsiteX201" fmla="*/ 551949 w 1944000"/>
              <a:gd name="connsiteY201" fmla="*/ 908024 h 1944000"/>
              <a:gd name="connsiteX202" fmla="*/ 561167 w 1944000"/>
              <a:gd name="connsiteY202" fmla="*/ 915644 h 1944000"/>
              <a:gd name="connsiteX203" fmla="*/ 570385 w 1944000"/>
              <a:gd name="connsiteY203" fmla="*/ 922947 h 1944000"/>
              <a:gd name="connsiteX204" fmla="*/ 580238 w 1944000"/>
              <a:gd name="connsiteY204" fmla="*/ 929932 h 1944000"/>
              <a:gd name="connsiteX205" fmla="*/ 590410 w 1944000"/>
              <a:gd name="connsiteY205" fmla="*/ 936282 h 1944000"/>
              <a:gd name="connsiteX206" fmla="*/ 600899 w 1944000"/>
              <a:gd name="connsiteY206" fmla="*/ 942632 h 1944000"/>
              <a:gd name="connsiteX207" fmla="*/ 611706 w 1944000"/>
              <a:gd name="connsiteY207" fmla="*/ 948982 h 1944000"/>
              <a:gd name="connsiteX208" fmla="*/ 623149 w 1944000"/>
              <a:gd name="connsiteY208" fmla="*/ 954697 h 1944000"/>
              <a:gd name="connsiteX209" fmla="*/ 634592 w 1944000"/>
              <a:gd name="connsiteY209" fmla="*/ 960412 h 1944000"/>
              <a:gd name="connsiteX210" fmla="*/ 646671 w 1944000"/>
              <a:gd name="connsiteY210" fmla="*/ 966127 h 1944000"/>
              <a:gd name="connsiteX211" fmla="*/ 666378 w 1944000"/>
              <a:gd name="connsiteY211" fmla="*/ 974064 h 1944000"/>
              <a:gd name="connsiteX212" fmla="*/ 688629 w 1944000"/>
              <a:gd name="connsiteY212" fmla="*/ 982637 h 1944000"/>
              <a:gd name="connsiteX213" fmla="*/ 713739 w 1944000"/>
              <a:gd name="connsiteY213" fmla="*/ 991209 h 1944000"/>
              <a:gd name="connsiteX214" fmla="*/ 741711 w 1944000"/>
              <a:gd name="connsiteY214" fmla="*/ 1000099 h 1944000"/>
              <a:gd name="connsiteX215" fmla="*/ 772544 w 1944000"/>
              <a:gd name="connsiteY215" fmla="*/ 1009307 h 1944000"/>
              <a:gd name="connsiteX216" fmla="*/ 805919 w 1944000"/>
              <a:gd name="connsiteY216" fmla="*/ 1018514 h 1944000"/>
              <a:gd name="connsiteX217" fmla="*/ 841837 w 1944000"/>
              <a:gd name="connsiteY217" fmla="*/ 1028357 h 1944000"/>
              <a:gd name="connsiteX218" fmla="*/ 880616 w 1944000"/>
              <a:gd name="connsiteY218" fmla="*/ 1038199 h 1944000"/>
              <a:gd name="connsiteX219" fmla="*/ 880616 w 1944000"/>
              <a:gd name="connsiteY219" fmla="*/ 1433487 h 1944000"/>
              <a:gd name="connsiteX220" fmla="*/ 870444 w 1944000"/>
              <a:gd name="connsiteY220" fmla="*/ 1431582 h 1944000"/>
              <a:gd name="connsiteX221" fmla="*/ 860591 w 1944000"/>
              <a:gd name="connsiteY221" fmla="*/ 1429042 h 1944000"/>
              <a:gd name="connsiteX222" fmla="*/ 850737 w 1944000"/>
              <a:gd name="connsiteY222" fmla="*/ 1426820 h 1944000"/>
              <a:gd name="connsiteX223" fmla="*/ 841519 w 1944000"/>
              <a:gd name="connsiteY223" fmla="*/ 1424280 h 1944000"/>
              <a:gd name="connsiteX224" fmla="*/ 831983 w 1944000"/>
              <a:gd name="connsiteY224" fmla="*/ 1421422 h 1944000"/>
              <a:gd name="connsiteX225" fmla="*/ 823083 w 1944000"/>
              <a:gd name="connsiteY225" fmla="*/ 1418247 h 1944000"/>
              <a:gd name="connsiteX226" fmla="*/ 814183 w 1944000"/>
              <a:gd name="connsiteY226" fmla="*/ 1415072 h 1944000"/>
              <a:gd name="connsiteX227" fmla="*/ 805283 w 1944000"/>
              <a:gd name="connsiteY227" fmla="*/ 1411580 h 1944000"/>
              <a:gd name="connsiteX228" fmla="*/ 796701 w 1944000"/>
              <a:gd name="connsiteY228" fmla="*/ 1408087 h 1944000"/>
              <a:gd name="connsiteX229" fmla="*/ 788437 w 1944000"/>
              <a:gd name="connsiteY229" fmla="*/ 1404277 h 1944000"/>
              <a:gd name="connsiteX230" fmla="*/ 780490 w 1944000"/>
              <a:gd name="connsiteY230" fmla="*/ 1400150 h 1944000"/>
              <a:gd name="connsiteX231" fmla="*/ 772544 w 1944000"/>
              <a:gd name="connsiteY231" fmla="*/ 1396022 h 1944000"/>
              <a:gd name="connsiteX232" fmla="*/ 764915 w 1944000"/>
              <a:gd name="connsiteY232" fmla="*/ 1391260 h 1944000"/>
              <a:gd name="connsiteX233" fmla="*/ 757604 w 1944000"/>
              <a:gd name="connsiteY233" fmla="*/ 1386815 h 1944000"/>
              <a:gd name="connsiteX234" fmla="*/ 750293 w 1944000"/>
              <a:gd name="connsiteY234" fmla="*/ 1381735 h 1944000"/>
              <a:gd name="connsiteX235" fmla="*/ 743618 w 1944000"/>
              <a:gd name="connsiteY235" fmla="*/ 1376655 h 1944000"/>
              <a:gd name="connsiteX236" fmla="*/ 732811 w 1944000"/>
              <a:gd name="connsiteY236" fmla="*/ 1368082 h 1944000"/>
              <a:gd name="connsiteX237" fmla="*/ 722640 w 1944000"/>
              <a:gd name="connsiteY237" fmla="*/ 1359192 h 1944000"/>
              <a:gd name="connsiteX238" fmla="*/ 713104 w 1944000"/>
              <a:gd name="connsiteY238" fmla="*/ 1349985 h 1944000"/>
              <a:gd name="connsiteX239" fmla="*/ 704204 w 1944000"/>
              <a:gd name="connsiteY239" fmla="*/ 1340142 h 1944000"/>
              <a:gd name="connsiteX240" fmla="*/ 695621 w 1944000"/>
              <a:gd name="connsiteY240" fmla="*/ 1329982 h 1944000"/>
              <a:gd name="connsiteX241" fmla="*/ 687675 w 1944000"/>
              <a:gd name="connsiteY241" fmla="*/ 1319187 h 1944000"/>
              <a:gd name="connsiteX242" fmla="*/ 680046 w 1944000"/>
              <a:gd name="connsiteY242" fmla="*/ 1308075 h 1944000"/>
              <a:gd name="connsiteX243" fmla="*/ 673371 w 1944000"/>
              <a:gd name="connsiteY243" fmla="*/ 1296327 h 1944000"/>
              <a:gd name="connsiteX244" fmla="*/ 667014 w 1944000"/>
              <a:gd name="connsiteY244" fmla="*/ 1284262 h 1944000"/>
              <a:gd name="connsiteX245" fmla="*/ 660975 w 1944000"/>
              <a:gd name="connsiteY245" fmla="*/ 1271562 h 1944000"/>
              <a:gd name="connsiteX246" fmla="*/ 655889 w 1944000"/>
              <a:gd name="connsiteY246" fmla="*/ 1258862 h 1944000"/>
              <a:gd name="connsiteX247" fmla="*/ 651121 w 1944000"/>
              <a:gd name="connsiteY247" fmla="*/ 1245209 h 1944000"/>
              <a:gd name="connsiteX248" fmla="*/ 646989 w 1944000"/>
              <a:gd name="connsiteY248" fmla="*/ 1231557 h 1944000"/>
              <a:gd name="connsiteX249" fmla="*/ 642857 w 1944000"/>
              <a:gd name="connsiteY249" fmla="*/ 1217269 h 1944000"/>
              <a:gd name="connsiteX250" fmla="*/ 639996 w 1944000"/>
              <a:gd name="connsiteY250" fmla="*/ 1202664 h 1944000"/>
              <a:gd name="connsiteX251" fmla="*/ 637453 w 1944000"/>
              <a:gd name="connsiteY251" fmla="*/ 1187424 h 1944000"/>
              <a:gd name="connsiteX252" fmla="*/ 410819 w 1944000"/>
              <a:gd name="connsiteY252" fmla="*/ 1219492 h 1944000"/>
              <a:gd name="connsiteX253" fmla="*/ 413044 w 1944000"/>
              <a:gd name="connsiteY253" fmla="*/ 1231557 h 1944000"/>
              <a:gd name="connsiteX254" fmla="*/ 415587 w 1944000"/>
              <a:gd name="connsiteY254" fmla="*/ 1243304 h 1944000"/>
              <a:gd name="connsiteX255" fmla="*/ 418766 w 1944000"/>
              <a:gd name="connsiteY255" fmla="*/ 1255370 h 1944000"/>
              <a:gd name="connsiteX256" fmla="*/ 421626 w 1944000"/>
              <a:gd name="connsiteY256" fmla="*/ 1266800 h 1944000"/>
              <a:gd name="connsiteX257" fmla="*/ 424805 w 1944000"/>
              <a:gd name="connsiteY257" fmla="*/ 1278230 h 1944000"/>
              <a:gd name="connsiteX258" fmla="*/ 428619 w 1944000"/>
              <a:gd name="connsiteY258" fmla="*/ 1289660 h 1944000"/>
              <a:gd name="connsiteX259" fmla="*/ 432116 w 1944000"/>
              <a:gd name="connsiteY259" fmla="*/ 1300455 h 1944000"/>
              <a:gd name="connsiteX260" fmla="*/ 435930 w 1944000"/>
              <a:gd name="connsiteY260" fmla="*/ 1311250 h 1944000"/>
              <a:gd name="connsiteX261" fmla="*/ 440062 w 1944000"/>
              <a:gd name="connsiteY261" fmla="*/ 1321727 h 1944000"/>
              <a:gd name="connsiteX262" fmla="*/ 444512 w 1944000"/>
              <a:gd name="connsiteY262" fmla="*/ 1332205 h 1944000"/>
              <a:gd name="connsiteX263" fmla="*/ 448644 w 1944000"/>
              <a:gd name="connsiteY263" fmla="*/ 1342682 h 1944000"/>
              <a:gd name="connsiteX264" fmla="*/ 453412 w 1944000"/>
              <a:gd name="connsiteY264" fmla="*/ 1352525 h 1944000"/>
              <a:gd name="connsiteX265" fmla="*/ 458180 w 1944000"/>
              <a:gd name="connsiteY265" fmla="*/ 1362367 h 1944000"/>
              <a:gd name="connsiteX266" fmla="*/ 463266 w 1944000"/>
              <a:gd name="connsiteY266" fmla="*/ 1372210 h 1944000"/>
              <a:gd name="connsiteX267" fmla="*/ 468352 w 1944000"/>
              <a:gd name="connsiteY267" fmla="*/ 1381735 h 1944000"/>
              <a:gd name="connsiteX268" fmla="*/ 473755 w 1944000"/>
              <a:gd name="connsiteY268" fmla="*/ 1390942 h 1944000"/>
              <a:gd name="connsiteX269" fmla="*/ 479477 w 1944000"/>
              <a:gd name="connsiteY269" fmla="*/ 1399832 h 1944000"/>
              <a:gd name="connsiteX270" fmla="*/ 485198 w 1944000"/>
              <a:gd name="connsiteY270" fmla="*/ 1409040 h 1944000"/>
              <a:gd name="connsiteX271" fmla="*/ 491238 w 1944000"/>
              <a:gd name="connsiteY271" fmla="*/ 1417612 h 1944000"/>
              <a:gd name="connsiteX272" fmla="*/ 497595 w 1944000"/>
              <a:gd name="connsiteY272" fmla="*/ 1426185 h 1944000"/>
              <a:gd name="connsiteX273" fmla="*/ 503634 w 1944000"/>
              <a:gd name="connsiteY273" fmla="*/ 1434757 h 1944000"/>
              <a:gd name="connsiteX274" fmla="*/ 510309 w 1944000"/>
              <a:gd name="connsiteY274" fmla="*/ 1442695 h 1944000"/>
              <a:gd name="connsiteX275" fmla="*/ 517302 w 1944000"/>
              <a:gd name="connsiteY275" fmla="*/ 1450950 h 1944000"/>
              <a:gd name="connsiteX276" fmla="*/ 524295 w 1944000"/>
              <a:gd name="connsiteY276" fmla="*/ 1458570 h 1944000"/>
              <a:gd name="connsiteX277" fmla="*/ 531288 w 1944000"/>
              <a:gd name="connsiteY277" fmla="*/ 1466190 h 1944000"/>
              <a:gd name="connsiteX278" fmla="*/ 538599 w 1944000"/>
              <a:gd name="connsiteY278" fmla="*/ 1473492 h 1944000"/>
              <a:gd name="connsiteX279" fmla="*/ 546227 w 1944000"/>
              <a:gd name="connsiteY279" fmla="*/ 1480795 h 1944000"/>
              <a:gd name="connsiteX280" fmla="*/ 553856 w 1944000"/>
              <a:gd name="connsiteY280" fmla="*/ 1487780 h 1944000"/>
              <a:gd name="connsiteX281" fmla="*/ 561802 w 1944000"/>
              <a:gd name="connsiteY281" fmla="*/ 1494765 h 1944000"/>
              <a:gd name="connsiteX282" fmla="*/ 570067 w 1944000"/>
              <a:gd name="connsiteY282" fmla="*/ 1501750 h 1944000"/>
              <a:gd name="connsiteX283" fmla="*/ 578331 w 1944000"/>
              <a:gd name="connsiteY283" fmla="*/ 1507782 h 1944000"/>
              <a:gd name="connsiteX284" fmla="*/ 586913 w 1944000"/>
              <a:gd name="connsiteY284" fmla="*/ 1514132 h 1944000"/>
              <a:gd name="connsiteX285" fmla="*/ 600581 w 1944000"/>
              <a:gd name="connsiteY285" fmla="*/ 1523657 h 1944000"/>
              <a:gd name="connsiteX286" fmla="*/ 615203 w 1944000"/>
              <a:gd name="connsiteY286" fmla="*/ 1532865 h 1944000"/>
              <a:gd name="connsiteX287" fmla="*/ 630142 w 1944000"/>
              <a:gd name="connsiteY287" fmla="*/ 1541437 h 1944000"/>
              <a:gd name="connsiteX288" fmla="*/ 645717 w 1944000"/>
              <a:gd name="connsiteY288" fmla="*/ 1549375 h 1944000"/>
              <a:gd name="connsiteX289" fmla="*/ 661928 w 1944000"/>
              <a:gd name="connsiteY289" fmla="*/ 1556995 h 1944000"/>
              <a:gd name="connsiteX290" fmla="*/ 678775 w 1944000"/>
              <a:gd name="connsiteY290" fmla="*/ 1563980 h 1944000"/>
              <a:gd name="connsiteX291" fmla="*/ 696257 w 1944000"/>
              <a:gd name="connsiteY291" fmla="*/ 1570647 h 1944000"/>
              <a:gd name="connsiteX292" fmla="*/ 714375 w 1944000"/>
              <a:gd name="connsiteY292" fmla="*/ 1576680 h 1944000"/>
              <a:gd name="connsiteX293" fmla="*/ 733129 w 1944000"/>
              <a:gd name="connsiteY293" fmla="*/ 1582395 h 1944000"/>
              <a:gd name="connsiteX294" fmla="*/ 752518 w 1944000"/>
              <a:gd name="connsiteY294" fmla="*/ 1587475 h 1944000"/>
              <a:gd name="connsiteX295" fmla="*/ 772544 w 1944000"/>
              <a:gd name="connsiteY295" fmla="*/ 1592237 h 1944000"/>
              <a:gd name="connsiteX296" fmla="*/ 792887 w 1944000"/>
              <a:gd name="connsiteY296" fmla="*/ 1596365 h 1944000"/>
              <a:gd name="connsiteX297" fmla="*/ 814183 w 1944000"/>
              <a:gd name="connsiteY297" fmla="*/ 1600175 h 1944000"/>
              <a:gd name="connsiteX298" fmla="*/ 835480 w 1944000"/>
              <a:gd name="connsiteY298" fmla="*/ 1603350 h 1944000"/>
              <a:gd name="connsiteX299" fmla="*/ 858048 w 1944000"/>
              <a:gd name="connsiteY299" fmla="*/ 1606525 h 1944000"/>
              <a:gd name="connsiteX300" fmla="*/ 880616 w 1944000"/>
              <a:gd name="connsiteY300" fmla="*/ 1608747 h 1944000"/>
              <a:gd name="connsiteX301" fmla="*/ 880616 w 1944000"/>
              <a:gd name="connsiteY301" fmla="*/ 1726857 h 1944000"/>
              <a:gd name="connsiteX302" fmla="*/ 1063385 w 1944000"/>
              <a:gd name="connsiteY302" fmla="*/ 1726857 h 1944000"/>
              <a:gd name="connsiteX303" fmla="*/ 1063385 w 1944000"/>
              <a:gd name="connsiteY303" fmla="*/ 1610652 h 1944000"/>
              <a:gd name="connsiteX304" fmla="*/ 1077371 w 1944000"/>
              <a:gd name="connsiteY304" fmla="*/ 1609382 h 1944000"/>
              <a:gd name="connsiteX305" fmla="*/ 1091675 w 1944000"/>
              <a:gd name="connsiteY305" fmla="*/ 1607795 h 1944000"/>
              <a:gd name="connsiteX306" fmla="*/ 1105661 w 1944000"/>
              <a:gd name="connsiteY306" fmla="*/ 1606207 h 1944000"/>
              <a:gd name="connsiteX307" fmla="*/ 1119329 w 1944000"/>
              <a:gd name="connsiteY307" fmla="*/ 1603985 h 1944000"/>
              <a:gd name="connsiteX308" fmla="*/ 1133314 w 1944000"/>
              <a:gd name="connsiteY308" fmla="*/ 1602080 h 1944000"/>
              <a:gd name="connsiteX309" fmla="*/ 1146665 w 1944000"/>
              <a:gd name="connsiteY309" fmla="*/ 1599857 h 1944000"/>
              <a:gd name="connsiteX310" fmla="*/ 1160015 w 1944000"/>
              <a:gd name="connsiteY310" fmla="*/ 1597317 h 1944000"/>
              <a:gd name="connsiteX311" fmla="*/ 1173047 w 1944000"/>
              <a:gd name="connsiteY311" fmla="*/ 1594142 h 1944000"/>
              <a:gd name="connsiteX312" fmla="*/ 1186397 w 1944000"/>
              <a:gd name="connsiteY312" fmla="*/ 1591285 h 1944000"/>
              <a:gd name="connsiteX313" fmla="*/ 1199111 w 1944000"/>
              <a:gd name="connsiteY313" fmla="*/ 1587792 h 1944000"/>
              <a:gd name="connsiteX314" fmla="*/ 1212144 w 1944000"/>
              <a:gd name="connsiteY314" fmla="*/ 1584300 h 1944000"/>
              <a:gd name="connsiteX315" fmla="*/ 1224540 w 1944000"/>
              <a:gd name="connsiteY315" fmla="*/ 1580807 h 1944000"/>
              <a:gd name="connsiteX316" fmla="*/ 1236937 w 1944000"/>
              <a:gd name="connsiteY316" fmla="*/ 1576680 h 1944000"/>
              <a:gd name="connsiteX317" fmla="*/ 1249333 w 1944000"/>
              <a:gd name="connsiteY317" fmla="*/ 1572552 h 1944000"/>
              <a:gd name="connsiteX318" fmla="*/ 1261412 w 1944000"/>
              <a:gd name="connsiteY318" fmla="*/ 1567790 h 1944000"/>
              <a:gd name="connsiteX319" fmla="*/ 1273491 w 1944000"/>
              <a:gd name="connsiteY319" fmla="*/ 1563345 h 1944000"/>
              <a:gd name="connsiteX320" fmla="*/ 1288748 w 1944000"/>
              <a:gd name="connsiteY320" fmla="*/ 1556995 h 1944000"/>
              <a:gd name="connsiteX321" fmla="*/ 1304005 w 1944000"/>
              <a:gd name="connsiteY321" fmla="*/ 1550010 h 1944000"/>
              <a:gd name="connsiteX322" fmla="*/ 1318627 w 1944000"/>
              <a:gd name="connsiteY322" fmla="*/ 1543025 h 1944000"/>
              <a:gd name="connsiteX323" fmla="*/ 1332613 w 1944000"/>
              <a:gd name="connsiteY323" fmla="*/ 1535722 h 1944000"/>
              <a:gd name="connsiteX324" fmla="*/ 1346598 w 1944000"/>
              <a:gd name="connsiteY324" fmla="*/ 1528102 h 1944000"/>
              <a:gd name="connsiteX325" fmla="*/ 1359631 w 1944000"/>
              <a:gd name="connsiteY325" fmla="*/ 1519847 h 1944000"/>
              <a:gd name="connsiteX326" fmla="*/ 1372345 w 1944000"/>
              <a:gd name="connsiteY326" fmla="*/ 1511592 h 1944000"/>
              <a:gd name="connsiteX327" fmla="*/ 1384742 w 1944000"/>
              <a:gd name="connsiteY327" fmla="*/ 1502702 h 1944000"/>
              <a:gd name="connsiteX328" fmla="*/ 1396185 w 1944000"/>
              <a:gd name="connsiteY328" fmla="*/ 1493812 h 1944000"/>
              <a:gd name="connsiteX329" fmla="*/ 1407945 w 1944000"/>
              <a:gd name="connsiteY329" fmla="*/ 1484287 h 1944000"/>
              <a:gd name="connsiteX330" fmla="*/ 1418753 w 1944000"/>
              <a:gd name="connsiteY330" fmla="*/ 1474762 h 1944000"/>
              <a:gd name="connsiteX331" fmla="*/ 1429242 w 1944000"/>
              <a:gd name="connsiteY331" fmla="*/ 1464602 h 1944000"/>
              <a:gd name="connsiteX332" fmla="*/ 1439096 w 1944000"/>
              <a:gd name="connsiteY332" fmla="*/ 1454125 h 1944000"/>
              <a:gd name="connsiteX333" fmla="*/ 1448631 w 1944000"/>
              <a:gd name="connsiteY333" fmla="*/ 1443647 h 1944000"/>
              <a:gd name="connsiteX334" fmla="*/ 1457531 w 1944000"/>
              <a:gd name="connsiteY334" fmla="*/ 1432535 h 1944000"/>
              <a:gd name="connsiteX335" fmla="*/ 1466114 w 1944000"/>
              <a:gd name="connsiteY335" fmla="*/ 1421422 h 1944000"/>
              <a:gd name="connsiteX336" fmla="*/ 1474378 w 1944000"/>
              <a:gd name="connsiteY336" fmla="*/ 1409675 h 1944000"/>
              <a:gd name="connsiteX337" fmla="*/ 1482007 w 1944000"/>
              <a:gd name="connsiteY337" fmla="*/ 1398245 h 1944000"/>
              <a:gd name="connsiteX338" fmla="*/ 1489000 w 1944000"/>
              <a:gd name="connsiteY338" fmla="*/ 1386497 h 1944000"/>
              <a:gd name="connsiteX339" fmla="*/ 1495675 w 1944000"/>
              <a:gd name="connsiteY339" fmla="*/ 1374432 h 1944000"/>
              <a:gd name="connsiteX340" fmla="*/ 1501396 w 1944000"/>
              <a:gd name="connsiteY340" fmla="*/ 1362685 h 1944000"/>
              <a:gd name="connsiteX341" fmla="*/ 1507118 w 1944000"/>
              <a:gd name="connsiteY341" fmla="*/ 1350620 h 1944000"/>
              <a:gd name="connsiteX342" fmla="*/ 1512203 w 1944000"/>
              <a:gd name="connsiteY342" fmla="*/ 1338555 h 1944000"/>
              <a:gd name="connsiteX343" fmla="*/ 1516335 w 1944000"/>
              <a:gd name="connsiteY343" fmla="*/ 1326490 h 1944000"/>
              <a:gd name="connsiteX344" fmla="*/ 1520468 w 1944000"/>
              <a:gd name="connsiteY344" fmla="*/ 1314107 h 1944000"/>
              <a:gd name="connsiteX345" fmla="*/ 1523964 w 1944000"/>
              <a:gd name="connsiteY345" fmla="*/ 1301725 h 1944000"/>
              <a:gd name="connsiteX346" fmla="*/ 1526507 w 1944000"/>
              <a:gd name="connsiteY346" fmla="*/ 1289025 h 1944000"/>
              <a:gd name="connsiteX347" fmla="*/ 1528732 w 1944000"/>
              <a:gd name="connsiteY347" fmla="*/ 1276642 h 1944000"/>
              <a:gd name="connsiteX348" fmla="*/ 1530957 w 1944000"/>
              <a:gd name="connsiteY348" fmla="*/ 1263942 h 1944000"/>
              <a:gd name="connsiteX349" fmla="*/ 1532228 w 1944000"/>
              <a:gd name="connsiteY349" fmla="*/ 1251242 h 1944000"/>
              <a:gd name="connsiteX350" fmla="*/ 1532864 w 1944000"/>
              <a:gd name="connsiteY350" fmla="*/ 1238542 h 1944000"/>
              <a:gd name="connsiteX351" fmla="*/ 1533182 w 1944000"/>
              <a:gd name="connsiteY351" fmla="*/ 1225207 h 1944000"/>
              <a:gd name="connsiteX352" fmla="*/ 1533182 w 1944000"/>
              <a:gd name="connsiteY352" fmla="*/ 1212189 h 1944000"/>
              <a:gd name="connsiteX353" fmla="*/ 1532546 w 1944000"/>
              <a:gd name="connsiteY353" fmla="*/ 1199172 h 1944000"/>
              <a:gd name="connsiteX354" fmla="*/ 1531275 w 1944000"/>
              <a:gd name="connsiteY354" fmla="*/ 1186789 h 1944000"/>
              <a:gd name="connsiteX355" fmla="*/ 1530003 w 1944000"/>
              <a:gd name="connsiteY355" fmla="*/ 1174407 h 1944000"/>
              <a:gd name="connsiteX356" fmla="*/ 1527778 w 1944000"/>
              <a:gd name="connsiteY356" fmla="*/ 1162342 h 1944000"/>
              <a:gd name="connsiteX357" fmla="*/ 1525553 w 1944000"/>
              <a:gd name="connsiteY357" fmla="*/ 1150594 h 1944000"/>
              <a:gd name="connsiteX358" fmla="*/ 1522693 w 1944000"/>
              <a:gd name="connsiteY358" fmla="*/ 1138847 h 1944000"/>
              <a:gd name="connsiteX359" fmla="*/ 1519514 w 1944000"/>
              <a:gd name="connsiteY359" fmla="*/ 1127734 h 1944000"/>
              <a:gd name="connsiteX360" fmla="*/ 1516018 w 1944000"/>
              <a:gd name="connsiteY360" fmla="*/ 1116939 h 1944000"/>
              <a:gd name="connsiteX361" fmla="*/ 1511885 w 1944000"/>
              <a:gd name="connsiteY361" fmla="*/ 1106144 h 1944000"/>
              <a:gd name="connsiteX362" fmla="*/ 1507435 w 1944000"/>
              <a:gd name="connsiteY362" fmla="*/ 1095349 h 1944000"/>
              <a:gd name="connsiteX363" fmla="*/ 1502350 w 1944000"/>
              <a:gd name="connsiteY363" fmla="*/ 1085189 h 1944000"/>
              <a:gd name="connsiteX364" fmla="*/ 1496946 w 1944000"/>
              <a:gd name="connsiteY364" fmla="*/ 1075347 h 1944000"/>
              <a:gd name="connsiteX365" fmla="*/ 1491225 w 1944000"/>
              <a:gd name="connsiteY365" fmla="*/ 1065822 h 1944000"/>
              <a:gd name="connsiteX366" fmla="*/ 1485185 w 1944000"/>
              <a:gd name="connsiteY366" fmla="*/ 1056614 h 1944000"/>
              <a:gd name="connsiteX367" fmla="*/ 1478510 w 1944000"/>
              <a:gd name="connsiteY367" fmla="*/ 1047407 h 1944000"/>
              <a:gd name="connsiteX368" fmla="*/ 1471517 w 1944000"/>
              <a:gd name="connsiteY368" fmla="*/ 1038517 h 1944000"/>
              <a:gd name="connsiteX369" fmla="*/ 1463889 w 1944000"/>
              <a:gd name="connsiteY369" fmla="*/ 1029944 h 1944000"/>
              <a:gd name="connsiteX370" fmla="*/ 1456260 w 1944000"/>
              <a:gd name="connsiteY370" fmla="*/ 1021689 h 1944000"/>
              <a:gd name="connsiteX371" fmla="*/ 1448314 w 1944000"/>
              <a:gd name="connsiteY371" fmla="*/ 1013752 h 1944000"/>
              <a:gd name="connsiteX372" fmla="*/ 1440049 w 1944000"/>
              <a:gd name="connsiteY372" fmla="*/ 1005814 h 1944000"/>
              <a:gd name="connsiteX373" fmla="*/ 1431467 w 1944000"/>
              <a:gd name="connsiteY373" fmla="*/ 998512 h 1944000"/>
              <a:gd name="connsiteX374" fmla="*/ 1422567 w 1944000"/>
              <a:gd name="connsiteY374" fmla="*/ 991527 h 1944000"/>
              <a:gd name="connsiteX375" fmla="*/ 1413349 w 1944000"/>
              <a:gd name="connsiteY375" fmla="*/ 984542 h 1944000"/>
              <a:gd name="connsiteX376" fmla="*/ 1403813 w 1944000"/>
              <a:gd name="connsiteY376" fmla="*/ 977557 h 1944000"/>
              <a:gd name="connsiteX377" fmla="*/ 1393959 w 1944000"/>
              <a:gd name="connsiteY377" fmla="*/ 971207 h 1944000"/>
              <a:gd name="connsiteX378" fmla="*/ 1383788 w 1944000"/>
              <a:gd name="connsiteY378" fmla="*/ 965174 h 1944000"/>
              <a:gd name="connsiteX379" fmla="*/ 1373299 w 1944000"/>
              <a:gd name="connsiteY379" fmla="*/ 959142 h 1944000"/>
              <a:gd name="connsiteX380" fmla="*/ 1362491 w 1944000"/>
              <a:gd name="connsiteY380" fmla="*/ 953427 h 1944000"/>
              <a:gd name="connsiteX381" fmla="*/ 1351048 w 1944000"/>
              <a:gd name="connsiteY381" fmla="*/ 948347 h 1944000"/>
              <a:gd name="connsiteX382" fmla="*/ 1339605 w 1944000"/>
              <a:gd name="connsiteY382" fmla="*/ 942949 h 1944000"/>
              <a:gd name="connsiteX383" fmla="*/ 1327845 w 1944000"/>
              <a:gd name="connsiteY383" fmla="*/ 937869 h 1944000"/>
              <a:gd name="connsiteX384" fmla="*/ 1305912 w 1944000"/>
              <a:gd name="connsiteY384" fmla="*/ 930249 h 1944000"/>
              <a:gd name="connsiteX385" fmla="*/ 1280801 w 1944000"/>
              <a:gd name="connsiteY385" fmla="*/ 921677 h 1944000"/>
              <a:gd name="connsiteX386" fmla="*/ 1252512 w 1944000"/>
              <a:gd name="connsiteY386" fmla="*/ 912469 h 1944000"/>
              <a:gd name="connsiteX387" fmla="*/ 1221362 w 1944000"/>
              <a:gd name="connsiteY387" fmla="*/ 902627 h 1944000"/>
              <a:gd name="connsiteX388" fmla="*/ 1186397 w 1944000"/>
              <a:gd name="connsiteY388" fmla="*/ 892784 h 1944000"/>
              <a:gd name="connsiteX389" fmla="*/ 1148572 w 1944000"/>
              <a:gd name="connsiteY389" fmla="*/ 882307 h 1944000"/>
              <a:gd name="connsiteX390" fmla="*/ 1107568 w 1944000"/>
              <a:gd name="connsiteY390" fmla="*/ 871512 h 1944000"/>
              <a:gd name="connsiteX391" fmla="*/ 1063385 w 1944000"/>
              <a:gd name="connsiteY391" fmla="*/ 860399 h 1944000"/>
              <a:gd name="connsiteX392" fmla="*/ 1063385 w 1944000"/>
              <a:gd name="connsiteY392" fmla="*/ 511149 h 1944000"/>
              <a:gd name="connsiteX393" fmla="*/ 1078960 w 1944000"/>
              <a:gd name="connsiteY393" fmla="*/ 514642 h 1944000"/>
              <a:gd name="connsiteX394" fmla="*/ 1093582 w 1944000"/>
              <a:gd name="connsiteY394" fmla="*/ 518769 h 1944000"/>
              <a:gd name="connsiteX395" fmla="*/ 1108204 w 1944000"/>
              <a:gd name="connsiteY395" fmla="*/ 523214 h 1944000"/>
              <a:gd name="connsiteX396" fmla="*/ 1121554 w 1944000"/>
              <a:gd name="connsiteY396" fmla="*/ 528612 h 1944000"/>
              <a:gd name="connsiteX397" fmla="*/ 1128229 w 1944000"/>
              <a:gd name="connsiteY397" fmla="*/ 531469 h 1944000"/>
              <a:gd name="connsiteX398" fmla="*/ 1134904 w 1944000"/>
              <a:gd name="connsiteY398" fmla="*/ 534644 h 1944000"/>
              <a:gd name="connsiteX399" fmla="*/ 1141261 w 1944000"/>
              <a:gd name="connsiteY399" fmla="*/ 537502 h 1944000"/>
              <a:gd name="connsiteX400" fmla="*/ 1146982 w 1944000"/>
              <a:gd name="connsiteY400" fmla="*/ 540677 h 1944000"/>
              <a:gd name="connsiteX401" fmla="*/ 1153022 w 1944000"/>
              <a:gd name="connsiteY401" fmla="*/ 544169 h 1944000"/>
              <a:gd name="connsiteX402" fmla="*/ 1159061 w 1944000"/>
              <a:gd name="connsiteY402" fmla="*/ 547662 h 1944000"/>
              <a:gd name="connsiteX403" fmla="*/ 1164465 w 1944000"/>
              <a:gd name="connsiteY403" fmla="*/ 551154 h 1944000"/>
              <a:gd name="connsiteX404" fmla="*/ 1169868 w 1944000"/>
              <a:gd name="connsiteY404" fmla="*/ 555282 h 1944000"/>
              <a:gd name="connsiteX405" fmla="*/ 1178768 w 1944000"/>
              <a:gd name="connsiteY405" fmla="*/ 561949 h 1944000"/>
              <a:gd name="connsiteX406" fmla="*/ 1187351 w 1944000"/>
              <a:gd name="connsiteY406" fmla="*/ 568934 h 1944000"/>
              <a:gd name="connsiteX407" fmla="*/ 1195297 w 1944000"/>
              <a:gd name="connsiteY407" fmla="*/ 576554 h 1944000"/>
              <a:gd name="connsiteX408" fmla="*/ 1202926 w 1944000"/>
              <a:gd name="connsiteY408" fmla="*/ 584174 h 1944000"/>
              <a:gd name="connsiteX409" fmla="*/ 1209919 w 1944000"/>
              <a:gd name="connsiteY409" fmla="*/ 592429 h 1944000"/>
              <a:gd name="connsiteX410" fmla="*/ 1216594 w 1944000"/>
              <a:gd name="connsiteY410" fmla="*/ 601002 h 1944000"/>
              <a:gd name="connsiteX411" fmla="*/ 1222633 w 1944000"/>
              <a:gd name="connsiteY411" fmla="*/ 609574 h 1944000"/>
              <a:gd name="connsiteX412" fmla="*/ 1228355 w 1944000"/>
              <a:gd name="connsiteY412" fmla="*/ 618782 h 1944000"/>
              <a:gd name="connsiteX413" fmla="*/ 1233758 w 1944000"/>
              <a:gd name="connsiteY413" fmla="*/ 627989 h 1944000"/>
              <a:gd name="connsiteX414" fmla="*/ 1238844 w 1944000"/>
              <a:gd name="connsiteY414" fmla="*/ 637832 h 1944000"/>
              <a:gd name="connsiteX415" fmla="*/ 1242976 w 1944000"/>
              <a:gd name="connsiteY415" fmla="*/ 647674 h 1944000"/>
              <a:gd name="connsiteX416" fmla="*/ 1247108 w 1944000"/>
              <a:gd name="connsiteY416" fmla="*/ 658469 h 1944000"/>
              <a:gd name="connsiteX417" fmla="*/ 1250287 w 1944000"/>
              <a:gd name="connsiteY417" fmla="*/ 668947 h 1944000"/>
              <a:gd name="connsiteX418" fmla="*/ 1253465 w 1944000"/>
              <a:gd name="connsiteY418" fmla="*/ 680059 h 1944000"/>
              <a:gd name="connsiteX419" fmla="*/ 1256326 w 1944000"/>
              <a:gd name="connsiteY419" fmla="*/ 691172 h 1944000"/>
              <a:gd name="connsiteX420" fmla="*/ 1258233 w 1944000"/>
              <a:gd name="connsiteY420" fmla="*/ 702919 h 1944000"/>
              <a:gd name="connsiteX421" fmla="*/ 1482324 w 1944000"/>
              <a:gd name="connsiteY421" fmla="*/ 675297 h 1944000"/>
              <a:gd name="connsiteX422" fmla="*/ 1479464 w 1944000"/>
              <a:gd name="connsiteY422" fmla="*/ 660692 h 1944000"/>
              <a:gd name="connsiteX423" fmla="*/ 1475967 w 1944000"/>
              <a:gd name="connsiteY423" fmla="*/ 646087 h 1944000"/>
              <a:gd name="connsiteX424" fmla="*/ 1472789 w 1944000"/>
              <a:gd name="connsiteY424" fmla="*/ 632434 h 1944000"/>
              <a:gd name="connsiteX425" fmla="*/ 1469292 w 1944000"/>
              <a:gd name="connsiteY425" fmla="*/ 618782 h 1944000"/>
              <a:gd name="connsiteX426" fmla="*/ 1465160 w 1944000"/>
              <a:gd name="connsiteY426" fmla="*/ 605764 h 1944000"/>
              <a:gd name="connsiteX427" fmla="*/ 1461028 w 1944000"/>
              <a:gd name="connsiteY427" fmla="*/ 592747 h 1944000"/>
              <a:gd name="connsiteX428" fmla="*/ 1456260 w 1944000"/>
              <a:gd name="connsiteY428" fmla="*/ 580364 h 1944000"/>
              <a:gd name="connsiteX429" fmla="*/ 1451810 w 1944000"/>
              <a:gd name="connsiteY429" fmla="*/ 568299 h 1944000"/>
              <a:gd name="connsiteX430" fmla="*/ 1446406 w 1944000"/>
              <a:gd name="connsiteY430" fmla="*/ 556552 h 1944000"/>
              <a:gd name="connsiteX431" fmla="*/ 1441321 w 1944000"/>
              <a:gd name="connsiteY431" fmla="*/ 545439 h 1944000"/>
              <a:gd name="connsiteX432" fmla="*/ 1435599 w 1944000"/>
              <a:gd name="connsiteY432" fmla="*/ 534644 h 1944000"/>
              <a:gd name="connsiteX433" fmla="*/ 1429560 w 1944000"/>
              <a:gd name="connsiteY433" fmla="*/ 523532 h 1944000"/>
              <a:gd name="connsiteX434" fmla="*/ 1423838 w 1944000"/>
              <a:gd name="connsiteY434" fmla="*/ 513689 h 1944000"/>
              <a:gd name="connsiteX435" fmla="*/ 1417163 w 1944000"/>
              <a:gd name="connsiteY435" fmla="*/ 503847 h 1944000"/>
              <a:gd name="connsiteX436" fmla="*/ 1410488 w 1944000"/>
              <a:gd name="connsiteY436" fmla="*/ 494322 h 1944000"/>
              <a:gd name="connsiteX437" fmla="*/ 1403177 w 1944000"/>
              <a:gd name="connsiteY437" fmla="*/ 485432 h 1944000"/>
              <a:gd name="connsiteX438" fmla="*/ 1395867 w 1944000"/>
              <a:gd name="connsiteY438" fmla="*/ 476542 h 1944000"/>
              <a:gd name="connsiteX439" fmla="*/ 1388238 w 1944000"/>
              <a:gd name="connsiteY439" fmla="*/ 467969 h 1944000"/>
              <a:gd name="connsiteX440" fmla="*/ 1379974 w 1944000"/>
              <a:gd name="connsiteY440" fmla="*/ 459714 h 1944000"/>
              <a:gd name="connsiteX441" fmla="*/ 1371074 w 1944000"/>
              <a:gd name="connsiteY441" fmla="*/ 451459 h 1944000"/>
              <a:gd name="connsiteX442" fmla="*/ 1361538 w 1944000"/>
              <a:gd name="connsiteY442" fmla="*/ 443522 h 1944000"/>
              <a:gd name="connsiteX443" fmla="*/ 1351366 w 1944000"/>
              <a:gd name="connsiteY443" fmla="*/ 435902 h 1944000"/>
              <a:gd name="connsiteX444" fmla="*/ 1341195 w 1944000"/>
              <a:gd name="connsiteY444" fmla="*/ 428599 h 1944000"/>
              <a:gd name="connsiteX445" fmla="*/ 1330388 w 1944000"/>
              <a:gd name="connsiteY445" fmla="*/ 421614 h 1944000"/>
              <a:gd name="connsiteX446" fmla="*/ 1319262 w 1944000"/>
              <a:gd name="connsiteY446" fmla="*/ 414629 h 1944000"/>
              <a:gd name="connsiteX447" fmla="*/ 1307184 w 1944000"/>
              <a:gd name="connsiteY447" fmla="*/ 407962 h 1944000"/>
              <a:gd name="connsiteX448" fmla="*/ 1294787 w 1944000"/>
              <a:gd name="connsiteY448" fmla="*/ 401294 h 1944000"/>
              <a:gd name="connsiteX449" fmla="*/ 1282073 w 1944000"/>
              <a:gd name="connsiteY449" fmla="*/ 395262 h 1944000"/>
              <a:gd name="connsiteX450" fmla="*/ 1268723 w 1944000"/>
              <a:gd name="connsiteY450" fmla="*/ 389229 h 1944000"/>
              <a:gd name="connsiteX451" fmla="*/ 1254737 w 1944000"/>
              <a:gd name="connsiteY451" fmla="*/ 383197 h 1944000"/>
              <a:gd name="connsiteX452" fmla="*/ 1240751 w 1944000"/>
              <a:gd name="connsiteY452" fmla="*/ 378117 h 1944000"/>
              <a:gd name="connsiteX453" fmla="*/ 1225812 w 1944000"/>
              <a:gd name="connsiteY453" fmla="*/ 372402 h 1944000"/>
              <a:gd name="connsiteX454" fmla="*/ 1207058 w 1944000"/>
              <a:gd name="connsiteY454" fmla="*/ 366369 h 1944000"/>
              <a:gd name="connsiteX455" fmla="*/ 1187986 w 1944000"/>
              <a:gd name="connsiteY455" fmla="*/ 360972 h 1944000"/>
              <a:gd name="connsiteX456" fmla="*/ 1168279 w 1944000"/>
              <a:gd name="connsiteY456" fmla="*/ 355574 h 1944000"/>
              <a:gd name="connsiteX457" fmla="*/ 1147936 w 1944000"/>
              <a:gd name="connsiteY457" fmla="*/ 351129 h 1944000"/>
              <a:gd name="connsiteX458" fmla="*/ 1127593 w 1944000"/>
              <a:gd name="connsiteY458" fmla="*/ 346684 h 1944000"/>
              <a:gd name="connsiteX459" fmla="*/ 1106614 w 1944000"/>
              <a:gd name="connsiteY459" fmla="*/ 343192 h 1944000"/>
              <a:gd name="connsiteX460" fmla="*/ 1085000 w 1944000"/>
              <a:gd name="connsiteY460" fmla="*/ 339699 h 1944000"/>
              <a:gd name="connsiteX461" fmla="*/ 1063385 w 1944000"/>
              <a:gd name="connsiteY461" fmla="*/ 337159 h 1944000"/>
              <a:gd name="connsiteX462" fmla="*/ 1063385 w 1944000"/>
              <a:gd name="connsiteY462" fmla="*/ 217144 h 1944000"/>
              <a:gd name="connsiteX463" fmla="*/ 972000 w 1944000"/>
              <a:gd name="connsiteY463" fmla="*/ 0 h 1944000"/>
              <a:gd name="connsiteX464" fmla="*/ 1944000 w 1944000"/>
              <a:gd name="connsiteY464" fmla="*/ 972000 h 1944000"/>
              <a:gd name="connsiteX465" fmla="*/ 972000 w 1944000"/>
              <a:gd name="connsiteY465" fmla="*/ 1944000 h 1944000"/>
              <a:gd name="connsiteX466" fmla="*/ 0 w 1944000"/>
              <a:gd name="connsiteY466" fmla="*/ 972000 h 1944000"/>
              <a:gd name="connsiteX467" fmla="*/ 972000 w 1944000"/>
              <a:gd name="connsiteY467" fmla="*/ 0 h 194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</a:cxnLst>
            <a:rect l="l" t="t" r="r" b="b"/>
            <a:pathLst>
              <a:path w="1944000" h="1944000">
                <a:moveTo>
                  <a:pt x="1063385" y="1082014"/>
                </a:moveTo>
                <a:lnTo>
                  <a:pt x="1093900" y="1089952"/>
                </a:lnTo>
                <a:lnTo>
                  <a:pt x="1121871" y="1097572"/>
                </a:lnTo>
                <a:lnTo>
                  <a:pt x="1146982" y="1104557"/>
                </a:lnTo>
                <a:lnTo>
                  <a:pt x="1169550" y="1111542"/>
                </a:lnTo>
                <a:lnTo>
                  <a:pt x="1188940" y="1118209"/>
                </a:lnTo>
                <a:lnTo>
                  <a:pt x="1205469" y="1124559"/>
                </a:lnTo>
                <a:lnTo>
                  <a:pt x="1212779" y="1127734"/>
                </a:lnTo>
                <a:lnTo>
                  <a:pt x="1219137" y="1130592"/>
                </a:lnTo>
                <a:lnTo>
                  <a:pt x="1225176" y="1133449"/>
                </a:lnTo>
                <a:lnTo>
                  <a:pt x="1230262" y="1136307"/>
                </a:lnTo>
                <a:lnTo>
                  <a:pt x="1238526" y="1141704"/>
                </a:lnTo>
                <a:lnTo>
                  <a:pt x="1245837" y="1146784"/>
                </a:lnTo>
                <a:lnTo>
                  <a:pt x="1253148" y="1152499"/>
                </a:lnTo>
                <a:lnTo>
                  <a:pt x="1259823" y="1158532"/>
                </a:lnTo>
                <a:lnTo>
                  <a:pt x="1265862" y="1164564"/>
                </a:lnTo>
                <a:lnTo>
                  <a:pt x="1271266" y="1170914"/>
                </a:lnTo>
                <a:lnTo>
                  <a:pt x="1276351" y="1177582"/>
                </a:lnTo>
                <a:lnTo>
                  <a:pt x="1280801" y="1184567"/>
                </a:lnTo>
                <a:lnTo>
                  <a:pt x="1284934" y="1191234"/>
                </a:lnTo>
                <a:lnTo>
                  <a:pt x="1288112" y="1198537"/>
                </a:lnTo>
                <a:lnTo>
                  <a:pt x="1291291" y="1206157"/>
                </a:lnTo>
                <a:lnTo>
                  <a:pt x="1293516" y="1214094"/>
                </a:lnTo>
                <a:lnTo>
                  <a:pt x="1295423" y="1222032"/>
                </a:lnTo>
                <a:lnTo>
                  <a:pt x="1296694" y="1230287"/>
                </a:lnTo>
                <a:lnTo>
                  <a:pt x="1297330" y="1238859"/>
                </a:lnTo>
                <a:lnTo>
                  <a:pt x="1297648" y="1247432"/>
                </a:lnTo>
                <a:lnTo>
                  <a:pt x="1297330" y="1257275"/>
                </a:lnTo>
                <a:lnTo>
                  <a:pt x="1296377" y="1266800"/>
                </a:lnTo>
                <a:lnTo>
                  <a:pt x="1295105" y="1276007"/>
                </a:lnTo>
                <a:lnTo>
                  <a:pt x="1292880" y="1285215"/>
                </a:lnTo>
                <a:lnTo>
                  <a:pt x="1290019" y="1294422"/>
                </a:lnTo>
                <a:lnTo>
                  <a:pt x="1286841" y="1303312"/>
                </a:lnTo>
                <a:lnTo>
                  <a:pt x="1283344" y="1312202"/>
                </a:lnTo>
                <a:lnTo>
                  <a:pt x="1278576" y="1320775"/>
                </a:lnTo>
                <a:lnTo>
                  <a:pt x="1273808" y="1329347"/>
                </a:lnTo>
                <a:lnTo>
                  <a:pt x="1267769" y="1337602"/>
                </a:lnTo>
                <a:lnTo>
                  <a:pt x="1261412" y="1345857"/>
                </a:lnTo>
                <a:lnTo>
                  <a:pt x="1254737" y="1353795"/>
                </a:lnTo>
                <a:lnTo>
                  <a:pt x="1247426" y="1361732"/>
                </a:lnTo>
                <a:lnTo>
                  <a:pt x="1239162" y="1369670"/>
                </a:lnTo>
                <a:lnTo>
                  <a:pt x="1230580" y="1376655"/>
                </a:lnTo>
                <a:lnTo>
                  <a:pt x="1221362" y="1384275"/>
                </a:lnTo>
                <a:lnTo>
                  <a:pt x="1214051" y="1389672"/>
                </a:lnTo>
                <a:lnTo>
                  <a:pt x="1206422" y="1394435"/>
                </a:lnTo>
                <a:lnTo>
                  <a:pt x="1198476" y="1399515"/>
                </a:lnTo>
                <a:lnTo>
                  <a:pt x="1190211" y="1403960"/>
                </a:lnTo>
                <a:lnTo>
                  <a:pt x="1181311" y="1408087"/>
                </a:lnTo>
                <a:lnTo>
                  <a:pt x="1172411" y="1411897"/>
                </a:lnTo>
                <a:lnTo>
                  <a:pt x="1163193" y="1416025"/>
                </a:lnTo>
                <a:lnTo>
                  <a:pt x="1153340" y="1419517"/>
                </a:lnTo>
                <a:lnTo>
                  <a:pt x="1143486" y="1422692"/>
                </a:lnTo>
                <a:lnTo>
                  <a:pt x="1132997" y="1425867"/>
                </a:lnTo>
                <a:lnTo>
                  <a:pt x="1122189" y="1428407"/>
                </a:lnTo>
                <a:lnTo>
                  <a:pt x="1111064" y="1431265"/>
                </a:lnTo>
                <a:lnTo>
                  <a:pt x="1099621" y="1433487"/>
                </a:lnTo>
                <a:lnTo>
                  <a:pt x="1087860" y="1435392"/>
                </a:lnTo>
                <a:lnTo>
                  <a:pt x="1075782" y="1436980"/>
                </a:lnTo>
                <a:lnTo>
                  <a:pt x="1063385" y="1438567"/>
                </a:lnTo>
                <a:close/>
                <a:moveTo>
                  <a:pt x="880616" y="505752"/>
                </a:moveTo>
                <a:lnTo>
                  <a:pt x="880616" y="814362"/>
                </a:lnTo>
                <a:lnTo>
                  <a:pt x="847241" y="805789"/>
                </a:lnTo>
                <a:lnTo>
                  <a:pt x="820223" y="798804"/>
                </a:lnTo>
                <a:lnTo>
                  <a:pt x="799879" y="793089"/>
                </a:lnTo>
                <a:lnTo>
                  <a:pt x="785894" y="788327"/>
                </a:lnTo>
                <a:lnTo>
                  <a:pt x="771590" y="782929"/>
                </a:lnTo>
                <a:lnTo>
                  <a:pt x="757922" y="776897"/>
                </a:lnTo>
                <a:lnTo>
                  <a:pt x="745843" y="770229"/>
                </a:lnTo>
                <a:lnTo>
                  <a:pt x="739804" y="767054"/>
                </a:lnTo>
                <a:lnTo>
                  <a:pt x="734400" y="763879"/>
                </a:lnTo>
                <a:lnTo>
                  <a:pt x="728679" y="760069"/>
                </a:lnTo>
                <a:lnTo>
                  <a:pt x="723593" y="756577"/>
                </a:lnTo>
                <a:lnTo>
                  <a:pt x="718825" y="752767"/>
                </a:lnTo>
                <a:lnTo>
                  <a:pt x="714057" y="749274"/>
                </a:lnTo>
                <a:lnTo>
                  <a:pt x="709925" y="745464"/>
                </a:lnTo>
                <a:lnTo>
                  <a:pt x="705475" y="741337"/>
                </a:lnTo>
                <a:lnTo>
                  <a:pt x="701979" y="737209"/>
                </a:lnTo>
                <a:lnTo>
                  <a:pt x="698164" y="733082"/>
                </a:lnTo>
                <a:lnTo>
                  <a:pt x="694668" y="728954"/>
                </a:lnTo>
                <a:lnTo>
                  <a:pt x="691807" y="724827"/>
                </a:lnTo>
                <a:lnTo>
                  <a:pt x="688629" y="720699"/>
                </a:lnTo>
                <a:lnTo>
                  <a:pt x="686086" y="716254"/>
                </a:lnTo>
                <a:lnTo>
                  <a:pt x="683543" y="712127"/>
                </a:lnTo>
                <a:lnTo>
                  <a:pt x="681000" y="707682"/>
                </a:lnTo>
                <a:lnTo>
                  <a:pt x="679093" y="703237"/>
                </a:lnTo>
                <a:lnTo>
                  <a:pt x="677186" y="698474"/>
                </a:lnTo>
                <a:lnTo>
                  <a:pt x="675596" y="694347"/>
                </a:lnTo>
                <a:lnTo>
                  <a:pt x="674325" y="689584"/>
                </a:lnTo>
                <a:lnTo>
                  <a:pt x="673053" y="684822"/>
                </a:lnTo>
                <a:lnTo>
                  <a:pt x="671782" y="680059"/>
                </a:lnTo>
                <a:lnTo>
                  <a:pt x="671146" y="675297"/>
                </a:lnTo>
                <a:lnTo>
                  <a:pt x="670511" y="670217"/>
                </a:lnTo>
                <a:lnTo>
                  <a:pt x="670193" y="665137"/>
                </a:lnTo>
                <a:lnTo>
                  <a:pt x="670193" y="660374"/>
                </a:lnTo>
                <a:lnTo>
                  <a:pt x="670511" y="652437"/>
                </a:lnTo>
                <a:lnTo>
                  <a:pt x="671146" y="644499"/>
                </a:lnTo>
                <a:lnTo>
                  <a:pt x="672736" y="636879"/>
                </a:lnTo>
                <a:lnTo>
                  <a:pt x="674643" y="629259"/>
                </a:lnTo>
                <a:lnTo>
                  <a:pt x="676868" y="622274"/>
                </a:lnTo>
                <a:lnTo>
                  <a:pt x="679728" y="614972"/>
                </a:lnTo>
                <a:lnTo>
                  <a:pt x="683225" y="607669"/>
                </a:lnTo>
                <a:lnTo>
                  <a:pt x="687039" y="600684"/>
                </a:lnTo>
                <a:lnTo>
                  <a:pt x="691807" y="593699"/>
                </a:lnTo>
                <a:lnTo>
                  <a:pt x="696575" y="587349"/>
                </a:lnTo>
                <a:lnTo>
                  <a:pt x="702297" y="580682"/>
                </a:lnTo>
                <a:lnTo>
                  <a:pt x="708336" y="574014"/>
                </a:lnTo>
                <a:lnTo>
                  <a:pt x="714693" y="567664"/>
                </a:lnTo>
                <a:lnTo>
                  <a:pt x="722004" y="561632"/>
                </a:lnTo>
                <a:lnTo>
                  <a:pt x="729632" y="555282"/>
                </a:lnTo>
                <a:lnTo>
                  <a:pt x="737897" y="549249"/>
                </a:lnTo>
                <a:lnTo>
                  <a:pt x="743936" y="545122"/>
                </a:lnTo>
                <a:lnTo>
                  <a:pt x="750293" y="540994"/>
                </a:lnTo>
                <a:lnTo>
                  <a:pt x="757286" y="537502"/>
                </a:lnTo>
                <a:lnTo>
                  <a:pt x="764597" y="533692"/>
                </a:lnTo>
                <a:lnTo>
                  <a:pt x="772544" y="530517"/>
                </a:lnTo>
                <a:lnTo>
                  <a:pt x="780490" y="527342"/>
                </a:lnTo>
                <a:lnTo>
                  <a:pt x="789072" y="524167"/>
                </a:lnTo>
                <a:lnTo>
                  <a:pt x="797654" y="521627"/>
                </a:lnTo>
                <a:lnTo>
                  <a:pt x="806872" y="519087"/>
                </a:lnTo>
                <a:lnTo>
                  <a:pt x="816408" y="516229"/>
                </a:lnTo>
                <a:lnTo>
                  <a:pt x="825944" y="514324"/>
                </a:lnTo>
                <a:lnTo>
                  <a:pt x="836116" y="512102"/>
                </a:lnTo>
                <a:lnTo>
                  <a:pt x="846923" y="510514"/>
                </a:lnTo>
                <a:lnTo>
                  <a:pt x="858048" y="508927"/>
                </a:lnTo>
                <a:lnTo>
                  <a:pt x="869173" y="507022"/>
                </a:lnTo>
                <a:close/>
                <a:moveTo>
                  <a:pt x="880616" y="217144"/>
                </a:moveTo>
                <a:lnTo>
                  <a:pt x="880616" y="333984"/>
                </a:lnTo>
                <a:lnTo>
                  <a:pt x="863451" y="335254"/>
                </a:lnTo>
                <a:lnTo>
                  <a:pt x="846287" y="337159"/>
                </a:lnTo>
                <a:lnTo>
                  <a:pt x="829440" y="339382"/>
                </a:lnTo>
                <a:lnTo>
                  <a:pt x="812912" y="341922"/>
                </a:lnTo>
                <a:lnTo>
                  <a:pt x="796701" y="344779"/>
                </a:lnTo>
                <a:lnTo>
                  <a:pt x="780490" y="347954"/>
                </a:lnTo>
                <a:lnTo>
                  <a:pt x="764279" y="351764"/>
                </a:lnTo>
                <a:lnTo>
                  <a:pt x="748386" y="355892"/>
                </a:lnTo>
                <a:lnTo>
                  <a:pt x="726136" y="362242"/>
                </a:lnTo>
                <a:lnTo>
                  <a:pt x="704839" y="368909"/>
                </a:lnTo>
                <a:lnTo>
                  <a:pt x="684814" y="375894"/>
                </a:lnTo>
                <a:lnTo>
                  <a:pt x="666061" y="383197"/>
                </a:lnTo>
                <a:lnTo>
                  <a:pt x="657160" y="387324"/>
                </a:lnTo>
                <a:lnTo>
                  <a:pt x="648260" y="391134"/>
                </a:lnTo>
                <a:lnTo>
                  <a:pt x="639996" y="395262"/>
                </a:lnTo>
                <a:lnTo>
                  <a:pt x="632050" y="399072"/>
                </a:lnTo>
                <a:lnTo>
                  <a:pt x="624103" y="403517"/>
                </a:lnTo>
                <a:lnTo>
                  <a:pt x="616792" y="407644"/>
                </a:lnTo>
                <a:lnTo>
                  <a:pt x="609481" y="412089"/>
                </a:lnTo>
                <a:lnTo>
                  <a:pt x="602806" y="416534"/>
                </a:lnTo>
                <a:lnTo>
                  <a:pt x="593906" y="422567"/>
                </a:lnTo>
                <a:lnTo>
                  <a:pt x="585642" y="428282"/>
                </a:lnTo>
                <a:lnTo>
                  <a:pt x="577060" y="434632"/>
                </a:lnTo>
                <a:lnTo>
                  <a:pt x="569113" y="440982"/>
                </a:lnTo>
                <a:lnTo>
                  <a:pt x="561167" y="447967"/>
                </a:lnTo>
                <a:lnTo>
                  <a:pt x="553538" y="454317"/>
                </a:lnTo>
                <a:lnTo>
                  <a:pt x="545910" y="461302"/>
                </a:lnTo>
                <a:lnTo>
                  <a:pt x="538917" y="468604"/>
                </a:lnTo>
                <a:lnTo>
                  <a:pt x="532241" y="475907"/>
                </a:lnTo>
                <a:lnTo>
                  <a:pt x="525249" y="483527"/>
                </a:lnTo>
                <a:lnTo>
                  <a:pt x="518891" y="491464"/>
                </a:lnTo>
                <a:lnTo>
                  <a:pt x="512534" y="499402"/>
                </a:lnTo>
                <a:lnTo>
                  <a:pt x="506813" y="507022"/>
                </a:lnTo>
                <a:lnTo>
                  <a:pt x="501091" y="515277"/>
                </a:lnTo>
                <a:lnTo>
                  <a:pt x="495370" y="523849"/>
                </a:lnTo>
                <a:lnTo>
                  <a:pt x="490284" y="532422"/>
                </a:lnTo>
                <a:lnTo>
                  <a:pt x="485198" y="541312"/>
                </a:lnTo>
                <a:lnTo>
                  <a:pt x="480430" y="550202"/>
                </a:lnTo>
                <a:lnTo>
                  <a:pt x="475980" y="559092"/>
                </a:lnTo>
                <a:lnTo>
                  <a:pt x="472166" y="568299"/>
                </a:lnTo>
                <a:lnTo>
                  <a:pt x="468352" y="577507"/>
                </a:lnTo>
                <a:lnTo>
                  <a:pt x="464855" y="586714"/>
                </a:lnTo>
                <a:lnTo>
                  <a:pt x="461994" y="596239"/>
                </a:lnTo>
                <a:lnTo>
                  <a:pt x="459134" y="605764"/>
                </a:lnTo>
                <a:lnTo>
                  <a:pt x="456591" y="615289"/>
                </a:lnTo>
                <a:lnTo>
                  <a:pt x="454684" y="624814"/>
                </a:lnTo>
                <a:lnTo>
                  <a:pt x="453094" y="634657"/>
                </a:lnTo>
                <a:lnTo>
                  <a:pt x="451187" y="644182"/>
                </a:lnTo>
                <a:lnTo>
                  <a:pt x="450234" y="654024"/>
                </a:lnTo>
                <a:lnTo>
                  <a:pt x="449280" y="664184"/>
                </a:lnTo>
                <a:lnTo>
                  <a:pt x="448962" y="674344"/>
                </a:lnTo>
                <a:lnTo>
                  <a:pt x="448644" y="684822"/>
                </a:lnTo>
                <a:lnTo>
                  <a:pt x="448962" y="695934"/>
                </a:lnTo>
                <a:lnTo>
                  <a:pt x="449598" y="706729"/>
                </a:lnTo>
                <a:lnTo>
                  <a:pt x="450552" y="717842"/>
                </a:lnTo>
                <a:lnTo>
                  <a:pt x="452141" y="728637"/>
                </a:lnTo>
                <a:lnTo>
                  <a:pt x="453730" y="739432"/>
                </a:lnTo>
                <a:lnTo>
                  <a:pt x="455955" y="749909"/>
                </a:lnTo>
                <a:lnTo>
                  <a:pt x="458180" y="760387"/>
                </a:lnTo>
                <a:lnTo>
                  <a:pt x="461359" y="770547"/>
                </a:lnTo>
                <a:lnTo>
                  <a:pt x="464537" y="781024"/>
                </a:lnTo>
                <a:lnTo>
                  <a:pt x="468352" y="791184"/>
                </a:lnTo>
                <a:lnTo>
                  <a:pt x="472484" y="801027"/>
                </a:lnTo>
                <a:lnTo>
                  <a:pt x="476934" y="810869"/>
                </a:lnTo>
                <a:lnTo>
                  <a:pt x="482020" y="820712"/>
                </a:lnTo>
                <a:lnTo>
                  <a:pt x="487423" y="830237"/>
                </a:lnTo>
                <a:lnTo>
                  <a:pt x="492827" y="839762"/>
                </a:lnTo>
                <a:lnTo>
                  <a:pt x="498866" y="848969"/>
                </a:lnTo>
                <a:lnTo>
                  <a:pt x="505541" y="858177"/>
                </a:lnTo>
                <a:lnTo>
                  <a:pt x="512216" y="867067"/>
                </a:lnTo>
                <a:lnTo>
                  <a:pt x="519527" y="875957"/>
                </a:lnTo>
                <a:lnTo>
                  <a:pt x="527156" y="884212"/>
                </a:lnTo>
                <a:lnTo>
                  <a:pt x="535102" y="892467"/>
                </a:lnTo>
                <a:lnTo>
                  <a:pt x="543367" y="900404"/>
                </a:lnTo>
                <a:lnTo>
                  <a:pt x="551949" y="908024"/>
                </a:lnTo>
                <a:lnTo>
                  <a:pt x="561167" y="915644"/>
                </a:lnTo>
                <a:lnTo>
                  <a:pt x="570385" y="922947"/>
                </a:lnTo>
                <a:lnTo>
                  <a:pt x="580238" y="929932"/>
                </a:lnTo>
                <a:lnTo>
                  <a:pt x="590410" y="936282"/>
                </a:lnTo>
                <a:lnTo>
                  <a:pt x="600899" y="942632"/>
                </a:lnTo>
                <a:lnTo>
                  <a:pt x="611706" y="948982"/>
                </a:lnTo>
                <a:lnTo>
                  <a:pt x="623149" y="954697"/>
                </a:lnTo>
                <a:lnTo>
                  <a:pt x="634592" y="960412"/>
                </a:lnTo>
                <a:lnTo>
                  <a:pt x="646671" y="966127"/>
                </a:lnTo>
                <a:lnTo>
                  <a:pt x="666378" y="974064"/>
                </a:lnTo>
                <a:lnTo>
                  <a:pt x="688629" y="982637"/>
                </a:lnTo>
                <a:lnTo>
                  <a:pt x="713739" y="991209"/>
                </a:lnTo>
                <a:lnTo>
                  <a:pt x="741711" y="1000099"/>
                </a:lnTo>
                <a:lnTo>
                  <a:pt x="772544" y="1009307"/>
                </a:lnTo>
                <a:lnTo>
                  <a:pt x="805919" y="1018514"/>
                </a:lnTo>
                <a:lnTo>
                  <a:pt x="841837" y="1028357"/>
                </a:lnTo>
                <a:lnTo>
                  <a:pt x="880616" y="1038199"/>
                </a:lnTo>
                <a:lnTo>
                  <a:pt x="880616" y="1433487"/>
                </a:lnTo>
                <a:lnTo>
                  <a:pt x="870444" y="1431582"/>
                </a:lnTo>
                <a:lnTo>
                  <a:pt x="860591" y="1429042"/>
                </a:lnTo>
                <a:lnTo>
                  <a:pt x="850737" y="1426820"/>
                </a:lnTo>
                <a:lnTo>
                  <a:pt x="841519" y="1424280"/>
                </a:lnTo>
                <a:lnTo>
                  <a:pt x="831983" y="1421422"/>
                </a:lnTo>
                <a:lnTo>
                  <a:pt x="823083" y="1418247"/>
                </a:lnTo>
                <a:lnTo>
                  <a:pt x="814183" y="1415072"/>
                </a:lnTo>
                <a:lnTo>
                  <a:pt x="805283" y="1411580"/>
                </a:lnTo>
                <a:lnTo>
                  <a:pt x="796701" y="1408087"/>
                </a:lnTo>
                <a:lnTo>
                  <a:pt x="788437" y="1404277"/>
                </a:lnTo>
                <a:lnTo>
                  <a:pt x="780490" y="1400150"/>
                </a:lnTo>
                <a:lnTo>
                  <a:pt x="772544" y="1396022"/>
                </a:lnTo>
                <a:lnTo>
                  <a:pt x="764915" y="1391260"/>
                </a:lnTo>
                <a:lnTo>
                  <a:pt x="757604" y="1386815"/>
                </a:lnTo>
                <a:lnTo>
                  <a:pt x="750293" y="1381735"/>
                </a:lnTo>
                <a:lnTo>
                  <a:pt x="743618" y="1376655"/>
                </a:lnTo>
                <a:lnTo>
                  <a:pt x="732811" y="1368082"/>
                </a:lnTo>
                <a:lnTo>
                  <a:pt x="722640" y="1359192"/>
                </a:lnTo>
                <a:lnTo>
                  <a:pt x="713104" y="1349985"/>
                </a:lnTo>
                <a:lnTo>
                  <a:pt x="704204" y="1340142"/>
                </a:lnTo>
                <a:lnTo>
                  <a:pt x="695621" y="1329982"/>
                </a:lnTo>
                <a:lnTo>
                  <a:pt x="687675" y="1319187"/>
                </a:lnTo>
                <a:lnTo>
                  <a:pt x="680046" y="1308075"/>
                </a:lnTo>
                <a:lnTo>
                  <a:pt x="673371" y="1296327"/>
                </a:lnTo>
                <a:lnTo>
                  <a:pt x="667014" y="1284262"/>
                </a:lnTo>
                <a:lnTo>
                  <a:pt x="660975" y="1271562"/>
                </a:lnTo>
                <a:lnTo>
                  <a:pt x="655889" y="1258862"/>
                </a:lnTo>
                <a:lnTo>
                  <a:pt x="651121" y="1245209"/>
                </a:lnTo>
                <a:lnTo>
                  <a:pt x="646989" y="1231557"/>
                </a:lnTo>
                <a:lnTo>
                  <a:pt x="642857" y="1217269"/>
                </a:lnTo>
                <a:lnTo>
                  <a:pt x="639996" y="1202664"/>
                </a:lnTo>
                <a:lnTo>
                  <a:pt x="637453" y="1187424"/>
                </a:lnTo>
                <a:lnTo>
                  <a:pt x="410819" y="1219492"/>
                </a:lnTo>
                <a:lnTo>
                  <a:pt x="413044" y="1231557"/>
                </a:lnTo>
                <a:lnTo>
                  <a:pt x="415587" y="1243304"/>
                </a:lnTo>
                <a:lnTo>
                  <a:pt x="418766" y="1255370"/>
                </a:lnTo>
                <a:lnTo>
                  <a:pt x="421626" y="1266800"/>
                </a:lnTo>
                <a:lnTo>
                  <a:pt x="424805" y="1278230"/>
                </a:lnTo>
                <a:lnTo>
                  <a:pt x="428619" y="1289660"/>
                </a:lnTo>
                <a:lnTo>
                  <a:pt x="432116" y="1300455"/>
                </a:lnTo>
                <a:lnTo>
                  <a:pt x="435930" y="1311250"/>
                </a:lnTo>
                <a:lnTo>
                  <a:pt x="440062" y="1321727"/>
                </a:lnTo>
                <a:lnTo>
                  <a:pt x="444512" y="1332205"/>
                </a:lnTo>
                <a:lnTo>
                  <a:pt x="448644" y="1342682"/>
                </a:lnTo>
                <a:lnTo>
                  <a:pt x="453412" y="1352525"/>
                </a:lnTo>
                <a:lnTo>
                  <a:pt x="458180" y="1362367"/>
                </a:lnTo>
                <a:lnTo>
                  <a:pt x="463266" y="1372210"/>
                </a:lnTo>
                <a:lnTo>
                  <a:pt x="468352" y="1381735"/>
                </a:lnTo>
                <a:lnTo>
                  <a:pt x="473755" y="1390942"/>
                </a:lnTo>
                <a:lnTo>
                  <a:pt x="479477" y="1399832"/>
                </a:lnTo>
                <a:lnTo>
                  <a:pt x="485198" y="1409040"/>
                </a:lnTo>
                <a:lnTo>
                  <a:pt x="491238" y="1417612"/>
                </a:lnTo>
                <a:lnTo>
                  <a:pt x="497595" y="1426185"/>
                </a:lnTo>
                <a:lnTo>
                  <a:pt x="503634" y="1434757"/>
                </a:lnTo>
                <a:lnTo>
                  <a:pt x="510309" y="1442695"/>
                </a:lnTo>
                <a:lnTo>
                  <a:pt x="517302" y="1450950"/>
                </a:lnTo>
                <a:lnTo>
                  <a:pt x="524295" y="1458570"/>
                </a:lnTo>
                <a:lnTo>
                  <a:pt x="531288" y="1466190"/>
                </a:lnTo>
                <a:lnTo>
                  <a:pt x="538599" y="1473492"/>
                </a:lnTo>
                <a:lnTo>
                  <a:pt x="546227" y="1480795"/>
                </a:lnTo>
                <a:lnTo>
                  <a:pt x="553856" y="1487780"/>
                </a:lnTo>
                <a:lnTo>
                  <a:pt x="561802" y="1494765"/>
                </a:lnTo>
                <a:lnTo>
                  <a:pt x="570067" y="1501750"/>
                </a:lnTo>
                <a:lnTo>
                  <a:pt x="578331" y="1507782"/>
                </a:lnTo>
                <a:lnTo>
                  <a:pt x="586913" y="1514132"/>
                </a:lnTo>
                <a:lnTo>
                  <a:pt x="600581" y="1523657"/>
                </a:lnTo>
                <a:lnTo>
                  <a:pt x="615203" y="1532865"/>
                </a:lnTo>
                <a:lnTo>
                  <a:pt x="630142" y="1541437"/>
                </a:lnTo>
                <a:lnTo>
                  <a:pt x="645717" y="1549375"/>
                </a:lnTo>
                <a:lnTo>
                  <a:pt x="661928" y="1556995"/>
                </a:lnTo>
                <a:lnTo>
                  <a:pt x="678775" y="1563980"/>
                </a:lnTo>
                <a:lnTo>
                  <a:pt x="696257" y="1570647"/>
                </a:lnTo>
                <a:lnTo>
                  <a:pt x="714375" y="1576680"/>
                </a:lnTo>
                <a:lnTo>
                  <a:pt x="733129" y="1582395"/>
                </a:lnTo>
                <a:lnTo>
                  <a:pt x="752518" y="1587475"/>
                </a:lnTo>
                <a:lnTo>
                  <a:pt x="772544" y="1592237"/>
                </a:lnTo>
                <a:lnTo>
                  <a:pt x="792887" y="1596365"/>
                </a:lnTo>
                <a:lnTo>
                  <a:pt x="814183" y="1600175"/>
                </a:lnTo>
                <a:lnTo>
                  <a:pt x="835480" y="1603350"/>
                </a:lnTo>
                <a:lnTo>
                  <a:pt x="858048" y="1606525"/>
                </a:lnTo>
                <a:lnTo>
                  <a:pt x="880616" y="1608747"/>
                </a:lnTo>
                <a:lnTo>
                  <a:pt x="880616" y="1726857"/>
                </a:lnTo>
                <a:lnTo>
                  <a:pt x="1063385" y="1726857"/>
                </a:lnTo>
                <a:lnTo>
                  <a:pt x="1063385" y="1610652"/>
                </a:lnTo>
                <a:lnTo>
                  <a:pt x="1077371" y="1609382"/>
                </a:lnTo>
                <a:lnTo>
                  <a:pt x="1091675" y="1607795"/>
                </a:lnTo>
                <a:lnTo>
                  <a:pt x="1105661" y="1606207"/>
                </a:lnTo>
                <a:lnTo>
                  <a:pt x="1119329" y="1603985"/>
                </a:lnTo>
                <a:lnTo>
                  <a:pt x="1133314" y="1602080"/>
                </a:lnTo>
                <a:lnTo>
                  <a:pt x="1146665" y="1599857"/>
                </a:lnTo>
                <a:lnTo>
                  <a:pt x="1160015" y="1597317"/>
                </a:lnTo>
                <a:lnTo>
                  <a:pt x="1173047" y="1594142"/>
                </a:lnTo>
                <a:lnTo>
                  <a:pt x="1186397" y="1591285"/>
                </a:lnTo>
                <a:lnTo>
                  <a:pt x="1199111" y="1587792"/>
                </a:lnTo>
                <a:lnTo>
                  <a:pt x="1212144" y="1584300"/>
                </a:lnTo>
                <a:lnTo>
                  <a:pt x="1224540" y="1580807"/>
                </a:lnTo>
                <a:lnTo>
                  <a:pt x="1236937" y="1576680"/>
                </a:lnTo>
                <a:lnTo>
                  <a:pt x="1249333" y="1572552"/>
                </a:lnTo>
                <a:lnTo>
                  <a:pt x="1261412" y="1567790"/>
                </a:lnTo>
                <a:lnTo>
                  <a:pt x="1273491" y="1563345"/>
                </a:lnTo>
                <a:lnTo>
                  <a:pt x="1288748" y="1556995"/>
                </a:lnTo>
                <a:lnTo>
                  <a:pt x="1304005" y="1550010"/>
                </a:lnTo>
                <a:lnTo>
                  <a:pt x="1318627" y="1543025"/>
                </a:lnTo>
                <a:lnTo>
                  <a:pt x="1332613" y="1535722"/>
                </a:lnTo>
                <a:lnTo>
                  <a:pt x="1346598" y="1528102"/>
                </a:lnTo>
                <a:lnTo>
                  <a:pt x="1359631" y="1519847"/>
                </a:lnTo>
                <a:lnTo>
                  <a:pt x="1372345" y="1511592"/>
                </a:lnTo>
                <a:lnTo>
                  <a:pt x="1384742" y="1502702"/>
                </a:lnTo>
                <a:lnTo>
                  <a:pt x="1396185" y="1493812"/>
                </a:lnTo>
                <a:lnTo>
                  <a:pt x="1407945" y="1484287"/>
                </a:lnTo>
                <a:lnTo>
                  <a:pt x="1418753" y="1474762"/>
                </a:lnTo>
                <a:lnTo>
                  <a:pt x="1429242" y="1464602"/>
                </a:lnTo>
                <a:lnTo>
                  <a:pt x="1439096" y="1454125"/>
                </a:lnTo>
                <a:lnTo>
                  <a:pt x="1448631" y="1443647"/>
                </a:lnTo>
                <a:lnTo>
                  <a:pt x="1457531" y="1432535"/>
                </a:lnTo>
                <a:lnTo>
                  <a:pt x="1466114" y="1421422"/>
                </a:lnTo>
                <a:lnTo>
                  <a:pt x="1474378" y="1409675"/>
                </a:lnTo>
                <a:lnTo>
                  <a:pt x="1482007" y="1398245"/>
                </a:lnTo>
                <a:lnTo>
                  <a:pt x="1489000" y="1386497"/>
                </a:lnTo>
                <a:lnTo>
                  <a:pt x="1495675" y="1374432"/>
                </a:lnTo>
                <a:lnTo>
                  <a:pt x="1501396" y="1362685"/>
                </a:lnTo>
                <a:lnTo>
                  <a:pt x="1507118" y="1350620"/>
                </a:lnTo>
                <a:lnTo>
                  <a:pt x="1512203" y="1338555"/>
                </a:lnTo>
                <a:lnTo>
                  <a:pt x="1516335" y="1326490"/>
                </a:lnTo>
                <a:lnTo>
                  <a:pt x="1520468" y="1314107"/>
                </a:lnTo>
                <a:lnTo>
                  <a:pt x="1523964" y="1301725"/>
                </a:lnTo>
                <a:lnTo>
                  <a:pt x="1526507" y="1289025"/>
                </a:lnTo>
                <a:lnTo>
                  <a:pt x="1528732" y="1276642"/>
                </a:lnTo>
                <a:lnTo>
                  <a:pt x="1530957" y="1263942"/>
                </a:lnTo>
                <a:lnTo>
                  <a:pt x="1532228" y="1251242"/>
                </a:lnTo>
                <a:lnTo>
                  <a:pt x="1532864" y="1238542"/>
                </a:lnTo>
                <a:lnTo>
                  <a:pt x="1533182" y="1225207"/>
                </a:lnTo>
                <a:lnTo>
                  <a:pt x="1533182" y="1212189"/>
                </a:lnTo>
                <a:lnTo>
                  <a:pt x="1532546" y="1199172"/>
                </a:lnTo>
                <a:lnTo>
                  <a:pt x="1531275" y="1186789"/>
                </a:lnTo>
                <a:lnTo>
                  <a:pt x="1530003" y="1174407"/>
                </a:lnTo>
                <a:lnTo>
                  <a:pt x="1527778" y="1162342"/>
                </a:lnTo>
                <a:lnTo>
                  <a:pt x="1525553" y="1150594"/>
                </a:lnTo>
                <a:lnTo>
                  <a:pt x="1522693" y="1138847"/>
                </a:lnTo>
                <a:lnTo>
                  <a:pt x="1519514" y="1127734"/>
                </a:lnTo>
                <a:lnTo>
                  <a:pt x="1516018" y="1116939"/>
                </a:lnTo>
                <a:lnTo>
                  <a:pt x="1511885" y="1106144"/>
                </a:lnTo>
                <a:lnTo>
                  <a:pt x="1507435" y="1095349"/>
                </a:lnTo>
                <a:lnTo>
                  <a:pt x="1502350" y="1085189"/>
                </a:lnTo>
                <a:lnTo>
                  <a:pt x="1496946" y="1075347"/>
                </a:lnTo>
                <a:lnTo>
                  <a:pt x="1491225" y="1065822"/>
                </a:lnTo>
                <a:lnTo>
                  <a:pt x="1485185" y="1056614"/>
                </a:lnTo>
                <a:lnTo>
                  <a:pt x="1478510" y="1047407"/>
                </a:lnTo>
                <a:lnTo>
                  <a:pt x="1471517" y="1038517"/>
                </a:lnTo>
                <a:lnTo>
                  <a:pt x="1463889" y="1029944"/>
                </a:lnTo>
                <a:lnTo>
                  <a:pt x="1456260" y="1021689"/>
                </a:lnTo>
                <a:lnTo>
                  <a:pt x="1448314" y="1013752"/>
                </a:lnTo>
                <a:lnTo>
                  <a:pt x="1440049" y="1005814"/>
                </a:lnTo>
                <a:lnTo>
                  <a:pt x="1431467" y="998512"/>
                </a:lnTo>
                <a:lnTo>
                  <a:pt x="1422567" y="991527"/>
                </a:lnTo>
                <a:lnTo>
                  <a:pt x="1413349" y="984542"/>
                </a:lnTo>
                <a:lnTo>
                  <a:pt x="1403813" y="977557"/>
                </a:lnTo>
                <a:lnTo>
                  <a:pt x="1393959" y="971207"/>
                </a:lnTo>
                <a:lnTo>
                  <a:pt x="1383788" y="965174"/>
                </a:lnTo>
                <a:lnTo>
                  <a:pt x="1373299" y="959142"/>
                </a:lnTo>
                <a:lnTo>
                  <a:pt x="1362491" y="953427"/>
                </a:lnTo>
                <a:lnTo>
                  <a:pt x="1351048" y="948347"/>
                </a:lnTo>
                <a:lnTo>
                  <a:pt x="1339605" y="942949"/>
                </a:lnTo>
                <a:lnTo>
                  <a:pt x="1327845" y="937869"/>
                </a:lnTo>
                <a:lnTo>
                  <a:pt x="1305912" y="930249"/>
                </a:lnTo>
                <a:lnTo>
                  <a:pt x="1280801" y="921677"/>
                </a:lnTo>
                <a:lnTo>
                  <a:pt x="1252512" y="912469"/>
                </a:lnTo>
                <a:lnTo>
                  <a:pt x="1221362" y="902627"/>
                </a:lnTo>
                <a:lnTo>
                  <a:pt x="1186397" y="892784"/>
                </a:lnTo>
                <a:lnTo>
                  <a:pt x="1148572" y="882307"/>
                </a:lnTo>
                <a:lnTo>
                  <a:pt x="1107568" y="871512"/>
                </a:lnTo>
                <a:lnTo>
                  <a:pt x="1063385" y="860399"/>
                </a:lnTo>
                <a:lnTo>
                  <a:pt x="1063385" y="511149"/>
                </a:lnTo>
                <a:lnTo>
                  <a:pt x="1078960" y="514642"/>
                </a:lnTo>
                <a:lnTo>
                  <a:pt x="1093582" y="518769"/>
                </a:lnTo>
                <a:lnTo>
                  <a:pt x="1108204" y="523214"/>
                </a:lnTo>
                <a:lnTo>
                  <a:pt x="1121554" y="528612"/>
                </a:lnTo>
                <a:lnTo>
                  <a:pt x="1128229" y="531469"/>
                </a:lnTo>
                <a:lnTo>
                  <a:pt x="1134904" y="534644"/>
                </a:lnTo>
                <a:lnTo>
                  <a:pt x="1141261" y="537502"/>
                </a:lnTo>
                <a:lnTo>
                  <a:pt x="1146982" y="540677"/>
                </a:lnTo>
                <a:lnTo>
                  <a:pt x="1153022" y="544169"/>
                </a:lnTo>
                <a:lnTo>
                  <a:pt x="1159061" y="547662"/>
                </a:lnTo>
                <a:lnTo>
                  <a:pt x="1164465" y="551154"/>
                </a:lnTo>
                <a:lnTo>
                  <a:pt x="1169868" y="555282"/>
                </a:lnTo>
                <a:lnTo>
                  <a:pt x="1178768" y="561949"/>
                </a:lnTo>
                <a:lnTo>
                  <a:pt x="1187351" y="568934"/>
                </a:lnTo>
                <a:lnTo>
                  <a:pt x="1195297" y="576554"/>
                </a:lnTo>
                <a:lnTo>
                  <a:pt x="1202926" y="584174"/>
                </a:lnTo>
                <a:lnTo>
                  <a:pt x="1209919" y="592429"/>
                </a:lnTo>
                <a:lnTo>
                  <a:pt x="1216594" y="601002"/>
                </a:lnTo>
                <a:lnTo>
                  <a:pt x="1222633" y="609574"/>
                </a:lnTo>
                <a:lnTo>
                  <a:pt x="1228355" y="618782"/>
                </a:lnTo>
                <a:lnTo>
                  <a:pt x="1233758" y="627989"/>
                </a:lnTo>
                <a:lnTo>
                  <a:pt x="1238844" y="637832"/>
                </a:lnTo>
                <a:lnTo>
                  <a:pt x="1242976" y="647674"/>
                </a:lnTo>
                <a:lnTo>
                  <a:pt x="1247108" y="658469"/>
                </a:lnTo>
                <a:lnTo>
                  <a:pt x="1250287" y="668947"/>
                </a:lnTo>
                <a:lnTo>
                  <a:pt x="1253465" y="680059"/>
                </a:lnTo>
                <a:lnTo>
                  <a:pt x="1256326" y="691172"/>
                </a:lnTo>
                <a:lnTo>
                  <a:pt x="1258233" y="702919"/>
                </a:lnTo>
                <a:lnTo>
                  <a:pt x="1482324" y="675297"/>
                </a:lnTo>
                <a:lnTo>
                  <a:pt x="1479464" y="660692"/>
                </a:lnTo>
                <a:lnTo>
                  <a:pt x="1475967" y="646087"/>
                </a:lnTo>
                <a:lnTo>
                  <a:pt x="1472789" y="632434"/>
                </a:lnTo>
                <a:lnTo>
                  <a:pt x="1469292" y="618782"/>
                </a:lnTo>
                <a:lnTo>
                  <a:pt x="1465160" y="605764"/>
                </a:lnTo>
                <a:lnTo>
                  <a:pt x="1461028" y="592747"/>
                </a:lnTo>
                <a:lnTo>
                  <a:pt x="1456260" y="580364"/>
                </a:lnTo>
                <a:lnTo>
                  <a:pt x="1451810" y="568299"/>
                </a:lnTo>
                <a:lnTo>
                  <a:pt x="1446406" y="556552"/>
                </a:lnTo>
                <a:lnTo>
                  <a:pt x="1441321" y="545439"/>
                </a:lnTo>
                <a:lnTo>
                  <a:pt x="1435599" y="534644"/>
                </a:lnTo>
                <a:lnTo>
                  <a:pt x="1429560" y="523532"/>
                </a:lnTo>
                <a:lnTo>
                  <a:pt x="1423838" y="513689"/>
                </a:lnTo>
                <a:lnTo>
                  <a:pt x="1417163" y="503847"/>
                </a:lnTo>
                <a:lnTo>
                  <a:pt x="1410488" y="494322"/>
                </a:lnTo>
                <a:lnTo>
                  <a:pt x="1403177" y="485432"/>
                </a:lnTo>
                <a:lnTo>
                  <a:pt x="1395867" y="476542"/>
                </a:lnTo>
                <a:lnTo>
                  <a:pt x="1388238" y="467969"/>
                </a:lnTo>
                <a:lnTo>
                  <a:pt x="1379974" y="459714"/>
                </a:lnTo>
                <a:lnTo>
                  <a:pt x="1371074" y="451459"/>
                </a:lnTo>
                <a:lnTo>
                  <a:pt x="1361538" y="443522"/>
                </a:lnTo>
                <a:lnTo>
                  <a:pt x="1351366" y="435902"/>
                </a:lnTo>
                <a:lnTo>
                  <a:pt x="1341195" y="428599"/>
                </a:lnTo>
                <a:lnTo>
                  <a:pt x="1330388" y="421614"/>
                </a:lnTo>
                <a:lnTo>
                  <a:pt x="1319262" y="414629"/>
                </a:lnTo>
                <a:lnTo>
                  <a:pt x="1307184" y="407962"/>
                </a:lnTo>
                <a:lnTo>
                  <a:pt x="1294787" y="401294"/>
                </a:lnTo>
                <a:lnTo>
                  <a:pt x="1282073" y="395262"/>
                </a:lnTo>
                <a:lnTo>
                  <a:pt x="1268723" y="389229"/>
                </a:lnTo>
                <a:lnTo>
                  <a:pt x="1254737" y="383197"/>
                </a:lnTo>
                <a:lnTo>
                  <a:pt x="1240751" y="378117"/>
                </a:lnTo>
                <a:lnTo>
                  <a:pt x="1225812" y="372402"/>
                </a:lnTo>
                <a:lnTo>
                  <a:pt x="1207058" y="366369"/>
                </a:lnTo>
                <a:lnTo>
                  <a:pt x="1187986" y="360972"/>
                </a:lnTo>
                <a:lnTo>
                  <a:pt x="1168279" y="355574"/>
                </a:lnTo>
                <a:lnTo>
                  <a:pt x="1147936" y="351129"/>
                </a:lnTo>
                <a:lnTo>
                  <a:pt x="1127593" y="346684"/>
                </a:lnTo>
                <a:lnTo>
                  <a:pt x="1106614" y="343192"/>
                </a:lnTo>
                <a:lnTo>
                  <a:pt x="1085000" y="339699"/>
                </a:lnTo>
                <a:lnTo>
                  <a:pt x="1063385" y="337159"/>
                </a:lnTo>
                <a:lnTo>
                  <a:pt x="1063385" y="217144"/>
                </a:lnTo>
                <a:close/>
                <a:moveTo>
                  <a:pt x="972000" y="0"/>
                </a:moveTo>
                <a:cubicBezTo>
                  <a:pt x="1508821" y="0"/>
                  <a:pt x="1944000" y="435179"/>
                  <a:pt x="1944000" y="972000"/>
                </a:cubicBezTo>
                <a:cubicBezTo>
                  <a:pt x="1944000" y="1508821"/>
                  <a:pt x="1508821" y="1944000"/>
                  <a:pt x="972000" y="1944000"/>
                </a:cubicBezTo>
                <a:cubicBezTo>
                  <a:pt x="435179" y="1944000"/>
                  <a:pt x="0" y="1508821"/>
                  <a:pt x="0" y="972000"/>
                </a:cubicBezTo>
                <a:cubicBezTo>
                  <a:pt x="0" y="435179"/>
                  <a:pt x="435179" y="0"/>
                  <a:pt x="972000" y="0"/>
                </a:cubicBezTo>
                <a:close/>
              </a:path>
            </a:pathLst>
          </a:custGeom>
          <a:solidFill>
            <a:sysClr val="window" lastClr="FFFFFF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 kern="0" dirty="0">
              <a:solidFill>
                <a:srgbClr val="FFFFFF"/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2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5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5" presetID="2" presetClass="entr" presetSubtype="8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6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8" presetID="2" presetClass="entr" presetSubtype="2" fill="hold" grpId="0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8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8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1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/>
          <p:bldP spid="7" grpId="0"/>
          <p:bldP spid="8" grpId="0"/>
          <p:bldP spid="9" grpId="0"/>
          <p:bldP spid="10" grpId="0" bldLvl="0" animBg="1"/>
          <p:bldP spid="15" grpId="0" bldLvl="0" animBg="1"/>
          <p:bldP spid="19" grpId="0"/>
          <p:bldP spid="20" grpId="0"/>
          <p:bldP spid="21" grpId="0"/>
          <p:bldP spid="22" grpId="0"/>
          <p:bldP spid="23" grpId="0"/>
          <p:bldP spid="25" grpId="0"/>
          <p:bldP spid="26" grpId="0" bldLvl="0" animBg="1"/>
          <p:bldP spid="30" grpId="0"/>
          <p:bldP spid="31" grpId="0"/>
          <p:bldP spid="32" grpId="0" bldLvl="0" animBg="1"/>
          <p:bldP spid="33" grpId="0" animBg="1"/>
          <p:bldP spid="34" grpId="0" bldLvl="0" animBg="1"/>
          <p:bldP spid="35" grpId="0" animBg="1"/>
          <p:bldP spid="36" grpId="0" bldLvl="0" animBg="1"/>
          <p:bldP spid="37" grpId="0" animBg="1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300"/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0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1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3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24" dur="3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300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3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4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300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37" dur="3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300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46" dur="3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300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0" dur="3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2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5" dur="5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3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59" dur="3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0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2" dur="300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63" dur="3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4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300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2" dur="3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3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300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6" dur="3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78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5" dur="3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2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+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left)">
                                          <p:cBhvr>
                                            <p:cTn id="89" dur="3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91" presetID="53" presetClass="entr" presetSubtype="52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4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5" dur="5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8" presetID="53" presetClass="entr" presetSubtype="528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9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1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2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3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4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5" presetID="53" presetClass="entr" presetSubtype="528" fill="hold" grpId="0" nodeType="withEffect">
                                      <p:stCondLst>
                                        <p:cond delay="80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1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2" presetID="53" presetClass="entr" presetSubtype="528" fill="hold" grpId="0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1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4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5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6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1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19" presetID="53" presetClass="entr" presetSubtype="52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1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2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2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26" presetID="53" presetClass="entr" presetSubtype="528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28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9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0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31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2" dur="500" fill="hold"/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.5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/>
          <p:bldP spid="7" grpId="0"/>
          <p:bldP spid="8" grpId="0"/>
          <p:bldP spid="9" grpId="0"/>
          <p:bldP spid="10" grpId="0" bldLvl="0" animBg="1"/>
          <p:bldP spid="15" grpId="0" bldLvl="0" animBg="1"/>
          <p:bldP spid="19" grpId="0"/>
          <p:bldP spid="20" grpId="0"/>
          <p:bldP spid="21" grpId="0"/>
          <p:bldP spid="22" grpId="0"/>
          <p:bldP spid="23" grpId="0"/>
          <p:bldP spid="25" grpId="0"/>
          <p:bldP spid="26" grpId="0" bldLvl="0" animBg="1"/>
          <p:bldP spid="30" grpId="0"/>
          <p:bldP spid="31" grpId="0"/>
          <p:bldP spid="32" grpId="0" bldLvl="0" animBg="1"/>
          <p:bldP spid="33" grpId="0" animBg="1"/>
          <p:bldP spid="34" grpId="0" bldLvl="0" animBg="1"/>
          <p:bldP spid="35" grpId="0" animBg="1"/>
          <p:bldP spid="36" grpId="0" bldLvl="0" animBg="1"/>
          <p:bldP spid="37" grpId="0" animBg="1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0"/>
            <a:ext cx="9153525" cy="2940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6159" y="2160953"/>
            <a:ext cx="2671681" cy="68325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4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03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517549" y="2933252"/>
            <a:ext cx="2698162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项目及成绩展示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9107" y="585531"/>
            <a:ext cx="1505786" cy="1505786"/>
            <a:chOff x="2148356" y="1520102"/>
            <a:chExt cx="1505786" cy="1505786"/>
          </a:xfrm>
        </p:grpSpPr>
        <p:grpSp>
          <p:nvGrpSpPr>
            <p:cNvPr id="7" name="组合 6"/>
            <p:cNvGrpSpPr/>
            <p:nvPr/>
          </p:nvGrpSpPr>
          <p:grpSpPr>
            <a:xfrm>
              <a:off x="2148356" y="1520102"/>
              <a:ext cx="1505786" cy="1505786"/>
              <a:chOff x="8343900" y="254000"/>
              <a:chExt cx="3416300" cy="34163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343900" y="254000"/>
                <a:ext cx="3416300" cy="3416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6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477524" y="387624"/>
                <a:ext cx="3149051" cy="31490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4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任意多边形 7"/>
            <p:cNvSpPr/>
            <p:nvPr/>
          </p:nvSpPr>
          <p:spPr bwMode="auto">
            <a:xfrm>
              <a:off x="2374547" y="1832886"/>
              <a:ext cx="1053404" cy="807614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041328" y="3541453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获得的成绩与经验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3041327" y="3866893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完成项目展示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4888560" y="354471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已完成项目汇总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4888561" y="387060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重点项目展望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  <p:bldP spid="1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495569" y="3524592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1216760" y="3524592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868144" y="2425731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4" name="圆角矩形 13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819738" y="2425731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7" name="圆角矩形 1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5495569" y="1347615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216760" y="1347615"/>
            <a:ext cx="2419136" cy="574060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3" name="圆角矩形 22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5" name="圆角矩形 24"/>
            <p:cNvSpPr/>
            <p:nvPr/>
          </p:nvSpPr>
          <p:spPr>
            <a:xfrm>
              <a:off x="4351927" y="1373342"/>
              <a:ext cx="3742173" cy="258445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6" name="TextBox 53"/>
          <p:cNvSpPr txBox="1">
            <a:spLocks noChangeArrowheads="1"/>
          </p:cNvSpPr>
          <p:nvPr/>
        </p:nvSpPr>
        <p:spPr bwMode="auto">
          <a:xfrm>
            <a:off x="1298280" y="1457678"/>
            <a:ext cx="2328776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7" name="TextBox 53"/>
          <p:cNvSpPr txBox="1">
            <a:spLocks noChangeArrowheads="1"/>
          </p:cNvSpPr>
          <p:nvPr/>
        </p:nvSpPr>
        <p:spPr bwMode="auto">
          <a:xfrm>
            <a:off x="827588" y="2547248"/>
            <a:ext cx="24132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8" name="TextBox 53"/>
          <p:cNvSpPr txBox="1">
            <a:spLocks noChangeArrowheads="1"/>
          </p:cNvSpPr>
          <p:nvPr/>
        </p:nvSpPr>
        <p:spPr bwMode="auto">
          <a:xfrm>
            <a:off x="1304321" y="3649868"/>
            <a:ext cx="231929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9" name="TextBox 53"/>
          <p:cNvSpPr txBox="1">
            <a:spLocks noChangeArrowheads="1"/>
          </p:cNvSpPr>
          <p:nvPr/>
        </p:nvSpPr>
        <p:spPr bwMode="auto">
          <a:xfrm>
            <a:off x="5495090" y="3655075"/>
            <a:ext cx="2291309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0" name="TextBox 53"/>
          <p:cNvSpPr txBox="1">
            <a:spLocks noChangeArrowheads="1"/>
          </p:cNvSpPr>
          <p:nvPr/>
        </p:nvSpPr>
        <p:spPr bwMode="auto">
          <a:xfrm>
            <a:off x="5903159" y="2535795"/>
            <a:ext cx="24132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1" name="TextBox 30"/>
          <p:cNvSpPr txBox="1">
            <a:spLocks noChangeArrowheads="1"/>
          </p:cNvSpPr>
          <p:nvPr/>
        </p:nvSpPr>
        <p:spPr bwMode="auto">
          <a:xfrm>
            <a:off x="5526295" y="1443987"/>
            <a:ext cx="2312961" cy="353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30" tIns="45716" rIns="91430" bIns="45716" numCol="1" anchor="t" anchorCtr="0" compatLnSpc="1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宋体" panose="02010600030101010101" pitchFamily="2" charset="-122"/>
              </a:rPr>
              <a:t>在此输入内容文本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3660365" y="1689389"/>
            <a:ext cx="1835204" cy="1835202"/>
            <a:chOff x="680580" y="1491630"/>
            <a:chExt cx="1479184" cy="1479182"/>
          </a:xfrm>
        </p:grpSpPr>
        <p:grpSp>
          <p:nvGrpSpPr>
            <p:cNvPr id="33" name="组合 32"/>
            <p:cNvGrpSpPr/>
            <p:nvPr/>
          </p:nvGrpSpPr>
          <p:grpSpPr>
            <a:xfrm>
              <a:off x="680580" y="1491630"/>
              <a:ext cx="1479184" cy="1479182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8" name="同心圆 3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407840" y="776140"/>
                <a:ext cx="3794420" cy="3794420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34" name="Group 162"/>
            <p:cNvGrpSpPr/>
            <p:nvPr/>
          </p:nvGrpSpPr>
          <p:grpSpPr>
            <a:xfrm>
              <a:off x="1106119" y="1857043"/>
              <a:ext cx="628107" cy="671776"/>
              <a:chOff x="4267200" y="1196975"/>
              <a:chExt cx="593725" cy="635001"/>
            </a:xfrm>
            <a:solidFill>
              <a:srgbClr val="ED7D31"/>
            </a:solidFill>
          </p:grpSpPr>
          <p:sp>
            <p:nvSpPr>
              <p:cNvPr id="35" name="Freeform 272"/>
              <p:cNvSpPr/>
              <p:nvPr/>
            </p:nvSpPr>
            <p:spPr bwMode="auto">
              <a:xfrm>
                <a:off x="4267200" y="1566863"/>
                <a:ext cx="593725" cy="265113"/>
              </a:xfrm>
              <a:custGeom>
                <a:avLst/>
                <a:gdLst>
                  <a:gd name="T0" fmla="*/ 364 w 374"/>
                  <a:gd name="T1" fmla="*/ 47 h 167"/>
                  <a:gd name="T2" fmla="*/ 350 w 374"/>
                  <a:gd name="T3" fmla="*/ 33 h 167"/>
                  <a:gd name="T4" fmla="*/ 332 w 374"/>
                  <a:gd name="T5" fmla="*/ 22 h 167"/>
                  <a:gd name="T6" fmla="*/ 295 w 374"/>
                  <a:gd name="T7" fmla="*/ 8 h 167"/>
                  <a:gd name="T8" fmla="*/ 265 w 374"/>
                  <a:gd name="T9" fmla="*/ 1 h 167"/>
                  <a:gd name="T10" fmla="*/ 253 w 374"/>
                  <a:gd name="T11" fmla="*/ 26 h 167"/>
                  <a:gd name="T12" fmla="*/ 269 w 374"/>
                  <a:gd name="T13" fmla="*/ 30 h 167"/>
                  <a:gd name="T14" fmla="*/ 284 w 374"/>
                  <a:gd name="T15" fmla="*/ 37 h 167"/>
                  <a:gd name="T16" fmla="*/ 305 w 374"/>
                  <a:gd name="T17" fmla="*/ 49 h 167"/>
                  <a:gd name="T18" fmla="*/ 310 w 374"/>
                  <a:gd name="T19" fmla="*/ 56 h 167"/>
                  <a:gd name="T20" fmla="*/ 316 w 374"/>
                  <a:gd name="T21" fmla="*/ 66 h 167"/>
                  <a:gd name="T22" fmla="*/ 316 w 374"/>
                  <a:gd name="T23" fmla="*/ 70 h 167"/>
                  <a:gd name="T24" fmla="*/ 303 w 374"/>
                  <a:gd name="T25" fmla="*/ 83 h 167"/>
                  <a:gd name="T26" fmla="*/ 295 w 374"/>
                  <a:gd name="T27" fmla="*/ 88 h 167"/>
                  <a:gd name="T28" fmla="*/ 266 w 374"/>
                  <a:gd name="T29" fmla="*/ 101 h 167"/>
                  <a:gd name="T30" fmla="*/ 224 w 374"/>
                  <a:gd name="T31" fmla="*/ 107 h 167"/>
                  <a:gd name="T32" fmla="*/ 202 w 374"/>
                  <a:gd name="T33" fmla="*/ 109 h 167"/>
                  <a:gd name="T34" fmla="*/ 158 w 374"/>
                  <a:gd name="T35" fmla="*/ 109 h 167"/>
                  <a:gd name="T36" fmla="*/ 136 w 374"/>
                  <a:gd name="T37" fmla="*/ 105 h 167"/>
                  <a:gd name="T38" fmla="*/ 94 w 374"/>
                  <a:gd name="T39" fmla="*/ 94 h 167"/>
                  <a:gd name="T40" fmla="*/ 84 w 374"/>
                  <a:gd name="T41" fmla="*/ 91 h 167"/>
                  <a:gd name="T42" fmla="*/ 68 w 374"/>
                  <a:gd name="T43" fmla="*/ 80 h 167"/>
                  <a:gd name="T44" fmla="*/ 62 w 374"/>
                  <a:gd name="T45" fmla="*/ 73 h 167"/>
                  <a:gd name="T46" fmla="*/ 58 w 374"/>
                  <a:gd name="T47" fmla="*/ 66 h 167"/>
                  <a:gd name="T48" fmla="*/ 58 w 374"/>
                  <a:gd name="T49" fmla="*/ 65 h 167"/>
                  <a:gd name="T50" fmla="*/ 60 w 374"/>
                  <a:gd name="T51" fmla="*/ 59 h 167"/>
                  <a:gd name="T52" fmla="*/ 72 w 374"/>
                  <a:gd name="T53" fmla="*/ 47 h 167"/>
                  <a:gd name="T54" fmla="*/ 83 w 374"/>
                  <a:gd name="T55" fmla="*/ 38 h 167"/>
                  <a:gd name="T56" fmla="*/ 108 w 374"/>
                  <a:gd name="T57" fmla="*/ 29 h 167"/>
                  <a:gd name="T58" fmla="*/ 121 w 374"/>
                  <a:gd name="T59" fmla="*/ 26 h 167"/>
                  <a:gd name="T60" fmla="*/ 109 w 374"/>
                  <a:gd name="T61" fmla="*/ 0 h 167"/>
                  <a:gd name="T62" fmla="*/ 68 w 374"/>
                  <a:gd name="T63" fmla="*/ 11 h 167"/>
                  <a:gd name="T64" fmla="*/ 29 w 374"/>
                  <a:gd name="T65" fmla="*/ 27 h 167"/>
                  <a:gd name="T66" fmla="*/ 22 w 374"/>
                  <a:gd name="T67" fmla="*/ 33 h 167"/>
                  <a:gd name="T68" fmla="*/ 8 w 374"/>
                  <a:gd name="T69" fmla="*/ 47 h 167"/>
                  <a:gd name="T70" fmla="*/ 3 w 374"/>
                  <a:gd name="T71" fmla="*/ 55 h 167"/>
                  <a:gd name="T72" fmla="*/ 0 w 374"/>
                  <a:gd name="T73" fmla="*/ 71 h 167"/>
                  <a:gd name="T74" fmla="*/ 1 w 374"/>
                  <a:gd name="T75" fmla="*/ 83 h 167"/>
                  <a:gd name="T76" fmla="*/ 4 w 374"/>
                  <a:gd name="T77" fmla="*/ 94 h 167"/>
                  <a:gd name="T78" fmla="*/ 12 w 374"/>
                  <a:gd name="T79" fmla="*/ 109 h 167"/>
                  <a:gd name="T80" fmla="*/ 25 w 374"/>
                  <a:gd name="T81" fmla="*/ 123 h 167"/>
                  <a:gd name="T82" fmla="*/ 55 w 374"/>
                  <a:gd name="T83" fmla="*/ 143 h 167"/>
                  <a:gd name="T84" fmla="*/ 73 w 374"/>
                  <a:gd name="T85" fmla="*/ 150 h 167"/>
                  <a:gd name="T86" fmla="*/ 111 w 374"/>
                  <a:gd name="T87" fmla="*/ 160 h 167"/>
                  <a:gd name="T88" fmla="*/ 150 w 374"/>
                  <a:gd name="T89" fmla="*/ 166 h 167"/>
                  <a:gd name="T90" fmla="*/ 206 w 374"/>
                  <a:gd name="T91" fmla="*/ 167 h 167"/>
                  <a:gd name="T92" fmla="*/ 241 w 374"/>
                  <a:gd name="T93" fmla="*/ 164 h 167"/>
                  <a:gd name="T94" fmla="*/ 276 w 374"/>
                  <a:gd name="T95" fmla="*/ 159 h 167"/>
                  <a:gd name="T96" fmla="*/ 310 w 374"/>
                  <a:gd name="T97" fmla="*/ 148 h 167"/>
                  <a:gd name="T98" fmla="*/ 341 w 374"/>
                  <a:gd name="T99" fmla="*/ 132 h 167"/>
                  <a:gd name="T100" fmla="*/ 352 w 374"/>
                  <a:gd name="T101" fmla="*/ 124 h 167"/>
                  <a:gd name="T102" fmla="*/ 367 w 374"/>
                  <a:gd name="T103" fmla="*/ 102 h 167"/>
                  <a:gd name="T104" fmla="*/ 371 w 374"/>
                  <a:gd name="T105" fmla="*/ 89 h 167"/>
                  <a:gd name="T106" fmla="*/ 374 w 374"/>
                  <a:gd name="T107" fmla="*/ 74 h 167"/>
                  <a:gd name="T108" fmla="*/ 374 w 374"/>
                  <a:gd name="T109" fmla="*/ 67 h 167"/>
                  <a:gd name="T110" fmla="*/ 368 w 374"/>
                  <a:gd name="T111" fmla="*/ 54 h 167"/>
                  <a:gd name="T112" fmla="*/ 364 w 374"/>
                  <a:gd name="T113" fmla="*/ 47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74" h="167">
                    <a:moveTo>
                      <a:pt x="364" y="47"/>
                    </a:moveTo>
                    <a:lnTo>
                      <a:pt x="364" y="47"/>
                    </a:lnTo>
                    <a:lnTo>
                      <a:pt x="357" y="40"/>
                    </a:lnTo>
                    <a:lnTo>
                      <a:pt x="350" y="33"/>
                    </a:lnTo>
                    <a:lnTo>
                      <a:pt x="342" y="27"/>
                    </a:lnTo>
                    <a:lnTo>
                      <a:pt x="332" y="22"/>
                    </a:lnTo>
                    <a:lnTo>
                      <a:pt x="314" y="15"/>
                    </a:lnTo>
                    <a:lnTo>
                      <a:pt x="295" y="8"/>
                    </a:lnTo>
                    <a:lnTo>
                      <a:pt x="295" y="8"/>
                    </a:lnTo>
                    <a:lnTo>
                      <a:pt x="265" y="1"/>
                    </a:lnTo>
                    <a:lnTo>
                      <a:pt x="265" y="1"/>
                    </a:lnTo>
                    <a:lnTo>
                      <a:pt x="253" y="26"/>
                    </a:lnTo>
                    <a:lnTo>
                      <a:pt x="253" y="26"/>
                    </a:lnTo>
                    <a:lnTo>
                      <a:pt x="269" y="30"/>
                    </a:lnTo>
                    <a:lnTo>
                      <a:pt x="284" y="37"/>
                    </a:lnTo>
                    <a:lnTo>
                      <a:pt x="284" y="37"/>
                    </a:lnTo>
                    <a:lnTo>
                      <a:pt x="299" y="45"/>
                    </a:lnTo>
                    <a:lnTo>
                      <a:pt x="305" y="49"/>
                    </a:lnTo>
                    <a:lnTo>
                      <a:pt x="310" y="56"/>
                    </a:lnTo>
                    <a:lnTo>
                      <a:pt x="310" y="56"/>
                    </a:lnTo>
                    <a:lnTo>
                      <a:pt x="316" y="63"/>
                    </a:lnTo>
                    <a:lnTo>
                      <a:pt x="316" y="66"/>
                    </a:lnTo>
                    <a:lnTo>
                      <a:pt x="316" y="70"/>
                    </a:lnTo>
                    <a:lnTo>
                      <a:pt x="316" y="70"/>
                    </a:lnTo>
                    <a:lnTo>
                      <a:pt x="310" y="77"/>
                    </a:lnTo>
                    <a:lnTo>
                      <a:pt x="303" y="83"/>
                    </a:lnTo>
                    <a:lnTo>
                      <a:pt x="303" y="83"/>
                    </a:lnTo>
                    <a:lnTo>
                      <a:pt x="295" y="88"/>
                    </a:lnTo>
                    <a:lnTo>
                      <a:pt x="285" y="94"/>
                    </a:lnTo>
                    <a:lnTo>
                      <a:pt x="266" y="101"/>
                    </a:lnTo>
                    <a:lnTo>
                      <a:pt x="245" y="105"/>
                    </a:lnTo>
                    <a:lnTo>
                      <a:pt x="224" y="107"/>
                    </a:lnTo>
                    <a:lnTo>
                      <a:pt x="224" y="107"/>
                    </a:lnTo>
                    <a:lnTo>
                      <a:pt x="202" y="109"/>
                    </a:lnTo>
                    <a:lnTo>
                      <a:pt x="180" y="110"/>
                    </a:lnTo>
                    <a:lnTo>
                      <a:pt x="158" y="109"/>
                    </a:lnTo>
                    <a:lnTo>
                      <a:pt x="136" y="105"/>
                    </a:lnTo>
                    <a:lnTo>
                      <a:pt x="136" y="105"/>
                    </a:lnTo>
                    <a:lnTo>
                      <a:pt x="115" y="101"/>
                    </a:lnTo>
                    <a:lnTo>
                      <a:pt x="94" y="94"/>
                    </a:lnTo>
                    <a:lnTo>
                      <a:pt x="94" y="94"/>
                    </a:lnTo>
                    <a:lnTo>
                      <a:pt x="84" y="91"/>
                    </a:lnTo>
                    <a:lnTo>
                      <a:pt x="76" y="85"/>
                    </a:lnTo>
                    <a:lnTo>
                      <a:pt x="68" y="80"/>
                    </a:lnTo>
                    <a:lnTo>
                      <a:pt x="62" y="73"/>
                    </a:lnTo>
                    <a:lnTo>
                      <a:pt x="62" y="73"/>
                    </a:lnTo>
                    <a:lnTo>
                      <a:pt x="58" y="69"/>
                    </a:lnTo>
                    <a:lnTo>
                      <a:pt x="58" y="66"/>
                    </a:lnTo>
                    <a:lnTo>
                      <a:pt x="58" y="65"/>
                    </a:lnTo>
                    <a:lnTo>
                      <a:pt x="58" y="65"/>
                    </a:lnTo>
                    <a:lnTo>
                      <a:pt x="60" y="59"/>
                    </a:lnTo>
                    <a:lnTo>
                      <a:pt x="60" y="59"/>
                    </a:lnTo>
                    <a:lnTo>
                      <a:pt x="65" y="52"/>
                    </a:lnTo>
                    <a:lnTo>
                      <a:pt x="72" y="47"/>
                    </a:lnTo>
                    <a:lnTo>
                      <a:pt x="72" y="47"/>
                    </a:lnTo>
                    <a:lnTo>
                      <a:pt x="83" y="38"/>
                    </a:lnTo>
                    <a:lnTo>
                      <a:pt x="96" y="33"/>
                    </a:lnTo>
                    <a:lnTo>
                      <a:pt x="108" y="29"/>
                    </a:lnTo>
                    <a:lnTo>
                      <a:pt x="121" y="26"/>
                    </a:lnTo>
                    <a:lnTo>
                      <a:pt x="121" y="26"/>
                    </a:lnTo>
                    <a:lnTo>
                      <a:pt x="109" y="0"/>
                    </a:lnTo>
                    <a:lnTo>
                      <a:pt x="109" y="0"/>
                    </a:lnTo>
                    <a:lnTo>
                      <a:pt x="89" y="4"/>
                    </a:lnTo>
                    <a:lnTo>
                      <a:pt x="68" y="11"/>
                    </a:lnTo>
                    <a:lnTo>
                      <a:pt x="48" y="18"/>
                    </a:lnTo>
                    <a:lnTo>
                      <a:pt x="29" y="27"/>
                    </a:lnTo>
                    <a:lnTo>
                      <a:pt x="29" y="27"/>
                    </a:lnTo>
                    <a:lnTo>
                      <a:pt x="22" y="33"/>
                    </a:lnTo>
                    <a:lnTo>
                      <a:pt x="14" y="40"/>
                    </a:lnTo>
                    <a:lnTo>
                      <a:pt x="8" y="47"/>
                    </a:lnTo>
                    <a:lnTo>
                      <a:pt x="3" y="55"/>
                    </a:lnTo>
                    <a:lnTo>
                      <a:pt x="3" y="55"/>
                    </a:lnTo>
                    <a:lnTo>
                      <a:pt x="0" y="63"/>
                    </a:lnTo>
                    <a:lnTo>
                      <a:pt x="0" y="71"/>
                    </a:lnTo>
                    <a:lnTo>
                      <a:pt x="0" y="71"/>
                    </a:lnTo>
                    <a:lnTo>
                      <a:pt x="1" y="83"/>
                    </a:lnTo>
                    <a:lnTo>
                      <a:pt x="4" y="94"/>
                    </a:lnTo>
                    <a:lnTo>
                      <a:pt x="4" y="94"/>
                    </a:lnTo>
                    <a:lnTo>
                      <a:pt x="7" y="102"/>
                    </a:lnTo>
                    <a:lnTo>
                      <a:pt x="12" y="109"/>
                    </a:lnTo>
                    <a:lnTo>
                      <a:pt x="18" y="117"/>
                    </a:lnTo>
                    <a:lnTo>
                      <a:pt x="25" y="123"/>
                    </a:lnTo>
                    <a:lnTo>
                      <a:pt x="40" y="135"/>
                    </a:lnTo>
                    <a:lnTo>
                      <a:pt x="55" y="143"/>
                    </a:lnTo>
                    <a:lnTo>
                      <a:pt x="55" y="143"/>
                    </a:lnTo>
                    <a:lnTo>
                      <a:pt x="73" y="150"/>
                    </a:lnTo>
                    <a:lnTo>
                      <a:pt x="91" y="156"/>
                    </a:lnTo>
                    <a:lnTo>
                      <a:pt x="111" y="160"/>
                    </a:lnTo>
                    <a:lnTo>
                      <a:pt x="130" y="163"/>
                    </a:lnTo>
                    <a:lnTo>
                      <a:pt x="150" y="166"/>
                    </a:lnTo>
                    <a:lnTo>
                      <a:pt x="168" y="167"/>
                    </a:lnTo>
                    <a:lnTo>
                      <a:pt x="206" y="167"/>
                    </a:lnTo>
                    <a:lnTo>
                      <a:pt x="206" y="167"/>
                    </a:lnTo>
                    <a:lnTo>
                      <a:pt x="241" y="164"/>
                    </a:lnTo>
                    <a:lnTo>
                      <a:pt x="259" y="161"/>
                    </a:lnTo>
                    <a:lnTo>
                      <a:pt x="276" y="159"/>
                    </a:lnTo>
                    <a:lnTo>
                      <a:pt x="294" y="153"/>
                    </a:lnTo>
                    <a:lnTo>
                      <a:pt x="310" y="148"/>
                    </a:lnTo>
                    <a:lnTo>
                      <a:pt x="326" y="141"/>
                    </a:lnTo>
                    <a:lnTo>
                      <a:pt x="341" y="132"/>
                    </a:lnTo>
                    <a:lnTo>
                      <a:pt x="341" y="132"/>
                    </a:lnTo>
                    <a:lnTo>
                      <a:pt x="352" y="124"/>
                    </a:lnTo>
                    <a:lnTo>
                      <a:pt x="360" y="114"/>
                    </a:lnTo>
                    <a:lnTo>
                      <a:pt x="367" y="102"/>
                    </a:lnTo>
                    <a:lnTo>
                      <a:pt x="370" y="95"/>
                    </a:lnTo>
                    <a:lnTo>
                      <a:pt x="371" y="89"/>
                    </a:lnTo>
                    <a:lnTo>
                      <a:pt x="371" y="89"/>
                    </a:lnTo>
                    <a:lnTo>
                      <a:pt x="374" y="74"/>
                    </a:lnTo>
                    <a:lnTo>
                      <a:pt x="374" y="74"/>
                    </a:lnTo>
                    <a:lnTo>
                      <a:pt x="374" y="67"/>
                    </a:lnTo>
                    <a:lnTo>
                      <a:pt x="373" y="60"/>
                    </a:lnTo>
                    <a:lnTo>
                      <a:pt x="368" y="54"/>
                    </a:lnTo>
                    <a:lnTo>
                      <a:pt x="364" y="47"/>
                    </a:lnTo>
                    <a:lnTo>
                      <a:pt x="364" y="47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6" name="Rectangle 273"/>
              <p:cNvSpPr>
                <a:spLocks noChangeArrowheads="1"/>
              </p:cNvSpPr>
              <p:nvPr/>
            </p:nvSpPr>
            <p:spPr bwMode="auto">
              <a:xfrm>
                <a:off x="4845050" y="1641475"/>
                <a:ext cx="1588" cy="1588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37" name="Freeform 274"/>
              <p:cNvSpPr>
                <a:spLocks noEditPoints="1"/>
              </p:cNvSpPr>
              <p:nvPr/>
            </p:nvSpPr>
            <p:spPr bwMode="auto">
              <a:xfrm>
                <a:off x="4422775" y="1196975"/>
                <a:ext cx="282575" cy="508000"/>
              </a:xfrm>
              <a:custGeom>
                <a:avLst/>
                <a:gdLst>
                  <a:gd name="T0" fmla="*/ 89 w 178"/>
                  <a:gd name="T1" fmla="*/ 320 h 320"/>
                  <a:gd name="T2" fmla="*/ 133 w 178"/>
                  <a:gd name="T3" fmla="*/ 221 h 320"/>
                  <a:gd name="T4" fmla="*/ 164 w 178"/>
                  <a:gd name="T5" fmla="*/ 144 h 320"/>
                  <a:gd name="T6" fmla="*/ 176 w 178"/>
                  <a:gd name="T7" fmla="*/ 98 h 320"/>
                  <a:gd name="T8" fmla="*/ 178 w 178"/>
                  <a:gd name="T9" fmla="*/ 87 h 320"/>
                  <a:gd name="T10" fmla="*/ 176 w 178"/>
                  <a:gd name="T11" fmla="*/ 71 h 320"/>
                  <a:gd name="T12" fmla="*/ 171 w 178"/>
                  <a:gd name="T13" fmla="*/ 54 h 320"/>
                  <a:gd name="T14" fmla="*/ 153 w 178"/>
                  <a:gd name="T15" fmla="*/ 26 h 320"/>
                  <a:gd name="T16" fmla="*/ 125 w 178"/>
                  <a:gd name="T17" fmla="*/ 7 h 320"/>
                  <a:gd name="T18" fmla="*/ 108 w 178"/>
                  <a:gd name="T19" fmla="*/ 3 h 320"/>
                  <a:gd name="T20" fmla="*/ 90 w 178"/>
                  <a:gd name="T21" fmla="*/ 0 h 320"/>
                  <a:gd name="T22" fmla="*/ 89 w 178"/>
                  <a:gd name="T23" fmla="*/ 0 h 320"/>
                  <a:gd name="T24" fmla="*/ 89 w 178"/>
                  <a:gd name="T25" fmla="*/ 0 h 320"/>
                  <a:gd name="T26" fmla="*/ 89 w 178"/>
                  <a:gd name="T27" fmla="*/ 0 h 320"/>
                  <a:gd name="T28" fmla="*/ 88 w 178"/>
                  <a:gd name="T29" fmla="*/ 0 h 320"/>
                  <a:gd name="T30" fmla="*/ 78 w 178"/>
                  <a:gd name="T31" fmla="*/ 1 h 320"/>
                  <a:gd name="T32" fmla="*/ 61 w 178"/>
                  <a:gd name="T33" fmla="*/ 4 h 320"/>
                  <a:gd name="T34" fmla="*/ 39 w 178"/>
                  <a:gd name="T35" fmla="*/ 15 h 320"/>
                  <a:gd name="T36" fmla="*/ 16 w 178"/>
                  <a:gd name="T37" fmla="*/ 39 h 320"/>
                  <a:gd name="T38" fmla="*/ 5 w 178"/>
                  <a:gd name="T39" fmla="*/ 62 h 320"/>
                  <a:gd name="T40" fmla="*/ 0 w 178"/>
                  <a:gd name="T41" fmla="*/ 79 h 320"/>
                  <a:gd name="T42" fmla="*/ 0 w 178"/>
                  <a:gd name="T43" fmla="*/ 87 h 320"/>
                  <a:gd name="T44" fmla="*/ 5 w 178"/>
                  <a:gd name="T45" fmla="*/ 111 h 320"/>
                  <a:gd name="T46" fmla="*/ 28 w 178"/>
                  <a:gd name="T47" fmla="*/ 181 h 320"/>
                  <a:gd name="T48" fmla="*/ 75 w 178"/>
                  <a:gd name="T49" fmla="*/ 291 h 320"/>
                  <a:gd name="T50" fmla="*/ 89 w 178"/>
                  <a:gd name="T51" fmla="*/ 320 h 320"/>
                  <a:gd name="T52" fmla="*/ 89 w 178"/>
                  <a:gd name="T53" fmla="*/ 40 h 320"/>
                  <a:gd name="T54" fmla="*/ 104 w 178"/>
                  <a:gd name="T55" fmla="*/ 43 h 320"/>
                  <a:gd name="T56" fmla="*/ 117 w 178"/>
                  <a:gd name="T57" fmla="*/ 51 h 320"/>
                  <a:gd name="T58" fmla="*/ 125 w 178"/>
                  <a:gd name="T59" fmla="*/ 64 h 320"/>
                  <a:gd name="T60" fmla="*/ 129 w 178"/>
                  <a:gd name="T61" fmla="*/ 80 h 320"/>
                  <a:gd name="T62" fmla="*/ 128 w 178"/>
                  <a:gd name="T63" fmla="*/ 87 h 320"/>
                  <a:gd name="T64" fmla="*/ 122 w 178"/>
                  <a:gd name="T65" fmla="*/ 102 h 320"/>
                  <a:gd name="T66" fmla="*/ 111 w 178"/>
                  <a:gd name="T67" fmla="*/ 113 h 320"/>
                  <a:gd name="T68" fmla="*/ 97 w 178"/>
                  <a:gd name="T69" fmla="*/ 119 h 320"/>
                  <a:gd name="T70" fmla="*/ 89 w 178"/>
                  <a:gd name="T71" fmla="*/ 119 h 320"/>
                  <a:gd name="T72" fmla="*/ 74 w 178"/>
                  <a:gd name="T73" fmla="*/ 116 h 320"/>
                  <a:gd name="T74" fmla="*/ 60 w 178"/>
                  <a:gd name="T75" fmla="*/ 108 h 320"/>
                  <a:gd name="T76" fmla="*/ 52 w 178"/>
                  <a:gd name="T77" fmla="*/ 96 h 320"/>
                  <a:gd name="T78" fmla="*/ 49 w 178"/>
                  <a:gd name="T79" fmla="*/ 80 h 320"/>
                  <a:gd name="T80" fmla="*/ 50 w 178"/>
                  <a:gd name="T81" fmla="*/ 72 h 320"/>
                  <a:gd name="T82" fmla="*/ 56 w 178"/>
                  <a:gd name="T83" fmla="*/ 58 h 320"/>
                  <a:gd name="T84" fmla="*/ 67 w 178"/>
                  <a:gd name="T85" fmla="*/ 47 h 320"/>
                  <a:gd name="T86" fmla="*/ 81 w 178"/>
                  <a:gd name="T87" fmla="*/ 40 h 320"/>
                  <a:gd name="T88" fmla="*/ 89 w 178"/>
                  <a:gd name="T89" fmla="*/ 4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78" h="320">
                    <a:moveTo>
                      <a:pt x="89" y="320"/>
                    </a:moveTo>
                    <a:lnTo>
                      <a:pt x="89" y="320"/>
                    </a:lnTo>
                    <a:lnTo>
                      <a:pt x="103" y="291"/>
                    </a:lnTo>
                    <a:lnTo>
                      <a:pt x="133" y="221"/>
                    </a:lnTo>
                    <a:lnTo>
                      <a:pt x="150" y="181"/>
                    </a:lnTo>
                    <a:lnTo>
                      <a:pt x="164" y="144"/>
                    </a:lnTo>
                    <a:lnTo>
                      <a:pt x="173" y="111"/>
                    </a:lnTo>
                    <a:lnTo>
                      <a:pt x="176" y="98"/>
                    </a:lnTo>
                    <a:lnTo>
                      <a:pt x="178" y="87"/>
                    </a:lnTo>
                    <a:lnTo>
                      <a:pt x="178" y="87"/>
                    </a:lnTo>
                    <a:lnTo>
                      <a:pt x="178" y="79"/>
                    </a:lnTo>
                    <a:lnTo>
                      <a:pt x="176" y="71"/>
                    </a:lnTo>
                    <a:lnTo>
                      <a:pt x="173" y="62"/>
                    </a:lnTo>
                    <a:lnTo>
                      <a:pt x="171" y="54"/>
                    </a:lnTo>
                    <a:lnTo>
                      <a:pt x="162" y="39"/>
                    </a:lnTo>
                    <a:lnTo>
                      <a:pt x="153" y="26"/>
                    </a:lnTo>
                    <a:lnTo>
                      <a:pt x="139" y="15"/>
                    </a:lnTo>
                    <a:lnTo>
                      <a:pt x="125" y="7"/>
                    </a:lnTo>
                    <a:lnTo>
                      <a:pt x="117" y="4"/>
                    </a:lnTo>
                    <a:lnTo>
                      <a:pt x="108" y="3"/>
                    </a:lnTo>
                    <a:lnTo>
                      <a:pt x="100" y="1"/>
                    </a:lnTo>
                    <a:lnTo>
                      <a:pt x="90" y="0"/>
                    </a:lnTo>
                    <a:lnTo>
                      <a:pt x="90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9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78" y="1"/>
                    </a:lnTo>
                    <a:lnTo>
                      <a:pt x="70" y="3"/>
                    </a:lnTo>
                    <a:lnTo>
                      <a:pt x="61" y="4"/>
                    </a:lnTo>
                    <a:lnTo>
                      <a:pt x="53" y="7"/>
                    </a:lnTo>
                    <a:lnTo>
                      <a:pt x="39" y="15"/>
                    </a:lnTo>
                    <a:lnTo>
                      <a:pt x="25" y="26"/>
                    </a:lnTo>
                    <a:lnTo>
                      <a:pt x="16" y="39"/>
                    </a:lnTo>
                    <a:lnTo>
                      <a:pt x="7" y="54"/>
                    </a:lnTo>
                    <a:lnTo>
                      <a:pt x="5" y="62"/>
                    </a:lnTo>
                    <a:lnTo>
                      <a:pt x="2" y="71"/>
                    </a:lnTo>
                    <a:lnTo>
                      <a:pt x="0" y="79"/>
                    </a:lnTo>
                    <a:lnTo>
                      <a:pt x="0" y="87"/>
                    </a:lnTo>
                    <a:lnTo>
                      <a:pt x="0" y="87"/>
                    </a:lnTo>
                    <a:lnTo>
                      <a:pt x="2" y="98"/>
                    </a:lnTo>
                    <a:lnTo>
                      <a:pt x="5" y="111"/>
                    </a:lnTo>
                    <a:lnTo>
                      <a:pt x="14" y="144"/>
                    </a:lnTo>
                    <a:lnTo>
                      <a:pt x="28" y="181"/>
                    </a:lnTo>
                    <a:lnTo>
                      <a:pt x="45" y="221"/>
                    </a:lnTo>
                    <a:lnTo>
                      <a:pt x="75" y="291"/>
                    </a:lnTo>
                    <a:lnTo>
                      <a:pt x="89" y="320"/>
                    </a:lnTo>
                    <a:lnTo>
                      <a:pt x="89" y="320"/>
                    </a:lnTo>
                    <a:close/>
                    <a:moveTo>
                      <a:pt x="89" y="40"/>
                    </a:moveTo>
                    <a:lnTo>
                      <a:pt x="89" y="40"/>
                    </a:lnTo>
                    <a:lnTo>
                      <a:pt x="97" y="40"/>
                    </a:lnTo>
                    <a:lnTo>
                      <a:pt x="104" y="43"/>
                    </a:lnTo>
                    <a:lnTo>
                      <a:pt x="111" y="47"/>
                    </a:lnTo>
                    <a:lnTo>
                      <a:pt x="117" y="51"/>
                    </a:lnTo>
                    <a:lnTo>
                      <a:pt x="122" y="58"/>
                    </a:lnTo>
                    <a:lnTo>
                      <a:pt x="125" y="64"/>
                    </a:lnTo>
                    <a:lnTo>
                      <a:pt x="128" y="72"/>
                    </a:lnTo>
                    <a:lnTo>
                      <a:pt x="129" y="80"/>
                    </a:lnTo>
                    <a:lnTo>
                      <a:pt x="129" y="80"/>
                    </a:lnTo>
                    <a:lnTo>
                      <a:pt x="128" y="87"/>
                    </a:lnTo>
                    <a:lnTo>
                      <a:pt x="125" y="96"/>
                    </a:lnTo>
                    <a:lnTo>
                      <a:pt x="122" y="102"/>
                    </a:lnTo>
                    <a:lnTo>
                      <a:pt x="117" y="108"/>
                    </a:lnTo>
                    <a:lnTo>
                      <a:pt x="111" y="113"/>
                    </a:lnTo>
                    <a:lnTo>
                      <a:pt x="104" y="116"/>
                    </a:lnTo>
                    <a:lnTo>
                      <a:pt x="97" y="119"/>
                    </a:lnTo>
                    <a:lnTo>
                      <a:pt x="89" y="119"/>
                    </a:lnTo>
                    <a:lnTo>
                      <a:pt x="89" y="119"/>
                    </a:lnTo>
                    <a:lnTo>
                      <a:pt x="81" y="119"/>
                    </a:lnTo>
                    <a:lnTo>
                      <a:pt x="74" y="116"/>
                    </a:lnTo>
                    <a:lnTo>
                      <a:pt x="67" y="113"/>
                    </a:lnTo>
                    <a:lnTo>
                      <a:pt x="60" y="108"/>
                    </a:lnTo>
                    <a:lnTo>
                      <a:pt x="56" y="102"/>
                    </a:lnTo>
                    <a:lnTo>
                      <a:pt x="52" y="96"/>
                    </a:lnTo>
                    <a:lnTo>
                      <a:pt x="50" y="87"/>
                    </a:lnTo>
                    <a:lnTo>
                      <a:pt x="49" y="80"/>
                    </a:lnTo>
                    <a:lnTo>
                      <a:pt x="49" y="80"/>
                    </a:lnTo>
                    <a:lnTo>
                      <a:pt x="50" y="72"/>
                    </a:lnTo>
                    <a:lnTo>
                      <a:pt x="52" y="64"/>
                    </a:lnTo>
                    <a:lnTo>
                      <a:pt x="56" y="58"/>
                    </a:lnTo>
                    <a:lnTo>
                      <a:pt x="60" y="51"/>
                    </a:lnTo>
                    <a:lnTo>
                      <a:pt x="67" y="47"/>
                    </a:lnTo>
                    <a:lnTo>
                      <a:pt x="74" y="43"/>
                    </a:lnTo>
                    <a:lnTo>
                      <a:pt x="81" y="40"/>
                    </a:lnTo>
                    <a:lnTo>
                      <a:pt x="89" y="40"/>
                    </a:lnTo>
                    <a:lnTo>
                      <a:pt x="89" y="4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9" presetClass="path" presetSubtype="0" accel="50000" decel="5000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1.94444E-6 -1.23457E-6 C 0.01198 -0.03179 0.02969 -0.19105 0.05469 -0.19105 C 0.09167 -0.19105 0.1217 -0.1429 0.1217 -0.08271 C 0.1217 -0.06296 0.11875 -0.04537 0.11268 -0.02932 C 0.11372 -0.02932 -0.0033 0.2108 -0.0033 0.21266 C -0.0033 0.2108 -0.12031 -0.02932 -0.11927 -0.02932 C -0.12535 -0.04537 -0.1283 -0.06296 -0.1283 -0.08271 C -0.1283 -0.1429 -0.09826 -0.19105 -0.06024 -0.19105 C -0.03628 -0.19105 -0.01198 -0.03179 -1.94444E-6 -1.23457E-6 Z " pathEditMode="relative" rAng="0" ptsTypes="fffffffff">
                                      <p:cBhvr>
                                        <p:cTn id="21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" y="1080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250"/>
                            </p:stCondLst>
                            <p:childTnLst>
                              <p:par>
                                <p:cTn id="41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44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5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64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65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2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38" presetClass="entr" presetSubtype="0" accel="5000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8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79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C:\Users\Administrator\Desktop\宝贝详情\图片4副本.jpg图片4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208" y="4552793"/>
            <a:ext cx="9125585" cy="607740"/>
          </a:xfrm>
          <a:prstGeom prst="rect">
            <a:avLst/>
          </a:prstGeom>
        </p:spPr>
      </p:pic>
      <p:pic>
        <p:nvPicPr>
          <p:cNvPr id="17" name="图片 16" descr="C:\Users\Administrator\Desktop\宝贝详情\图片3副本.jpg图片3副本"/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7463" y="0"/>
            <a:ext cx="9109075" cy="1971675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8127901" y="4560428"/>
            <a:ext cx="1036915" cy="538609"/>
            <a:chOff x="899592" y="1545222"/>
            <a:chExt cx="1728192" cy="2630123"/>
          </a:xfrm>
        </p:grpSpPr>
        <p:sp>
          <p:nvSpPr>
            <p:cNvPr id="7" name="TextBox 6"/>
            <p:cNvSpPr txBox="1"/>
            <p:nvPr/>
          </p:nvSpPr>
          <p:spPr>
            <a:xfrm>
              <a:off x="899592" y="1545222"/>
              <a:ext cx="1560173" cy="19538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smtClean="0">
                  <a:solidFill>
                    <a:schemeClr val="bg1"/>
                  </a:solidFill>
                  <a:latin typeface="Something Fishy" panose="020B0806030902050204" pitchFamily="34" charset="0"/>
                </a:rPr>
                <a:t>LOGO</a:t>
              </a:r>
              <a:endParaRPr lang="zh-CN" altLang="en-US" sz="2000" b="1">
                <a:solidFill>
                  <a:schemeClr val="bg1"/>
                </a:solidFill>
                <a:latin typeface="Something Fishy" panose="020B0806030902050204" pitchFamily="34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99592" y="2822710"/>
              <a:ext cx="1728192" cy="13526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200" smtClean="0">
                  <a:solidFill>
                    <a:schemeClr val="bg1"/>
                  </a:solidFill>
                  <a:latin typeface="方正华隶_GBK" panose="03000509000000000000" pitchFamily="65" charset="-122"/>
                  <a:ea typeface="方正华隶_GBK" panose="03000509000000000000" pitchFamily="65" charset="-122"/>
                </a:rPr>
                <a:t>替换</a:t>
              </a:r>
              <a:r>
                <a:rPr lang="en-US" altLang="zh-CN" sz="1200" smtClean="0">
                  <a:solidFill>
                    <a:schemeClr val="bg1"/>
                  </a:solidFill>
                  <a:latin typeface="方正华隶_GBK" panose="03000509000000000000" pitchFamily="65" charset="-122"/>
                  <a:ea typeface="方正华隶_GBK" panose="03000509000000000000" pitchFamily="65" charset="-122"/>
                </a:rPr>
                <a:t>LOGO</a:t>
              </a:r>
              <a:endParaRPr lang="zh-CN" altLang="en-US" sz="1200">
                <a:solidFill>
                  <a:schemeClr val="bg1"/>
                </a:solidFill>
                <a:latin typeface="方正华隶_GBK" panose="03000509000000000000" pitchFamily="65" charset="-122"/>
                <a:ea typeface="方正华隶_GBK" panose="03000509000000000000" pitchFamily="65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5536" y="686427"/>
            <a:ext cx="3258470" cy="857132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10" name="圆角矩形 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chemeClr val="bg1">
                    <a:lumMod val="95000"/>
                  </a:schemeClr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圆角矩形 1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2" name="TextBox 9"/>
          <p:cNvSpPr>
            <a:spLocks noChangeArrowheads="1"/>
          </p:cNvSpPr>
          <p:nvPr/>
        </p:nvSpPr>
        <p:spPr bwMode="auto">
          <a:xfrm>
            <a:off x="661255" y="2355726"/>
            <a:ext cx="6818338" cy="1809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34" tIns="45717" rIns="91434" bIns="45717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20000"/>
              </a:lnSpc>
            </a:pPr>
            <a:r>
              <a:rPr lang="zh-CN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回顾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这一年的工作，在取得成绩的同时，我们也找到了工作中的不足和问题，主要反映于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及</a:t>
            </a:r>
            <a:r>
              <a:rPr lang="en-US" altLang="zh-CN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的风格、定型还有待进一步探索，尤其是网上的公司产品库充分体现我们</a:t>
            </a:r>
            <a:r>
              <a:rPr lang="en-US" altLang="zh-CN" sz="1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xxxxx</a:t>
            </a: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和我们这个平台能为客户提供良好的商机和快捷方便的信息、导航的功能发挥。展望新的一年，我们将继续努力，力争各项工作更上一个新台阶。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r>
              <a:rPr lang="zh-CN" alt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右键点击图片选择设置图片格式可直接替换图片，在此录入上述图表的综合描述说明，在此录入上述图表的综合描述说明。在此录入上述图表的综合描述说明，在此录入上述图表的综合描述说明，在此录入上述图表的综合描述说明，在此录入上述图表的综合描述说明。</a:t>
            </a: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algn="just" eaLnBrk="1" hangingPunct="1">
              <a:lnSpc>
                <a:spcPct val="120000"/>
              </a:lnSpc>
            </a:pPr>
            <a:endParaRPr lang="en-US" altLang="zh-CN" sz="11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13" name="TextBox 18"/>
          <p:cNvSpPr>
            <a:spLocks noChangeArrowheads="1"/>
          </p:cNvSpPr>
          <p:nvPr/>
        </p:nvSpPr>
        <p:spPr bwMode="auto">
          <a:xfrm>
            <a:off x="636982" y="761050"/>
            <a:ext cx="1210588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方正大黑简体" pitchFamily="65" charset="-122"/>
              </a:rPr>
              <a:t>前言</a:t>
            </a:r>
            <a:endParaRPr lang="zh-CN" altLang="en-US" sz="4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方正大黑简体" pitchFamily="65" charset="-122"/>
            </a:endParaRPr>
          </a:p>
        </p:txBody>
      </p:sp>
      <p:sp>
        <p:nvSpPr>
          <p:cNvPr id="14" name="前言"/>
          <p:cNvSpPr>
            <a:spLocks noChangeArrowheads="1"/>
          </p:cNvSpPr>
          <p:nvPr/>
        </p:nvSpPr>
        <p:spPr bwMode="auto">
          <a:xfrm>
            <a:off x="1999144" y="994550"/>
            <a:ext cx="1633781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4" tIns="45717" rIns="91434" bIns="45717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2200" dirty="0">
                <a:solidFill>
                  <a:srgbClr val="0070C0"/>
                </a:solidFill>
                <a:latin typeface="Impact" panose="020B0806030902050204" pitchFamily="34" charset="0"/>
                <a:sym typeface="Impact" panose="020B0806030902050204" pitchFamily="34" charset="0"/>
              </a:rPr>
              <a:t>Introduction</a:t>
            </a:r>
            <a:endParaRPr lang="en-US" altLang="zh-CN" sz="2200" dirty="0">
              <a:solidFill>
                <a:srgbClr val="0070C0"/>
              </a:solidFill>
              <a:latin typeface="Impact" panose="020B0806030902050204" pitchFamily="34" charset="0"/>
              <a:sym typeface="Impact" panose="020B0806030902050204" pitchFamily="34" charset="0"/>
            </a:endParaRPr>
          </a:p>
        </p:txBody>
      </p:sp>
      <p:sp>
        <p:nvSpPr>
          <p:cNvPr id="15" name="矩形 14"/>
          <p:cNvSpPr/>
          <p:nvPr/>
        </p:nvSpPr>
        <p:spPr bwMode="auto">
          <a:xfrm rot="21410928">
            <a:off x="5741586" y="1111249"/>
            <a:ext cx="1579440" cy="976161"/>
          </a:xfrm>
          <a:prstGeom prst="rect">
            <a:avLst/>
          </a:prstGeom>
          <a:blipFill>
            <a:blip r:embed="rId3"/>
            <a:srcRect/>
            <a:stretch>
              <a:fillRect/>
            </a:stretch>
          </a:blipFill>
          <a:ln w="3175">
            <a:solidFill>
              <a:srgbClr val="5F5F5F"/>
            </a:solidFill>
            <a:miter lim="800000"/>
          </a:ln>
        </p:spPr>
        <p:txBody>
          <a:bodyPr vert="horz" wrap="square" lIns="91434" tIns="45717" rIns="91434" bIns="45717" numCol="1" rtlCol="0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矩形 15"/>
          <p:cNvSpPr/>
          <p:nvPr/>
        </p:nvSpPr>
        <p:spPr bwMode="auto">
          <a:xfrm rot="937907">
            <a:off x="7314921" y="1255190"/>
            <a:ext cx="1579440" cy="973310"/>
          </a:xfrm>
          <a:prstGeom prst="rect">
            <a:avLst/>
          </a:prstGeom>
          <a:blipFill>
            <a:blip r:embed="rId4"/>
            <a:srcRect/>
            <a:stretch>
              <a:fillRect/>
            </a:stretch>
          </a:blipFill>
          <a:ln w="3175">
            <a:solidFill>
              <a:srgbClr val="5F5F5F"/>
            </a:solidFill>
            <a:miter lim="800000"/>
          </a:ln>
        </p:spPr>
        <p:txBody>
          <a:bodyPr vert="horz" wrap="square" lIns="91434" tIns="45717" rIns="91434" bIns="45717" numCol="1" rtlCol="0" anchor="t" anchorCtr="0" compatLnSpc="1"/>
          <a:lstStyle/>
          <a:p>
            <a:pPr defTabSz="913765" fontAlgn="base">
              <a:spcBef>
                <a:spcPct val="0"/>
              </a:spcBef>
              <a:spcAft>
                <a:spcPct val="0"/>
              </a:spcAft>
            </a:pP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 tmFilter="0,0; .5, 1; 1, 1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149"/>
                            </p:stCondLst>
                            <p:childTnLst>
                              <p:par>
                                <p:cTn id="27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649"/>
                            </p:stCondLst>
                            <p:childTnLst>
                              <p:par>
                                <p:cTn id="33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rAng="0" ptsTypes="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  <p:animEffect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619688" y="2276246"/>
            <a:ext cx="1335946" cy="133594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163A5A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未完成的项目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椭圆 8"/>
          <p:cNvSpPr/>
          <p:nvPr/>
        </p:nvSpPr>
        <p:spPr>
          <a:xfrm>
            <a:off x="2706448" y="1163553"/>
            <a:ext cx="727041" cy="727041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727183" y="2497084"/>
            <a:ext cx="811400" cy="811400"/>
            <a:chOff x="304800" y="673100"/>
            <a:chExt cx="4000500" cy="4000500"/>
          </a:xfrm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1" name="同心圆 1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2" name="椭圆 1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4" name="左大括号 13"/>
          <p:cNvSpPr/>
          <p:nvPr/>
        </p:nvSpPr>
        <p:spPr>
          <a:xfrm>
            <a:off x="2070395" y="1462863"/>
            <a:ext cx="370707" cy="2934157"/>
          </a:xfrm>
          <a:prstGeom prst="leftBrace">
            <a:avLst/>
          </a:prstGeom>
          <a:noFill/>
          <a:ln w="38100" cap="flat" cmpd="sng" algn="ctr">
            <a:solidFill>
              <a:srgbClr val="0070C0"/>
            </a:solidFill>
            <a:prstDash val="solid"/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2791518" y="4019588"/>
            <a:ext cx="727041" cy="727041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29308" y="135764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项目一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719496" y="2733507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项目一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72566" y="4189643"/>
            <a:ext cx="10287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项目一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758008" y="1254559"/>
            <a:ext cx="40462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758008" y="2464202"/>
            <a:ext cx="40462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748196" y="3920338"/>
            <a:ext cx="4046219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ea typeface="微软雅黑" panose="020B0503020204020204" pitchFamily="34" charset="-122"/>
              </a:rPr>
              <a:t>您的内容打在这里，或者通过复制您的文本后，在此框中选择粘贴，并选择只保留文字。您的内容打在这里，或者通过复制您的文本后，在此框中选择粘贴，并选择只保留文字。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7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 bldLvl="0" animBg="1"/>
      <p:bldP spid="14" grpId="0" bldLvl="0" animBg="1"/>
      <p:bldP spid="15" grpId="0" bldLvl="0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018852" y="3209594"/>
            <a:ext cx="1348932" cy="939553"/>
          </a:xfrm>
          <a:prstGeom prst="line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-36512" y="4144388"/>
            <a:ext cx="2062918" cy="999112"/>
          </a:xfrm>
          <a:prstGeom prst="line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>
          <a:xfrm>
            <a:off x="3367784" y="3209595"/>
            <a:ext cx="1816070" cy="638773"/>
          </a:xfrm>
          <a:prstGeom prst="line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>
          <a:xfrm flipV="1">
            <a:off x="5183854" y="2423427"/>
            <a:ext cx="1816825" cy="1424941"/>
          </a:xfrm>
          <a:prstGeom prst="line">
            <a:avLst/>
          </a:prstGeom>
          <a:noFill/>
          <a:ln w="7620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10" name="组合 9"/>
          <p:cNvGrpSpPr/>
          <p:nvPr/>
        </p:nvGrpSpPr>
        <p:grpSpPr>
          <a:xfrm>
            <a:off x="1620880" y="3703428"/>
            <a:ext cx="836538" cy="836538"/>
            <a:chOff x="1566862" y="4055810"/>
            <a:chExt cx="827056" cy="827056"/>
          </a:xfrm>
        </p:grpSpPr>
        <p:grpSp>
          <p:nvGrpSpPr>
            <p:cNvPr id="11" name="组合 10"/>
            <p:cNvGrpSpPr/>
            <p:nvPr/>
          </p:nvGrpSpPr>
          <p:grpSpPr>
            <a:xfrm>
              <a:off x="1566862" y="4055810"/>
              <a:ext cx="827056" cy="82705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431574" y="799874"/>
                <a:ext cx="3746952" cy="3746952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1617926" y="4218412"/>
              <a:ext cx="730851" cy="51728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kumimoji="0" lang="en-US" altLang="zh-CN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一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2845016" y="2754205"/>
            <a:ext cx="1016704" cy="1016704"/>
            <a:chOff x="2781516" y="3097105"/>
            <a:chExt cx="1016704" cy="1016704"/>
          </a:xfrm>
          <a:effectLst/>
        </p:grpSpPr>
        <p:grpSp>
          <p:nvGrpSpPr>
            <p:cNvPr id="17" name="组合 16"/>
            <p:cNvGrpSpPr/>
            <p:nvPr/>
          </p:nvGrpSpPr>
          <p:grpSpPr>
            <a:xfrm>
              <a:off x="2781516" y="3097105"/>
              <a:ext cx="1016704" cy="1016704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5" cy="3825875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980409" y="3315940"/>
              <a:ext cx="595035" cy="58477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kumimoji="0" lang="en-US" altLang="zh-CN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二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4592277" y="3232510"/>
            <a:ext cx="1239392" cy="1239392"/>
            <a:chOff x="4464548" y="3511181"/>
            <a:chExt cx="1303621" cy="1303621"/>
          </a:xfrm>
        </p:grpSpPr>
        <p:grpSp>
          <p:nvGrpSpPr>
            <p:cNvPr id="22" name="组合 21"/>
            <p:cNvGrpSpPr/>
            <p:nvPr/>
          </p:nvGrpSpPr>
          <p:grpSpPr>
            <a:xfrm>
              <a:off x="4464548" y="3511181"/>
              <a:ext cx="1303621" cy="1303621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404596" y="772896"/>
                <a:ext cx="3800908" cy="3800908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4752438" y="3825704"/>
              <a:ext cx="733780" cy="74457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三</a:t>
              </a:r>
              <a:endParaRPr kumimoji="0" lang="zh-CN" altLang="en-US" sz="2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6300192" y="1635646"/>
            <a:ext cx="1454948" cy="1454948"/>
            <a:chOff x="6075122" y="1932896"/>
            <a:chExt cx="1688526" cy="1688526"/>
          </a:xfrm>
        </p:grpSpPr>
        <p:grpSp>
          <p:nvGrpSpPr>
            <p:cNvPr id="28" name="组合 27"/>
            <p:cNvGrpSpPr/>
            <p:nvPr/>
          </p:nvGrpSpPr>
          <p:grpSpPr>
            <a:xfrm>
              <a:off x="6075122" y="1932896"/>
              <a:ext cx="1688526" cy="1688526"/>
              <a:chOff x="304800" y="673100"/>
              <a:chExt cx="4000500" cy="4000500"/>
            </a:xfrm>
            <a:effectLst>
              <a:outerShdw blurRad="584200" dist="520700" dir="8100000" algn="tr" rotWithShape="0">
                <a:prstClr val="black">
                  <a:alpha val="35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411027" y="779327"/>
                <a:ext cx="3788049" cy="3788049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6456877" y="2299775"/>
              <a:ext cx="928687" cy="964406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</a:t>
              </a:r>
              <a:endPara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四</a:t>
              </a:r>
              <a:endPara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2230637" y="192367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23528" y="2920772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156176" y="3770953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5436096" y="915566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2246287" y="4155926"/>
            <a:ext cx="447031" cy="447031"/>
            <a:chOff x="2246286" y="4230035"/>
            <a:chExt cx="525513" cy="525513"/>
          </a:xfrm>
          <a:solidFill>
            <a:srgbClr val="0070C0"/>
          </a:solidFill>
        </p:grpSpPr>
        <p:sp>
          <p:nvSpPr>
            <p:cNvPr id="37" name="椭圆 36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290214" y="4356307"/>
              <a:ext cx="433392" cy="325630"/>
            </a:xfrm>
            <a:prstGeom prst="rect">
              <a:avLst/>
            </a:prstGeom>
            <a:grp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77236" y="3993954"/>
            <a:ext cx="447032" cy="447031"/>
            <a:chOff x="2246285" y="4230035"/>
            <a:chExt cx="525514" cy="525513"/>
          </a:xfrm>
          <a:solidFill>
            <a:srgbClr val="C00000"/>
          </a:solidFill>
        </p:grpSpPr>
        <p:sp>
          <p:nvSpPr>
            <p:cNvPr id="40" name="椭圆 39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246285" y="4351468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3522599" y="3426320"/>
            <a:ext cx="447032" cy="447031"/>
            <a:chOff x="2246285" y="4230035"/>
            <a:chExt cx="525514" cy="525513"/>
          </a:xfrm>
          <a:solidFill>
            <a:srgbClr val="C00000"/>
          </a:solidFill>
        </p:grpSpPr>
        <p:sp>
          <p:nvSpPr>
            <p:cNvPr id="43" name="椭圆 42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246285" y="4371106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7452320" y="2571750"/>
            <a:ext cx="447032" cy="447031"/>
            <a:chOff x="2246285" y="4230035"/>
            <a:chExt cx="525514" cy="525513"/>
          </a:xfrm>
          <a:solidFill>
            <a:srgbClr val="C00000"/>
          </a:solidFill>
        </p:grpSpPr>
        <p:sp>
          <p:nvSpPr>
            <p:cNvPr id="46" name="椭圆 45"/>
            <p:cNvSpPr/>
            <p:nvPr/>
          </p:nvSpPr>
          <p:spPr>
            <a:xfrm>
              <a:off x="2246286" y="4230035"/>
              <a:ext cx="525513" cy="525513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>
              <a:outerShdw blurRad="254000" dist="127000" dir="8100000" algn="tr" rotWithShape="0">
                <a:prstClr val="black">
                  <a:alpha val="6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246285" y="4380064"/>
              <a:ext cx="525513" cy="2894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8" name="椭圆 47"/>
          <p:cNvSpPr/>
          <p:nvPr/>
        </p:nvSpPr>
        <p:spPr>
          <a:xfrm>
            <a:off x="4349204" y="3297699"/>
            <a:ext cx="137389" cy="137389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9" name="椭圆 48"/>
          <p:cNvSpPr/>
          <p:nvPr/>
        </p:nvSpPr>
        <p:spPr>
          <a:xfrm>
            <a:off x="4087077" y="3914842"/>
            <a:ext cx="274777" cy="27477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0" name="椭圆 49"/>
          <p:cNvSpPr/>
          <p:nvPr/>
        </p:nvSpPr>
        <p:spPr>
          <a:xfrm>
            <a:off x="4224465" y="4498008"/>
            <a:ext cx="137389" cy="137389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1" name="椭圆 50"/>
          <p:cNvSpPr/>
          <p:nvPr/>
        </p:nvSpPr>
        <p:spPr>
          <a:xfrm>
            <a:off x="2765464" y="4258314"/>
            <a:ext cx="274777" cy="27477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341787" y="3799199"/>
            <a:ext cx="137389" cy="137389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5954877" y="3288931"/>
            <a:ext cx="274777" cy="27477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7360071" y="3209594"/>
            <a:ext cx="167224" cy="167224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6562548" y="3113850"/>
            <a:ext cx="137389" cy="137389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5161319" y="2765899"/>
            <a:ext cx="274777" cy="27477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7" name="椭圆 56"/>
          <p:cNvSpPr/>
          <p:nvPr/>
        </p:nvSpPr>
        <p:spPr>
          <a:xfrm>
            <a:off x="8028384" y="2307255"/>
            <a:ext cx="274777" cy="27477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8053009" y="1993016"/>
            <a:ext cx="152400" cy="15240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59" name="椭圆 58"/>
          <p:cNvSpPr/>
          <p:nvPr/>
        </p:nvSpPr>
        <p:spPr>
          <a:xfrm>
            <a:off x="966178" y="4299942"/>
            <a:ext cx="166157" cy="166157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3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3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3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0"/>
                            </p:stCondLst>
                            <p:childTnLst>
                              <p:par>
                                <p:cTn id="3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3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3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500"/>
                            </p:stCondLst>
                            <p:childTnLst>
                              <p:par>
                                <p:cTn id="4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3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7" dur="3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6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2" presetClass="entr" presetSubtype="1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7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6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4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8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1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6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1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" presetClass="entr" presetSubtype="12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8" dur="4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2" presetClass="entr" presetSubtype="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3" grpId="0"/>
      <p:bldP spid="34" grpId="0"/>
      <p:bldP spid="35" grpId="0"/>
      <p:bldP spid="48" grpId="0" bldLvl="0" animBg="1"/>
      <p:bldP spid="49" grpId="0" bldLvl="0" animBg="1"/>
      <p:bldP spid="50" grpId="0" bldLvl="0" animBg="1"/>
      <p:bldP spid="51" grpId="0" bldLvl="0" animBg="1"/>
      <p:bldP spid="52" grpId="0" bldLvl="0" animBg="1"/>
      <p:bldP spid="53" grpId="0" bldLvl="0" animBg="1"/>
      <p:bldP spid="54" grpId="0" bldLvl="0" animBg="1"/>
      <p:bldP spid="55" grpId="0" bldLvl="0" animBg="1"/>
      <p:bldP spid="56" grpId="0" bldLvl="0" animBg="1"/>
      <p:bldP spid="57" grpId="0" bldLvl="0" animBg="1"/>
      <p:bldP spid="58" grpId="0" bldLvl="0" animBg="1"/>
      <p:bldP spid="59" grpId="0" bldLvl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033665" y="3045661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893217" y="1152717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1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12" name="Freeform 9"/>
          <p:cNvSpPr>
            <a:spLocks noEditPoints="1"/>
          </p:cNvSpPr>
          <p:nvPr/>
        </p:nvSpPr>
        <p:spPr bwMode="auto">
          <a:xfrm>
            <a:off x="1252315" y="1674242"/>
            <a:ext cx="583929" cy="581800"/>
          </a:xfrm>
          <a:custGeom>
            <a:avLst/>
            <a:gdLst>
              <a:gd name="T0" fmla="*/ 86 w 116"/>
              <a:gd name="T1" fmla="*/ 17 h 116"/>
              <a:gd name="T2" fmla="*/ 8 w 116"/>
              <a:gd name="T3" fmla="*/ 45 h 116"/>
              <a:gd name="T4" fmla="*/ 11 w 116"/>
              <a:gd name="T5" fmla="*/ 50 h 116"/>
              <a:gd name="T6" fmla="*/ 12 w 116"/>
              <a:gd name="T7" fmla="*/ 59 h 116"/>
              <a:gd name="T8" fmla="*/ 16 w 116"/>
              <a:gd name="T9" fmla="*/ 69 h 116"/>
              <a:gd name="T10" fmla="*/ 20 w 116"/>
              <a:gd name="T11" fmla="*/ 77 h 116"/>
              <a:gd name="T12" fmla="*/ 24 w 116"/>
              <a:gd name="T13" fmla="*/ 83 h 116"/>
              <a:gd name="T14" fmla="*/ 27 w 116"/>
              <a:gd name="T15" fmla="*/ 98 h 116"/>
              <a:gd name="T16" fmla="*/ 33 w 116"/>
              <a:gd name="T17" fmla="*/ 105 h 116"/>
              <a:gd name="T18" fmla="*/ 34 w 116"/>
              <a:gd name="T19" fmla="*/ 101 h 116"/>
              <a:gd name="T20" fmla="*/ 37 w 116"/>
              <a:gd name="T21" fmla="*/ 93 h 116"/>
              <a:gd name="T22" fmla="*/ 41 w 116"/>
              <a:gd name="T23" fmla="*/ 83 h 116"/>
              <a:gd name="T24" fmla="*/ 49 w 116"/>
              <a:gd name="T25" fmla="*/ 73 h 116"/>
              <a:gd name="T26" fmla="*/ 53 w 116"/>
              <a:gd name="T27" fmla="*/ 66 h 116"/>
              <a:gd name="T28" fmla="*/ 45 w 116"/>
              <a:gd name="T29" fmla="*/ 61 h 116"/>
              <a:gd name="T30" fmla="*/ 38 w 116"/>
              <a:gd name="T31" fmla="*/ 58 h 116"/>
              <a:gd name="T32" fmla="*/ 33 w 116"/>
              <a:gd name="T33" fmla="*/ 51 h 116"/>
              <a:gd name="T34" fmla="*/ 25 w 116"/>
              <a:gd name="T35" fmla="*/ 47 h 116"/>
              <a:gd name="T36" fmla="*/ 17 w 116"/>
              <a:gd name="T37" fmla="*/ 49 h 116"/>
              <a:gd name="T38" fmla="*/ 13 w 116"/>
              <a:gd name="T39" fmla="*/ 44 h 116"/>
              <a:gd name="T40" fmla="*/ 12 w 116"/>
              <a:gd name="T41" fmla="*/ 37 h 116"/>
              <a:gd name="T42" fmla="*/ 8 w 116"/>
              <a:gd name="T43" fmla="*/ 37 h 116"/>
              <a:gd name="T44" fmla="*/ 12 w 116"/>
              <a:gd name="T45" fmla="*/ 30 h 116"/>
              <a:gd name="T46" fmla="*/ 18 w 116"/>
              <a:gd name="T47" fmla="*/ 30 h 116"/>
              <a:gd name="T48" fmla="*/ 24 w 116"/>
              <a:gd name="T49" fmla="*/ 25 h 116"/>
              <a:gd name="T50" fmla="*/ 30 w 116"/>
              <a:gd name="T51" fmla="*/ 18 h 116"/>
              <a:gd name="T52" fmla="*/ 32 w 116"/>
              <a:gd name="T53" fmla="*/ 15 h 116"/>
              <a:gd name="T54" fmla="*/ 42 w 116"/>
              <a:gd name="T55" fmla="*/ 12 h 116"/>
              <a:gd name="T56" fmla="*/ 34 w 116"/>
              <a:gd name="T57" fmla="*/ 8 h 116"/>
              <a:gd name="T58" fmla="*/ 32 w 116"/>
              <a:gd name="T59" fmla="*/ 8 h 116"/>
              <a:gd name="T60" fmla="*/ 49 w 116"/>
              <a:gd name="T61" fmla="*/ 2 h 116"/>
              <a:gd name="T62" fmla="*/ 56 w 116"/>
              <a:gd name="T63" fmla="*/ 5 h 116"/>
              <a:gd name="T64" fmla="*/ 82 w 116"/>
              <a:gd name="T65" fmla="*/ 6 h 116"/>
              <a:gd name="T66" fmla="*/ 79 w 116"/>
              <a:gd name="T67" fmla="*/ 11 h 116"/>
              <a:gd name="T68" fmla="*/ 85 w 116"/>
              <a:gd name="T69" fmla="*/ 19 h 116"/>
              <a:gd name="T70" fmla="*/ 89 w 116"/>
              <a:gd name="T71" fmla="*/ 19 h 116"/>
              <a:gd name="T72" fmla="*/ 93 w 116"/>
              <a:gd name="T73" fmla="*/ 17 h 116"/>
              <a:gd name="T74" fmla="*/ 97 w 116"/>
              <a:gd name="T75" fmla="*/ 23 h 116"/>
              <a:gd name="T76" fmla="*/ 101 w 116"/>
              <a:gd name="T77" fmla="*/ 27 h 116"/>
              <a:gd name="T78" fmla="*/ 95 w 116"/>
              <a:gd name="T79" fmla="*/ 27 h 116"/>
              <a:gd name="T80" fmla="*/ 89 w 116"/>
              <a:gd name="T81" fmla="*/ 25 h 116"/>
              <a:gd name="T82" fmla="*/ 81 w 116"/>
              <a:gd name="T83" fmla="*/ 24 h 116"/>
              <a:gd name="T84" fmla="*/ 74 w 116"/>
              <a:gd name="T85" fmla="*/ 30 h 116"/>
              <a:gd name="T86" fmla="*/ 70 w 116"/>
              <a:gd name="T87" fmla="*/ 39 h 116"/>
              <a:gd name="T88" fmla="*/ 73 w 116"/>
              <a:gd name="T89" fmla="*/ 50 h 116"/>
              <a:gd name="T90" fmla="*/ 82 w 116"/>
              <a:gd name="T91" fmla="*/ 53 h 116"/>
              <a:gd name="T92" fmla="*/ 91 w 116"/>
              <a:gd name="T93" fmla="*/ 53 h 116"/>
              <a:gd name="T94" fmla="*/ 95 w 116"/>
              <a:gd name="T95" fmla="*/ 61 h 116"/>
              <a:gd name="T96" fmla="*/ 96 w 116"/>
              <a:gd name="T97" fmla="*/ 71 h 116"/>
              <a:gd name="T98" fmla="*/ 95 w 116"/>
              <a:gd name="T99" fmla="*/ 81 h 116"/>
              <a:gd name="T100" fmla="*/ 100 w 116"/>
              <a:gd name="T101" fmla="*/ 90 h 116"/>
              <a:gd name="T102" fmla="*/ 107 w 116"/>
              <a:gd name="T103" fmla="*/ 82 h 116"/>
              <a:gd name="T104" fmla="*/ 112 w 116"/>
              <a:gd name="T105" fmla="*/ 69 h 116"/>
              <a:gd name="T106" fmla="*/ 114 w 116"/>
              <a:gd name="T107" fmla="*/ 53 h 116"/>
              <a:gd name="T108" fmla="*/ 109 w 116"/>
              <a:gd name="T109" fmla="*/ 39 h 116"/>
              <a:gd name="T110" fmla="*/ 105 w 116"/>
              <a:gd name="T111" fmla="*/ 32 h 116"/>
              <a:gd name="T112" fmla="*/ 111 w 116"/>
              <a:gd name="T113" fmla="*/ 41 h 116"/>
              <a:gd name="T114" fmla="*/ 79 w 116"/>
              <a:gd name="T115" fmla="*/ 10 h 116"/>
              <a:gd name="T116" fmla="*/ 75 w 116"/>
              <a:gd name="T117" fmla="*/ 5 h 116"/>
              <a:gd name="T118" fmla="*/ 76 w 116"/>
              <a:gd name="T119" fmla="*/ 9 h 116"/>
              <a:gd name="T120" fmla="*/ 73 w 116"/>
              <a:gd name="T121" fmla="*/ 4 h 116"/>
              <a:gd name="T122" fmla="*/ 109 w 116"/>
              <a:gd name="T123" fmla="*/ 82 h 1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16" h="116">
                <a:moveTo>
                  <a:pt x="6" y="33"/>
                </a:moveTo>
                <a:cubicBezTo>
                  <a:pt x="6" y="33"/>
                  <a:pt x="6" y="33"/>
                  <a:pt x="6" y="33"/>
                </a:cubicBezTo>
                <a:cubicBezTo>
                  <a:pt x="6" y="33"/>
                  <a:pt x="6" y="33"/>
                  <a:pt x="5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4"/>
                </a:cubicBezTo>
                <a:cubicBezTo>
                  <a:pt x="6" y="34"/>
                  <a:pt x="6" y="34"/>
                  <a:pt x="6" y="33"/>
                </a:cubicBezTo>
                <a:close/>
                <a:moveTo>
                  <a:pt x="5" y="35"/>
                </a:moveTo>
                <a:cubicBezTo>
                  <a:pt x="5" y="35"/>
                  <a:pt x="5" y="35"/>
                  <a:pt x="5" y="35"/>
                </a:cubicBezTo>
                <a:cubicBezTo>
                  <a:pt x="5" y="35"/>
                  <a:pt x="5" y="34"/>
                  <a:pt x="5" y="34"/>
                </a:cubicBezTo>
                <a:cubicBezTo>
                  <a:pt x="5" y="34"/>
                  <a:pt x="5" y="34"/>
                  <a:pt x="5" y="34"/>
                </a:cubicBezTo>
                <a:cubicBezTo>
                  <a:pt x="5" y="34"/>
                  <a:pt x="5" y="34"/>
                  <a:pt x="5" y="35"/>
                </a:cubicBezTo>
                <a:cubicBezTo>
                  <a:pt x="5" y="35"/>
                  <a:pt x="5" y="35"/>
                  <a:pt x="5" y="35"/>
                </a:cubicBezTo>
                <a:close/>
                <a:moveTo>
                  <a:pt x="88" y="18"/>
                </a:move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7"/>
                  <a:pt x="86" y="17"/>
                  <a:pt x="86" y="17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6" y="16"/>
                </a:cubicBezTo>
                <a:cubicBezTo>
                  <a:pt x="86" y="16"/>
                  <a:pt x="86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5" y="16"/>
                  <a:pt x="85" y="16"/>
                  <a:pt x="85" y="16"/>
                </a:cubicBezTo>
                <a:cubicBezTo>
                  <a:pt x="86" y="17"/>
                  <a:pt x="86" y="17"/>
                  <a:pt x="86" y="17"/>
                </a:cubicBezTo>
                <a:cubicBezTo>
                  <a:pt x="87" y="17"/>
                  <a:pt x="87" y="17"/>
                  <a:pt x="87" y="17"/>
                </a:cubicBezTo>
                <a:cubicBezTo>
                  <a:pt x="87" y="18"/>
                  <a:pt x="87" y="18"/>
                  <a:pt x="87" y="18"/>
                </a:cubicBezTo>
                <a:cubicBezTo>
                  <a:pt x="86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7" y="18"/>
                  <a:pt x="87" y="18"/>
                  <a:pt x="87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ubicBezTo>
                  <a:pt x="88" y="18"/>
                  <a:pt x="88" y="18"/>
                  <a:pt x="88" y="18"/>
                </a:cubicBezTo>
                <a:close/>
                <a:moveTo>
                  <a:pt x="112" y="37"/>
                </a:moveTo>
                <a:cubicBezTo>
                  <a:pt x="114" y="44"/>
                  <a:pt x="116" y="51"/>
                  <a:pt x="116" y="58"/>
                </a:cubicBezTo>
                <a:cubicBezTo>
                  <a:pt x="116" y="90"/>
                  <a:pt x="90" y="116"/>
                  <a:pt x="58" y="116"/>
                </a:cubicBezTo>
                <a:cubicBezTo>
                  <a:pt x="26" y="116"/>
                  <a:pt x="0" y="90"/>
                  <a:pt x="0" y="58"/>
                </a:cubicBezTo>
                <a:cubicBezTo>
                  <a:pt x="0" y="50"/>
                  <a:pt x="2" y="42"/>
                  <a:pt x="5" y="35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5" y="42"/>
                  <a:pt x="5" y="42"/>
                  <a:pt x="5" y="42"/>
                </a:cubicBezTo>
                <a:cubicBezTo>
                  <a:pt x="6" y="42"/>
                  <a:pt x="6" y="42"/>
                  <a:pt x="6" y="42"/>
                </a:cubicBezTo>
                <a:cubicBezTo>
                  <a:pt x="6" y="43"/>
                  <a:pt x="6" y="43"/>
                  <a:pt x="6" y="43"/>
                </a:cubicBezTo>
                <a:cubicBezTo>
                  <a:pt x="6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3"/>
                  <a:pt x="7" y="43"/>
                </a:cubicBezTo>
                <a:cubicBezTo>
                  <a:pt x="7" y="43"/>
                  <a:pt x="7" y="44"/>
                  <a:pt x="7" y="44"/>
                </a:cubicBezTo>
                <a:cubicBezTo>
                  <a:pt x="7" y="44"/>
                  <a:pt x="7" y="44"/>
                  <a:pt x="7" y="44"/>
                </a:cubicBezTo>
                <a:cubicBezTo>
                  <a:pt x="8" y="44"/>
                  <a:pt x="8" y="44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8" y="45"/>
                </a:cubicBezTo>
                <a:cubicBezTo>
                  <a:pt x="8" y="45"/>
                  <a:pt x="8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5"/>
                  <a:pt x="9" y="45"/>
                  <a:pt x="9" y="45"/>
                </a:cubicBezTo>
                <a:cubicBezTo>
                  <a:pt x="9" y="46"/>
                  <a:pt x="9" y="46"/>
                  <a:pt x="9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6"/>
                </a:cubicBezTo>
                <a:cubicBezTo>
                  <a:pt x="10" y="46"/>
                  <a:pt x="10" y="46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0" y="47"/>
                  <a:pt x="10" y="47"/>
                  <a:pt x="10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7"/>
                  <a:pt x="11" y="47"/>
                  <a:pt x="11" y="47"/>
                </a:cubicBezTo>
                <a:cubicBezTo>
                  <a:pt x="11" y="48"/>
                  <a:pt x="11" y="48"/>
                  <a:pt x="11" y="48"/>
                </a:cubicBezTo>
                <a:cubicBezTo>
                  <a:pt x="11" y="48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49"/>
                  <a:pt x="11" y="49"/>
                  <a:pt x="11" y="49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0"/>
                  <a:pt x="13" y="50"/>
                  <a:pt x="13" y="50"/>
                </a:cubicBezTo>
                <a:cubicBezTo>
                  <a:pt x="13" y="51"/>
                  <a:pt x="13" y="51"/>
                  <a:pt x="13" y="51"/>
                </a:cubicBezTo>
                <a:cubicBezTo>
                  <a:pt x="13" y="51"/>
                  <a:pt x="14" y="51"/>
                  <a:pt x="14" y="51"/>
                </a:cubicBezTo>
                <a:cubicBezTo>
                  <a:pt x="14" y="51"/>
                  <a:pt x="14" y="52"/>
                  <a:pt x="14" y="52"/>
                </a:cubicBezTo>
                <a:cubicBezTo>
                  <a:pt x="14" y="52"/>
                  <a:pt x="14" y="52"/>
                  <a:pt x="14" y="52"/>
                </a:cubicBezTo>
                <a:cubicBezTo>
                  <a:pt x="14" y="52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4" y="53"/>
                  <a:pt x="14" y="53"/>
                  <a:pt x="14" y="53"/>
                </a:cubicBezTo>
                <a:cubicBezTo>
                  <a:pt x="15" y="53"/>
                  <a:pt x="15" y="53"/>
                  <a:pt x="15" y="54"/>
                </a:cubicBezTo>
                <a:cubicBezTo>
                  <a:pt x="15" y="54"/>
                  <a:pt x="15" y="54"/>
                  <a:pt x="14" y="54"/>
                </a:cubicBezTo>
                <a:cubicBezTo>
                  <a:pt x="14" y="54"/>
                  <a:pt x="14" y="54"/>
                  <a:pt x="14" y="54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4" y="56"/>
                  <a:pt x="14" y="56"/>
                  <a:pt x="14" y="56"/>
                </a:cubicBezTo>
                <a:cubicBezTo>
                  <a:pt x="13" y="56"/>
                  <a:pt x="13" y="56"/>
                  <a:pt x="13" y="56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7"/>
                  <a:pt x="13" y="57"/>
                  <a:pt x="13" y="57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3" y="58"/>
                  <a:pt x="13" y="58"/>
                  <a:pt x="13" y="58"/>
                </a:cubicBezTo>
                <a:cubicBezTo>
                  <a:pt x="12" y="58"/>
                  <a:pt x="12" y="58"/>
                  <a:pt x="12" y="58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59"/>
                  <a:pt x="12" y="59"/>
                  <a:pt x="12" y="59"/>
                </a:cubicBezTo>
                <a:cubicBezTo>
                  <a:pt x="12" y="60"/>
                  <a:pt x="12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0"/>
                  <a:pt x="13" y="60"/>
                  <a:pt x="13" y="60"/>
                </a:cubicBezTo>
                <a:cubicBezTo>
                  <a:pt x="13" y="61"/>
                  <a:pt x="13" y="61"/>
                  <a:pt x="13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1"/>
                  <a:pt x="12" y="61"/>
                </a:cubicBezTo>
                <a:cubicBezTo>
                  <a:pt x="12" y="61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2"/>
                  <a:pt x="12" y="62"/>
                  <a:pt x="12" y="62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3"/>
                  <a:pt x="12" y="63"/>
                  <a:pt x="12" y="63"/>
                </a:cubicBezTo>
                <a:cubicBezTo>
                  <a:pt x="12" y="64"/>
                  <a:pt x="12" y="64"/>
                  <a:pt x="12" y="64"/>
                </a:cubicBezTo>
                <a:cubicBezTo>
                  <a:pt x="12" y="64"/>
                  <a:pt x="13" y="64"/>
                  <a:pt x="13" y="65"/>
                </a:cubicBezTo>
                <a:cubicBezTo>
                  <a:pt x="13" y="65"/>
                  <a:pt x="13" y="65"/>
                  <a:pt x="14" y="66"/>
                </a:cubicBezTo>
                <a:cubicBezTo>
                  <a:pt x="14" y="66"/>
                  <a:pt x="14" y="66"/>
                  <a:pt x="14" y="66"/>
                </a:cubicBezTo>
                <a:cubicBezTo>
                  <a:pt x="14" y="66"/>
                  <a:pt x="14" y="67"/>
                  <a:pt x="14" y="67"/>
                </a:cubicBezTo>
                <a:cubicBezTo>
                  <a:pt x="14" y="67"/>
                  <a:pt x="14" y="67"/>
                  <a:pt x="14" y="67"/>
                </a:cubicBezTo>
                <a:cubicBezTo>
                  <a:pt x="14" y="67"/>
                  <a:pt x="14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8"/>
                  <a:pt x="15" y="68"/>
                  <a:pt x="15" y="68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5" y="69"/>
                  <a:pt x="15" y="69"/>
                </a:cubicBezTo>
                <a:cubicBezTo>
                  <a:pt x="15" y="69"/>
                  <a:pt x="16" y="69"/>
                  <a:pt x="16" y="69"/>
                </a:cubicBezTo>
                <a:cubicBezTo>
                  <a:pt x="16" y="69"/>
                  <a:pt x="16" y="69"/>
                  <a:pt x="16" y="69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0"/>
                  <a:pt x="16" y="70"/>
                </a:cubicBezTo>
                <a:cubicBezTo>
                  <a:pt x="16" y="70"/>
                  <a:pt x="16" y="71"/>
                  <a:pt x="16" y="71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2"/>
                  <a:pt x="16" y="72"/>
                  <a:pt x="16" y="72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6" y="73"/>
                </a:cubicBezTo>
                <a:cubicBezTo>
                  <a:pt x="16" y="73"/>
                  <a:pt x="16" y="73"/>
                  <a:pt x="17" y="73"/>
                </a:cubicBezTo>
                <a:cubicBezTo>
                  <a:pt x="17" y="73"/>
                  <a:pt x="17" y="73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4"/>
                  <a:pt x="17" y="74"/>
                </a:cubicBezTo>
                <a:cubicBezTo>
                  <a:pt x="17" y="74"/>
                  <a:pt x="17" y="75"/>
                  <a:pt x="17" y="75"/>
                </a:cubicBezTo>
                <a:cubicBezTo>
                  <a:pt x="17" y="75"/>
                  <a:pt x="17" y="75"/>
                  <a:pt x="18" y="75"/>
                </a:cubicBezTo>
                <a:cubicBezTo>
                  <a:pt x="18" y="75"/>
                  <a:pt x="18" y="75"/>
                  <a:pt x="18" y="75"/>
                </a:cubicBezTo>
                <a:cubicBezTo>
                  <a:pt x="18" y="76"/>
                  <a:pt x="18" y="76"/>
                  <a:pt x="18" y="76"/>
                </a:cubicBezTo>
                <a:cubicBezTo>
                  <a:pt x="19" y="76"/>
                  <a:pt x="19" y="76"/>
                  <a:pt x="19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6"/>
                  <a:pt x="20" y="76"/>
                  <a:pt x="20" y="76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0" y="77"/>
                  <a:pt x="20" y="77"/>
                </a:cubicBezTo>
                <a:cubicBezTo>
                  <a:pt x="20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7"/>
                  <a:pt x="21" y="77"/>
                  <a:pt x="21" y="77"/>
                </a:cubicBezTo>
                <a:cubicBezTo>
                  <a:pt x="21" y="78"/>
                  <a:pt x="21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8"/>
                  <a:pt x="22" y="78"/>
                </a:cubicBezTo>
                <a:cubicBezTo>
                  <a:pt x="22" y="78"/>
                  <a:pt x="22" y="79"/>
                  <a:pt x="22" y="79"/>
                </a:cubicBezTo>
                <a:cubicBezTo>
                  <a:pt x="22" y="79"/>
                  <a:pt x="22" y="79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0"/>
                  <a:pt x="22" y="80"/>
                </a:cubicBezTo>
                <a:cubicBezTo>
                  <a:pt x="22" y="80"/>
                  <a:pt x="22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1"/>
                  <a:pt x="23" y="81"/>
                </a:cubicBezTo>
                <a:cubicBezTo>
                  <a:pt x="23" y="81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2"/>
                  <a:pt x="23" y="82"/>
                </a:cubicBezTo>
                <a:cubicBezTo>
                  <a:pt x="23" y="82"/>
                  <a:pt x="23" y="83"/>
                  <a:pt x="23" y="83"/>
                </a:cubicBezTo>
                <a:cubicBezTo>
                  <a:pt x="23" y="83"/>
                  <a:pt x="23" y="83"/>
                  <a:pt x="23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3"/>
                </a:cubicBezTo>
                <a:cubicBezTo>
                  <a:pt x="24" y="83"/>
                  <a:pt x="24" y="83"/>
                  <a:pt x="24" y="84"/>
                </a:cubicBezTo>
                <a:cubicBezTo>
                  <a:pt x="24" y="84"/>
                  <a:pt x="24" y="84"/>
                  <a:pt x="24" y="84"/>
                </a:cubicBezTo>
                <a:cubicBezTo>
                  <a:pt x="24" y="84"/>
                  <a:pt x="24" y="85"/>
                  <a:pt x="24" y="85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89"/>
                  <a:pt x="24" y="89"/>
                  <a:pt x="24" y="89"/>
                </a:cubicBezTo>
                <a:cubicBezTo>
                  <a:pt x="24" y="90"/>
                  <a:pt x="24" y="90"/>
                  <a:pt x="24" y="90"/>
                </a:cubicBezTo>
                <a:cubicBezTo>
                  <a:pt x="24" y="90"/>
                  <a:pt x="24" y="90"/>
                  <a:pt x="25" y="90"/>
                </a:cubicBezTo>
                <a:cubicBezTo>
                  <a:pt x="25" y="90"/>
                  <a:pt x="25" y="90"/>
                  <a:pt x="25" y="90"/>
                </a:cubicBezTo>
                <a:cubicBezTo>
                  <a:pt x="25" y="90"/>
                  <a:pt x="25" y="91"/>
                  <a:pt x="25" y="91"/>
                </a:cubicBezTo>
                <a:cubicBezTo>
                  <a:pt x="25" y="91"/>
                  <a:pt x="25" y="92"/>
                  <a:pt x="25" y="92"/>
                </a:cubicBezTo>
                <a:cubicBezTo>
                  <a:pt x="25" y="92"/>
                  <a:pt x="25" y="92"/>
                  <a:pt x="25" y="92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3"/>
                  <a:pt x="25" y="93"/>
                  <a:pt x="25" y="93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4"/>
                  <a:pt x="25" y="94"/>
                </a:cubicBezTo>
                <a:cubicBezTo>
                  <a:pt x="25" y="94"/>
                  <a:pt x="25" y="95"/>
                  <a:pt x="25" y="95"/>
                </a:cubicBezTo>
                <a:cubicBezTo>
                  <a:pt x="25" y="95"/>
                  <a:pt x="25" y="95"/>
                  <a:pt x="25" y="95"/>
                </a:cubicBezTo>
                <a:cubicBezTo>
                  <a:pt x="25" y="96"/>
                  <a:pt x="26" y="96"/>
                  <a:pt x="26" y="97"/>
                </a:cubicBezTo>
                <a:cubicBezTo>
                  <a:pt x="26" y="97"/>
                  <a:pt x="26" y="97"/>
                  <a:pt x="26" y="97"/>
                </a:cubicBezTo>
                <a:cubicBezTo>
                  <a:pt x="27" y="97"/>
                  <a:pt x="27" y="97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7" y="98"/>
                  <a:pt x="27" y="98"/>
                  <a:pt x="27" y="98"/>
                </a:cubicBezTo>
                <a:cubicBezTo>
                  <a:pt x="28" y="98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8" y="99"/>
                </a:cubicBezTo>
                <a:cubicBezTo>
                  <a:pt x="28" y="99"/>
                  <a:pt x="28" y="99"/>
                  <a:pt x="29" y="99"/>
                </a:cubicBezTo>
                <a:cubicBezTo>
                  <a:pt x="29" y="100"/>
                  <a:pt x="29" y="100"/>
                  <a:pt x="29" y="101"/>
                </a:cubicBezTo>
                <a:cubicBezTo>
                  <a:pt x="29" y="101"/>
                  <a:pt x="29" y="101"/>
                  <a:pt x="29" y="101"/>
                </a:cubicBezTo>
                <a:cubicBezTo>
                  <a:pt x="30" y="101"/>
                  <a:pt x="30" y="101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2"/>
                  <a:pt x="30" y="102"/>
                  <a:pt x="30" y="102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0" y="103"/>
                </a:cubicBezTo>
                <a:cubicBezTo>
                  <a:pt x="30" y="103"/>
                  <a:pt x="30" y="103"/>
                  <a:pt x="31" y="103"/>
                </a:cubicBezTo>
                <a:cubicBezTo>
                  <a:pt x="31" y="103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1" y="104"/>
                  <a:pt x="31" y="104"/>
                </a:cubicBezTo>
                <a:cubicBezTo>
                  <a:pt x="31" y="104"/>
                  <a:pt x="32" y="104"/>
                  <a:pt x="32" y="104"/>
                </a:cubicBezTo>
                <a:cubicBezTo>
                  <a:pt x="32" y="105"/>
                  <a:pt x="32" y="105"/>
                  <a:pt x="32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3" y="105"/>
                  <a:pt x="33" y="105"/>
                  <a:pt x="33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5"/>
                  <a:pt x="34" y="105"/>
                  <a:pt x="34" y="105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4" y="106"/>
                </a:cubicBezTo>
                <a:cubicBezTo>
                  <a:pt x="34" y="106"/>
                  <a:pt x="34" y="106"/>
                  <a:pt x="35" y="106"/>
                </a:cubicBezTo>
                <a:cubicBezTo>
                  <a:pt x="35" y="106"/>
                  <a:pt x="35" y="106"/>
                  <a:pt x="35" y="105"/>
                </a:cubicBezTo>
                <a:cubicBezTo>
                  <a:pt x="35" y="105"/>
                  <a:pt x="35" y="105"/>
                  <a:pt x="35" y="105"/>
                </a:cubicBezTo>
                <a:cubicBezTo>
                  <a:pt x="35" y="105"/>
                  <a:pt x="35" y="105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4"/>
                </a:cubicBezTo>
                <a:cubicBezTo>
                  <a:pt x="35" y="104"/>
                  <a:pt x="35" y="104"/>
                  <a:pt x="35" y="103"/>
                </a:cubicBezTo>
                <a:cubicBezTo>
                  <a:pt x="35" y="103"/>
                  <a:pt x="35" y="103"/>
                  <a:pt x="35" y="103"/>
                </a:cubicBezTo>
                <a:cubicBezTo>
                  <a:pt x="35" y="103"/>
                  <a:pt x="35" y="102"/>
                  <a:pt x="35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2"/>
                  <a:pt x="34" y="102"/>
                  <a:pt x="34" y="102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1"/>
                  <a:pt x="34" y="101"/>
                  <a:pt x="34" y="101"/>
                </a:cubicBezTo>
                <a:cubicBezTo>
                  <a:pt x="34" y="100"/>
                  <a:pt x="34" y="100"/>
                  <a:pt x="34" y="100"/>
                </a:cubicBezTo>
                <a:cubicBezTo>
                  <a:pt x="34" y="100"/>
                  <a:pt x="34" y="99"/>
                  <a:pt x="34" y="99"/>
                </a:cubicBezTo>
                <a:cubicBezTo>
                  <a:pt x="34" y="99"/>
                  <a:pt x="34" y="99"/>
                  <a:pt x="33" y="99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8"/>
                  <a:pt x="33" y="98"/>
                </a:cubicBezTo>
                <a:cubicBezTo>
                  <a:pt x="33" y="98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3" y="97"/>
                  <a:pt x="33" y="97"/>
                  <a:pt x="33" y="97"/>
                </a:cubicBezTo>
                <a:cubicBezTo>
                  <a:pt x="34" y="97"/>
                  <a:pt x="34" y="97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4" y="96"/>
                  <a:pt x="34" y="96"/>
                </a:cubicBezTo>
                <a:cubicBezTo>
                  <a:pt x="34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6"/>
                  <a:pt x="35" y="96"/>
                  <a:pt x="35" y="96"/>
                </a:cubicBezTo>
                <a:cubicBezTo>
                  <a:pt x="35" y="95"/>
                  <a:pt x="35" y="95"/>
                  <a:pt x="35" y="95"/>
                </a:cubicBezTo>
                <a:cubicBezTo>
                  <a:pt x="35" y="95"/>
                  <a:pt x="35" y="95"/>
                  <a:pt x="35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6" y="95"/>
                  <a:pt x="36" y="95"/>
                </a:cubicBezTo>
                <a:cubicBezTo>
                  <a:pt x="36" y="95"/>
                  <a:pt x="37" y="95"/>
                  <a:pt x="37" y="95"/>
                </a:cubicBezTo>
                <a:cubicBezTo>
                  <a:pt x="37" y="94"/>
                  <a:pt x="37" y="94"/>
                  <a:pt x="37" y="93"/>
                </a:cubicBezTo>
                <a:cubicBezTo>
                  <a:pt x="37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6" y="93"/>
                  <a:pt x="36" y="93"/>
                </a:cubicBezTo>
                <a:cubicBezTo>
                  <a:pt x="36" y="93"/>
                  <a:pt x="35" y="93"/>
                  <a:pt x="35" y="92"/>
                </a:cubicBezTo>
                <a:cubicBezTo>
                  <a:pt x="35" y="92"/>
                  <a:pt x="35" y="92"/>
                  <a:pt x="35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7" y="92"/>
                </a:cubicBezTo>
                <a:cubicBezTo>
                  <a:pt x="37" y="92"/>
                  <a:pt x="37" y="92"/>
                  <a:pt x="38" y="92"/>
                </a:cubicBezTo>
                <a:cubicBezTo>
                  <a:pt x="38" y="92"/>
                  <a:pt x="38" y="92"/>
                  <a:pt x="38" y="92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1"/>
                  <a:pt x="38" y="91"/>
                </a:cubicBezTo>
                <a:cubicBezTo>
                  <a:pt x="38" y="91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8" y="90"/>
                  <a:pt x="38" y="90"/>
                  <a:pt x="38" y="90"/>
                </a:cubicBezTo>
                <a:cubicBezTo>
                  <a:pt x="39" y="90"/>
                  <a:pt x="39" y="90"/>
                  <a:pt x="39" y="90"/>
                </a:cubicBezTo>
                <a:cubicBezTo>
                  <a:pt x="39" y="90"/>
                  <a:pt x="40" y="89"/>
                  <a:pt x="40" y="89"/>
                </a:cubicBezTo>
                <a:cubicBezTo>
                  <a:pt x="40" y="88"/>
                  <a:pt x="40" y="88"/>
                  <a:pt x="40" y="88"/>
                </a:cubicBezTo>
                <a:cubicBezTo>
                  <a:pt x="40" y="85"/>
                  <a:pt x="40" y="85"/>
                  <a:pt x="40" y="85"/>
                </a:cubicBezTo>
                <a:cubicBezTo>
                  <a:pt x="40" y="85"/>
                  <a:pt x="40" y="84"/>
                  <a:pt x="40" y="84"/>
                </a:cubicBezTo>
                <a:cubicBezTo>
                  <a:pt x="40" y="84"/>
                  <a:pt x="40" y="84"/>
                  <a:pt x="40" y="84"/>
                </a:cubicBezTo>
                <a:cubicBezTo>
                  <a:pt x="41" y="85"/>
                  <a:pt x="41" y="85"/>
                  <a:pt x="41" y="85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4"/>
                  <a:pt x="41" y="84"/>
                </a:cubicBezTo>
                <a:cubicBezTo>
                  <a:pt x="41" y="84"/>
                  <a:pt x="41" y="83"/>
                  <a:pt x="41" y="83"/>
                </a:cubicBezTo>
                <a:cubicBezTo>
                  <a:pt x="41" y="83"/>
                  <a:pt x="41" y="83"/>
                  <a:pt x="41" y="83"/>
                </a:cubicBezTo>
                <a:cubicBezTo>
                  <a:pt x="41" y="83"/>
                  <a:pt x="41" y="83"/>
                  <a:pt x="42" y="82"/>
                </a:cubicBezTo>
                <a:cubicBezTo>
                  <a:pt x="42" y="82"/>
                  <a:pt x="42" y="82"/>
                  <a:pt x="43" y="82"/>
                </a:cubicBezTo>
                <a:cubicBezTo>
                  <a:pt x="43" y="82"/>
                  <a:pt x="43" y="82"/>
                  <a:pt x="43" y="82"/>
                </a:cubicBezTo>
                <a:cubicBezTo>
                  <a:pt x="43" y="82"/>
                  <a:pt x="44" y="82"/>
                  <a:pt x="44" y="82"/>
                </a:cubicBezTo>
                <a:cubicBezTo>
                  <a:pt x="44" y="82"/>
                  <a:pt x="44" y="82"/>
                  <a:pt x="44" y="82"/>
                </a:cubicBezTo>
                <a:cubicBezTo>
                  <a:pt x="44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2"/>
                  <a:pt x="45" y="82"/>
                  <a:pt x="45" y="82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5" y="81"/>
                  <a:pt x="45" y="81"/>
                  <a:pt x="45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1"/>
                  <a:pt x="46" y="81"/>
                  <a:pt x="46" y="81"/>
                </a:cubicBezTo>
                <a:cubicBezTo>
                  <a:pt x="46" y="80"/>
                  <a:pt x="46" y="80"/>
                  <a:pt x="46" y="80"/>
                </a:cubicBezTo>
                <a:cubicBezTo>
                  <a:pt x="46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7" y="80"/>
                  <a:pt x="47" y="80"/>
                </a:cubicBezTo>
                <a:cubicBezTo>
                  <a:pt x="47" y="80"/>
                  <a:pt x="48" y="80"/>
                  <a:pt x="48" y="79"/>
                </a:cubicBezTo>
                <a:cubicBezTo>
                  <a:pt x="48" y="79"/>
                  <a:pt x="48" y="79"/>
                  <a:pt x="48" y="79"/>
                </a:cubicBezTo>
                <a:cubicBezTo>
                  <a:pt x="48" y="78"/>
                  <a:pt x="48" y="78"/>
                  <a:pt x="48" y="78"/>
                </a:cubicBezTo>
                <a:cubicBezTo>
                  <a:pt x="49" y="78"/>
                  <a:pt x="49" y="78"/>
                  <a:pt x="49" y="78"/>
                </a:cubicBezTo>
                <a:cubicBezTo>
                  <a:pt x="49" y="77"/>
                  <a:pt x="49" y="76"/>
                  <a:pt x="49" y="76"/>
                </a:cubicBezTo>
                <a:cubicBezTo>
                  <a:pt x="49" y="75"/>
                  <a:pt x="49" y="75"/>
                  <a:pt x="49" y="75"/>
                </a:cubicBezTo>
                <a:cubicBezTo>
                  <a:pt x="49" y="73"/>
                  <a:pt x="49" y="73"/>
                  <a:pt x="49" y="73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49" y="72"/>
                  <a:pt x="49" y="72"/>
                  <a:pt x="49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2"/>
                  <a:pt x="50" y="72"/>
                </a:cubicBezTo>
                <a:cubicBezTo>
                  <a:pt x="50" y="72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0" y="71"/>
                  <a:pt x="50" y="71"/>
                </a:cubicBezTo>
                <a:cubicBezTo>
                  <a:pt x="50" y="71"/>
                  <a:pt x="51" y="71"/>
                  <a:pt x="51" y="71"/>
                </a:cubicBezTo>
                <a:cubicBezTo>
                  <a:pt x="51" y="71"/>
                  <a:pt x="51" y="71"/>
                  <a:pt x="51" y="71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1" y="70"/>
                  <a:pt x="51" y="70"/>
                </a:cubicBezTo>
                <a:cubicBezTo>
                  <a:pt x="51" y="70"/>
                  <a:pt x="52" y="69"/>
                  <a:pt x="52" y="69"/>
                </a:cubicBezTo>
                <a:cubicBezTo>
                  <a:pt x="52" y="69"/>
                  <a:pt x="52" y="68"/>
                  <a:pt x="53" y="68"/>
                </a:cubicBezTo>
                <a:cubicBezTo>
                  <a:pt x="53" y="68"/>
                  <a:pt x="53" y="68"/>
                  <a:pt x="53" y="68"/>
                </a:cubicBezTo>
                <a:cubicBezTo>
                  <a:pt x="54" y="68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7"/>
                  <a:pt x="53" y="67"/>
                </a:cubicBezTo>
                <a:cubicBezTo>
                  <a:pt x="53" y="67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6"/>
                  <a:pt x="53" y="66"/>
                  <a:pt x="53" y="66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4"/>
                  <a:pt x="53" y="64"/>
                  <a:pt x="53" y="64"/>
                </a:cubicBezTo>
                <a:cubicBezTo>
                  <a:pt x="53" y="63"/>
                  <a:pt x="53" y="63"/>
                  <a:pt x="53" y="63"/>
                </a:cubicBezTo>
                <a:cubicBezTo>
                  <a:pt x="53" y="63"/>
                  <a:pt x="53" y="63"/>
                  <a:pt x="53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2" y="63"/>
                  <a:pt x="52" y="63"/>
                  <a:pt x="52" y="63"/>
                </a:cubicBezTo>
                <a:cubicBezTo>
                  <a:pt x="51" y="63"/>
                  <a:pt x="51" y="63"/>
                  <a:pt x="51" y="63"/>
                </a:cubicBezTo>
                <a:cubicBezTo>
                  <a:pt x="50" y="63"/>
                  <a:pt x="50" y="63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50" y="62"/>
                  <a:pt x="50" y="62"/>
                  <a:pt x="50" y="62"/>
                </a:cubicBezTo>
                <a:cubicBezTo>
                  <a:pt x="49" y="62"/>
                  <a:pt x="49" y="62"/>
                  <a:pt x="49" y="62"/>
                </a:cubicBezTo>
                <a:cubicBezTo>
                  <a:pt x="49" y="62"/>
                  <a:pt x="49" y="61"/>
                  <a:pt x="49" y="61"/>
                </a:cubicBezTo>
                <a:cubicBezTo>
                  <a:pt x="49" y="61"/>
                  <a:pt x="49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8" y="61"/>
                  <a:pt x="48" y="61"/>
                  <a:pt x="48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7" y="61"/>
                  <a:pt x="47" y="61"/>
                  <a:pt x="47" y="61"/>
                </a:cubicBezTo>
                <a:cubicBezTo>
                  <a:pt x="46" y="61"/>
                  <a:pt x="46" y="61"/>
                  <a:pt x="46" y="61"/>
                </a:cubicBezTo>
                <a:cubicBezTo>
                  <a:pt x="46" y="61"/>
                  <a:pt x="46" y="61"/>
                  <a:pt x="45" y="61"/>
                </a:cubicBezTo>
                <a:cubicBezTo>
                  <a:pt x="45" y="61"/>
                  <a:pt x="45" y="61"/>
                  <a:pt x="45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1"/>
                  <a:pt x="44" y="61"/>
                  <a:pt x="44" y="61"/>
                </a:cubicBezTo>
                <a:cubicBezTo>
                  <a:pt x="44" y="60"/>
                  <a:pt x="44" y="60"/>
                  <a:pt x="43" y="60"/>
                </a:cubicBezTo>
                <a:cubicBezTo>
                  <a:pt x="43" y="60"/>
                  <a:pt x="43" y="60"/>
                  <a:pt x="43" y="60"/>
                </a:cubicBezTo>
                <a:cubicBezTo>
                  <a:pt x="43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60"/>
                  <a:pt x="42" y="60"/>
                  <a:pt x="42" y="60"/>
                </a:cubicBezTo>
                <a:cubicBezTo>
                  <a:pt x="42" y="59"/>
                  <a:pt x="42" y="59"/>
                  <a:pt x="42" y="59"/>
                </a:cubicBezTo>
                <a:cubicBezTo>
                  <a:pt x="42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41" y="59"/>
                  <a:pt x="41" y="59"/>
                  <a:pt x="41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9" y="59"/>
                  <a:pt x="39" y="59"/>
                  <a:pt x="39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8" y="59"/>
                  <a:pt x="38" y="59"/>
                  <a:pt x="38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7" y="59"/>
                  <a:pt x="37" y="59"/>
                </a:cubicBezTo>
                <a:cubicBezTo>
                  <a:pt x="37" y="59"/>
                  <a:pt x="38" y="59"/>
                  <a:pt x="38" y="58"/>
                </a:cubicBezTo>
                <a:cubicBezTo>
                  <a:pt x="38" y="58"/>
                  <a:pt x="38" y="58"/>
                  <a:pt x="38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39" y="58"/>
                  <a:pt x="39" y="58"/>
                </a:cubicBezTo>
                <a:cubicBezTo>
                  <a:pt x="39" y="58"/>
                  <a:pt x="40" y="58"/>
                  <a:pt x="40" y="58"/>
                </a:cubicBezTo>
                <a:cubicBezTo>
                  <a:pt x="40" y="58"/>
                  <a:pt x="39" y="57"/>
                  <a:pt x="39" y="57"/>
                </a:cubicBezTo>
                <a:cubicBezTo>
                  <a:pt x="39" y="57"/>
                  <a:pt x="39" y="57"/>
                  <a:pt x="39" y="56"/>
                </a:cubicBezTo>
                <a:cubicBezTo>
                  <a:pt x="39" y="56"/>
                  <a:pt x="38" y="56"/>
                  <a:pt x="38" y="56"/>
                </a:cubicBezTo>
                <a:cubicBezTo>
                  <a:pt x="38" y="56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8" y="55"/>
                  <a:pt x="38" y="55"/>
                </a:cubicBezTo>
                <a:cubicBezTo>
                  <a:pt x="38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7" y="55"/>
                </a:cubicBezTo>
                <a:cubicBezTo>
                  <a:pt x="37" y="55"/>
                  <a:pt x="37" y="55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4"/>
                  <a:pt x="36" y="54"/>
                  <a:pt x="36" y="54"/>
                </a:cubicBezTo>
                <a:cubicBezTo>
                  <a:pt x="36" y="53"/>
                  <a:pt x="36" y="53"/>
                  <a:pt x="35" y="53"/>
                </a:cubicBezTo>
                <a:cubicBezTo>
                  <a:pt x="35" y="53"/>
                  <a:pt x="35" y="53"/>
                  <a:pt x="35" y="53"/>
                </a:cubicBezTo>
                <a:cubicBezTo>
                  <a:pt x="35" y="53"/>
                  <a:pt x="35" y="53"/>
                  <a:pt x="35" y="52"/>
                </a:cubicBezTo>
                <a:cubicBezTo>
                  <a:pt x="35" y="52"/>
                  <a:pt x="35" y="52"/>
                  <a:pt x="35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4" y="52"/>
                  <a:pt x="34" y="52"/>
                  <a:pt x="34" y="52"/>
                </a:cubicBezTo>
                <a:cubicBezTo>
                  <a:pt x="33" y="52"/>
                  <a:pt x="33" y="52"/>
                  <a:pt x="33" y="52"/>
                </a:cubicBezTo>
                <a:cubicBezTo>
                  <a:pt x="33" y="51"/>
                  <a:pt x="33" y="51"/>
                  <a:pt x="33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2" y="51"/>
                  <a:pt x="32" y="51"/>
                </a:cubicBezTo>
                <a:cubicBezTo>
                  <a:pt x="32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1"/>
                  <a:pt x="31" y="51"/>
                </a:cubicBezTo>
                <a:cubicBezTo>
                  <a:pt x="31" y="51"/>
                  <a:pt x="31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50"/>
                  <a:pt x="30" y="50"/>
                  <a:pt x="30" y="50"/>
                </a:cubicBezTo>
                <a:cubicBezTo>
                  <a:pt x="30" y="49"/>
                  <a:pt x="29" y="49"/>
                  <a:pt x="29" y="49"/>
                </a:cubicBezTo>
                <a:cubicBezTo>
                  <a:pt x="29" y="49"/>
                  <a:pt x="29" y="49"/>
                  <a:pt x="29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8" y="49"/>
                  <a:pt x="28" y="49"/>
                  <a:pt x="28" y="49"/>
                </a:cubicBezTo>
                <a:cubicBezTo>
                  <a:pt x="29" y="48"/>
                  <a:pt x="29" y="48"/>
                  <a:pt x="29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8" y="48"/>
                  <a:pt x="28" y="48"/>
                  <a:pt x="28" y="48"/>
                </a:cubicBezTo>
                <a:cubicBezTo>
                  <a:pt x="27" y="48"/>
                  <a:pt x="27" y="48"/>
                  <a:pt x="27" y="48"/>
                </a:cubicBezTo>
                <a:cubicBezTo>
                  <a:pt x="27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6" y="48"/>
                  <a:pt x="26" y="48"/>
                </a:cubicBezTo>
                <a:cubicBezTo>
                  <a:pt x="26" y="48"/>
                  <a:pt x="25" y="48"/>
                  <a:pt x="26" y="48"/>
                </a:cubicBezTo>
                <a:cubicBezTo>
                  <a:pt x="26" y="47"/>
                  <a:pt x="26" y="47"/>
                  <a:pt x="26" y="47"/>
                </a:cubicBezTo>
                <a:cubicBezTo>
                  <a:pt x="25" y="47"/>
                  <a:pt x="25" y="47"/>
                  <a:pt x="25" y="47"/>
                </a:cubicBezTo>
                <a:cubicBezTo>
                  <a:pt x="25" y="47"/>
                  <a:pt x="24" y="47"/>
                  <a:pt x="24" y="47"/>
                </a:cubicBezTo>
                <a:cubicBezTo>
                  <a:pt x="24" y="47"/>
                  <a:pt x="24" y="47"/>
                  <a:pt x="23" y="47"/>
                </a:cubicBezTo>
                <a:cubicBezTo>
                  <a:pt x="23" y="47"/>
                  <a:pt x="23" y="47"/>
                  <a:pt x="23" y="47"/>
                </a:cubicBezTo>
                <a:cubicBezTo>
                  <a:pt x="23" y="47"/>
                  <a:pt x="22" y="46"/>
                  <a:pt x="22" y="46"/>
                </a:cubicBezTo>
                <a:cubicBezTo>
                  <a:pt x="22" y="46"/>
                  <a:pt x="22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1" y="46"/>
                  <a:pt x="21" y="46"/>
                  <a:pt x="21" y="46"/>
                </a:cubicBezTo>
                <a:cubicBezTo>
                  <a:pt x="20" y="46"/>
                  <a:pt x="20" y="46"/>
                  <a:pt x="20" y="46"/>
                </a:cubicBezTo>
                <a:cubicBezTo>
                  <a:pt x="20" y="47"/>
                  <a:pt x="20" y="47"/>
                  <a:pt x="20" y="47"/>
                </a:cubicBezTo>
                <a:cubicBezTo>
                  <a:pt x="20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6"/>
                  <a:pt x="19" y="46"/>
                  <a:pt x="19" y="46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9" y="47"/>
                  <a:pt x="19" y="47"/>
                </a:cubicBezTo>
                <a:cubicBezTo>
                  <a:pt x="19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8" y="47"/>
                  <a:pt x="18" y="47"/>
                </a:cubicBezTo>
                <a:cubicBezTo>
                  <a:pt x="18" y="47"/>
                  <a:pt x="17" y="47"/>
                  <a:pt x="17" y="4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7"/>
                  <a:pt x="16" y="47"/>
                  <a:pt x="16" y="47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6" y="48"/>
                  <a:pt x="16" y="48"/>
                </a:cubicBezTo>
                <a:cubicBezTo>
                  <a:pt x="16" y="48"/>
                  <a:pt x="17" y="48"/>
                  <a:pt x="17" y="48"/>
                </a:cubicBezTo>
                <a:cubicBezTo>
                  <a:pt x="17" y="48"/>
                  <a:pt x="17" y="48"/>
                  <a:pt x="17" y="48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7" y="49"/>
                </a:cubicBezTo>
                <a:cubicBezTo>
                  <a:pt x="17" y="49"/>
                  <a:pt x="17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6" y="49"/>
                  <a:pt x="16" y="49"/>
                </a:cubicBezTo>
                <a:cubicBezTo>
                  <a:pt x="16" y="49"/>
                  <a:pt x="15" y="49"/>
                  <a:pt x="15" y="49"/>
                </a:cubicBezTo>
                <a:cubicBezTo>
                  <a:pt x="15" y="49"/>
                  <a:pt x="15" y="49"/>
                  <a:pt x="15" y="49"/>
                </a:cubicBezTo>
                <a:cubicBezTo>
                  <a:pt x="15" y="49"/>
                  <a:pt x="15" y="48"/>
                  <a:pt x="15" y="48"/>
                </a:cubicBezTo>
                <a:cubicBezTo>
                  <a:pt x="15" y="48"/>
                  <a:pt x="15" y="48"/>
                  <a:pt x="15" y="48"/>
                </a:cubicBezTo>
                <a:cubicBezTo>
                  <a:pt x="15" y="48"/>
                  <a:pt x="15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4" y="48"/>
                  <a:pt x="14" y="48"/>
                  <a:pt x="14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3" y="48"/>
                  <a:pt x="13" y="48"/>
                </a:cubicBezTo>
                <a:cubicBezTo>
                  <a:pt x="13" y="48"/>
                  <a:pt x="12" y="48"/>
                  <a:pt x="12" y="48"/>
                </a:cubicBezTo>
                <a:cubicBezTo>
                  <a:pt x="12" y="48"/>
                  <a:pt x="12" y="48"/>
                  <a:pt x="12" y="48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7"/>
                </a:cubicBezTo>
                <a:cubicBezTo>
                  <a:pt x="12" y="47"/>
                  <a:pt x="12" y="47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2" y="46"/>
                  <a:pt x="12" y="46"/>
                </a:cubicBezTo>
                <a:cubicBezTo>
                  <a:pt x="12" y="46"/>
                  <a:pt x="13" y="46"/>
                  <a:pt x="13" y="45"/>
                </a:cubicBezTo>
                <a:cubicBezTo>
                  <a:pt x="13" y="45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4"/>
                  <a:pt x="13" y="44"/>
                  <a:pt x="13" y="44"/>
                </a:cubicBezTo>
                <a:cubicBezTo>
                  <a:pt x="13" y="43"/>
                  <a:pt x="13" y="43"/>
                  <a:pt x="13" y="43"/>
                </a:cubicBezTo>
                <a:cubicBezTo>
                  <a:pt x="13" y="43"/>
                  <a:pt x="13" y="43"/>
                  <a:pt x="13" y="42"/>
                </a:cubicBezTo>
                <a:cubicBezTo>
                  <a:pt x="13" y="42"/>
                  <a:pt x="13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2" y="42"/>
                  <a:pt x="12" y="42"/>
                  <a:pt x="12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2"/>
                  <a:pt x="11" y="42"/>
                  <a:pt x="11" y="42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1"/>
                </a:cubicBezTo>
                <a:cubicBezTo>
                  <a:pt x="11" y="41"/>
                  <a:pt x="11" y="41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1" y="40"/>
                </a:cubicBezTo>
                <a:cubicBezTo>
                  <a:pt x="11" y="40"/>
                  <a:pt x="11" y="40"/>
                  <a:pt x="12" y="40"/>
                </a:cubicBezTo>
                <a:cubicBezTo>
                  <a:pt x="12" y="40"/>
                  <a:pt x="12" y="39"/>
                  <a:pt x="13" y="38"/>
                </a:cubicBezTo>
                <a:cubicBezTo>
                  <a:pt x="13" y="38"/>
                  <a:pt x="13" y="38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3" y="37"/>
                  <a:pt x="13" y="37"/>
                  <a:pt x="13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2" y="37"/>
                  <a:pt x="12" y="37"/>
                </a:cubicBezTo>
                <a:cubicBezTo>
                  <a:pt x="12" y="37"/>
                  <a:pt x="11" y="37"/>
                  <a:pt x="11" y="37"/>
                </a:cubicBezTo>
                <a:cubicBezTo>
                  <a:pt x="11" y="37"/>
                  <a:pt x="10" y="37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10" y="38"/>
                  <a:pt x="10" y="38"/>
                  <a:pt x="10" y="38"/>
                </a:cubicBezTo>
                <a:cubicBezTo>
                  <a:pt x="9" y="38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9" y="39"/>
                  <a:pt x="9" y="39"/>
                </a:cubicBezTo>
                <a:cubicBezTo>
                  <a:pt x="9" y="39"/>
                  <a:pt x="8" y="40"/>
                  <a:pt x="8" y="40"/>
                </a:cubicBezTo>
                <a:cubicBezTo>
                  <a:pt x="8" y="40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9"/>
                  <a:pt x="8" y="39"/>
                  <a:pt x="8" y="39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8"/>
                  <a:pt x="8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7" y="38"/>
                  <a:pt x="7" y="38"/>
                </a:cubicBezTo>
                <a:cubicBezTo>
                  <a:pt x="7" y="38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8"/>
                  <a:pt x="8" y="38"/>
                  <a:pt x="8" y="38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8" y="37"/>
                  <a:pt x="8" y="37"/>
                  <a:pt x="8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7"/>
                </a:cubicBezTo>
                <a:cubicBezTo>
                  <a:pt x="9" y="37"/>
                  <a:pt x="9" y="37"/>
                  <a:pt x="9" y="36"/>
                </a:cubicBezTo>
                <a:cubicBezTo>
                  <a:pt x="9" y="36"/>
                  <a:pt x="8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6"/>
                  <a:pt x="9" y="36"/>
                </a:cubicBezTo>
                <a:cubicBezTo>
                  <a:pt x="9" y="36"/>
                  <a:pt x="9" y="35"/>
                  <a:pt x="9" y="35"/>
                </a:cubicBezTo>
                <a:cubicBezTo>
                  <a:pt x="9" y="35"/>
                  <a:pt x="9" y="34"/>
                  <a:pt x="9" y="34"/>
                </a:cubicBezTo>
                <a:cubicBezTo>
                  <a:pt x="9" y="34"/>
                  <a:pt x="9" y="34"/>
                  <a:pt x="9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10" y="34"/>
                  <a:pt x="10" y="34"/>
                </a:cubicBezTo>
                <a:cubicBezTo>
                  <a:pt x="10" y="34"/>
                  <a:pt x="9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3"/>
                  <a:pt x="10" y="33"/>
                </a:cubicBezTo>
                <a:cubicBezTo>
                  <a:pt x="10" y="33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0" y="32"/>
                  <a:pt x="10" y="32"/>
                </a:cubicBezTo>
                <a:cubicBezTo>
                  <a:pt x="10" y="32"/>
                  <a:pt x="11" y="32"/>
                  <a:pt x="11" y="32"/>
                </a:cubicBezTo>
                <a:cubicBezTo>
                  <a:pt x="11" y="32"/>
                  <a:pt x="11" y="32"/>
                  <a:pt x="11" y="32"/>
                </a:cubicBezTo>
                <a:cubicBezTo>
                  <a:pt x="11" y="31"/>
                  <a:pt x="11" y="31"/>
                  <a:pt x="11" y="31"/>
                </a:cubicBezTo>
                <a:cubicBezTo>
                  <a:pt x="12" y="31"/>
                  <a:pt x="12" y="31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2" y="30"/>
                  <a:pt x="12" y="30"/>
                </a:cubicBezTo>
                <a:cubicBezTo>
                  <a:pt x="12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3" y="30"/>
                  <a:pt x="13" y="30"/>
                  <a:pt x="13" y="30"/>
                </a:cubicBezTo>
                <a:cubicBezTo>
                  <a:pt x="14" y="30"/>
                  <a:pt x="14" y="30"/>
                  <a:pt x="14" y="30"/>
                </a:cubicBezTo>
                <a:cubicBezTo>
                  <a:pt x="15" y="30"/>
                  <a:pt x="15" y="30"/>
                  <a:pt x="15" y="30"/>
                </a:cubicBezTo>
                <a:cubicBezTo>
                  <a:pt x="15" y="29"/>
                  <a:pt x="15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6" y="29"/>
                  <a:pt x="16" y="29"/>
                </a:cubicBezTo>
                <a:cubicBezTo>
                  <a:pt x="16" y="29"/>
                  <a:pt x="17" y="30"/>
                  <a:pt x="17" y="30"/>
                </a:cubicBezTo>
                <a:cubicBezTo>
                  <a:pt x="17" y="31"/>
                  <a:pt x="17" y="31"/>
                  <a:pt x="17" y="31"/>
                </a:cubicBezTo>
                <a:cubicBezTo>
                  <a:pt x="17" y="31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2"/>
                  <a:pt x="16" y="32"/>
                  <a:pt x="16" y="32"/>
                </a:cubicBezTo>
                <a:cubicBezTo>
                  <a:pt x="16" y="33"/>
                  <a:pt x="16" y="33"/>
                  <a:pt x="16" y="33"/>
                </a:cubicBezTo>
                <a:cubicBezTo>
                  <a:pt x="16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7" y="33"/>
                  <a:pt x="17" y="33"/>
                  <a:pt x="17" y="33"/>
                </a:cubicBezTo>
                <a:cubicBezTo>
                  <a:pt x="18" y="33"/>
                  <a:pt x="18" y="32"/>
                  <a:pt x="18" y="32"/>
                </a:cubicBezTo>
                <a:cubicBezTo>
                  <a:pt x="18" y="32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1"/>
                  <a:pt x="18" y="31"/>
                </a:cubicBezTo>
                <a:cubicBezTo>
                  <a:pt x="18" y="31"/>
                  <a:pt x="18" y="30"/>
                  <a:pt x="18" y="30"/>
                </a:cubicBezTo>
                <a:cubicBezTo>
                  <a:pt x="18" y="30"/>
                  <a:pt x="18" y="30"/>
                  <a:pt x="18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30"/>
                  <a:pt x="19" y="30"/>
                  <a:pt x="19" y="30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19" y="29"/>
                  <a:pt x="19" y="29"/>
                  <a:pt x="19" y="29"/>
                </a:cubicBezTo>
                <a:cubicBezTo>
                  <a:pt x="20" y="29"/>
                  <a:pt x="20" y="29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0" y="28"/>
                  <a:pt x="20" y="28"/>
                  <a:pt x="20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8"/>
                  <a:pt x="21" y="28"/>
                  <a:pt x="21" y="28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0" y="27"/>
                  <a:pt x="20" y="27"/>
                  <a:pt x="20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1" y="27"/>
                  <a:pt x="21" y="27"/>
                  <a:pt x="21" y="27"/>
                </a:cubicBezTo>
                <a:cubicBezTo>
                  <a:pt x="22" y="27"/>
                  <a:pt x="22" y="27"/>
                  <a:pt x="22" y="26"/>
                </a:cubicBezTo>
                <a:cubicBezTo>
                  <a:pt x="22" y="26"/>
                  <a:pt x="22" y="26"/>
                  <a:pt x="22" y="26"/>
                </a:cubicBezTo>
                <a:cubicBezTo>
                  <a:pt x="23" y="25"/>
                  <a:pt x="23" y="25"/>
                  <a:pt x="23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5"/>
                  <a:pt x="24" y="25"/>
                </a:cubicBezTo>
                <a:cubicBezTo>
                  <a:pt x="24" y="25"/>
                  <a:pt x="24" y="24"/>
                  <a:pt x="24" y="24"/>
                </a:cubicBezTo>
                <a:cubicBezTo>
                  <a:pt x="24" y="24"/>
                  <a:pt x="24" y="24"/>
                  <a:pt x="25" y="24"/>
                </a:cubicBezTo>
                <a:cubicBezTo>
                  <a:pt x="25" y="24"/>
                  <a:pt x="25" y="24"/>
                  <a:pt x="25" y="24"/>
                </a:cubicBezTo>
                <a:cubicBezTo>
                  <a:pt x="25" y="24"/>
                  <a:pt x="25" y="24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3"/>
                  <a:pt x="25" y="23"/>
                </a:cubicBezTo>
                <a:cubicBezTo>
                  <a:pt x="25" y="23"/>
                  <a:pt x="25" y="22"/>
                  <a:pt x="25" y="22"/>
                </a:cubicBezTo>
                <a:cubicBezTo>
                  <a:pt x="26" y="22"/>
                  <a:pt x="26" y="21"/>
                  <a:pt x="27" y="21"/>
                </a:cubicBezTo>
                <a:cubicBezTo>
                  <a:pt x="27" y="21"/>
                  <a:pt x="27" y="21"/>
                  <a:pt x="27" y="21"/>
                </a:cubicBezTo>
                <a:cubicBezTo>
                  <a:pt x="28" y="21"/>
                  <a:pt x="28" y="21"/>
                  <a:pt x="28" y="21"/>
                </a:cubicBezTo>
                <a:cubicBezTo>
                  <a:pt x="28" y="21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8" y="20"/>
                  <a:pt x="28" y="20"/>
                  <a:pt x="28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29" y="20"/>
                </a:cubicBezTo>
                <a:cubicBezTo>
                  <a:pt x="29" y="20"/>
                  <a:pt x="29" y="20"/>
                  <a:pt x="30" y="20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9"/>
                  <a:pt x="30" y="19"/>
                  <a:pt x="30" y="19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0" y="18"/>
                  <a:pt x="30" y="18"/>
                  <a:pt x="30" y="18"/>
                </a:cubicBezTo>
                <a:cubicBezTo>
                  <a:pt x="31" y="18"/>
                  <a:pt x="31" y="18"/>
                  <a:pt x="31" y="18"/>
                </a:cubicBezTo>
                <a:cubicBezTo>
                  <a:pt x="31" y="18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1" y="17"/>
                  <a:pt x="31" y="17"/>
                  <a:pt x="31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2" y="17"/>
                  <a:pt x="32" y="17"/>
                  <a:pt x="32" y="17"/>
                </a:cubicBezTo>
                <a:cubicBezTo>
                  <a:pt x="33" y="17"/>
                  <a:pt x="33" y="17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3" y="16"/>
                  <a:pt x="33" y="16"/>
                  <a:pt x="33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4" y="16"/>
                  <a:pt x="34" y="16"/>
                  <a:pt x="34" y="16"/>
                </a:cubicBezTo>
                <a:cubicBezTo>
                  <a:pt x="35" y="16"/>
                  <a:pt x="35" y="15"/>
                  <a:pt x="35" y="15"/>
                </a:cubicBezTo>
                <a:cubicBezTo>
                  <a:pt x="35" y="15"/>
                  <a:pt x="35" y="15"/>
                  <a:pt x="35" y="15"/>
                </a:cubicBezTo>
                <a:cubicBezTo>
                  <a:pt x="34" y="15"/>
                  <a:pt x="34" y="15"/>
                  <a:pt x="34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2" y="15"/>
                  <a:pt x="32" y="15"/>
                  <a:pt x="32" y="15"/>
                </a:cubicBezTo>
                <a:cubicBezTo>
                  <a:pt x="33" y="15"/>
                  <a:pt x="33" y="15"/>
                  <a:pt x="33" y="15"/>
                </a:cubicBezTo>
                <a:cubicBezTo>
                  <a:pt x="33" y="15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3" y="14"/>
                  <a:pt x="33" y="14"/>
                  <a:pt x="33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4" y="14"/>
                  <a:pt x="34" y="14"/>
                  <a:pt x="34" y="14"/>
                </a:cubicBezTo>
                <a:cubicBezTo>
                  <a:pt x="38" y="14"/>
                  <a:pt x="38" y="14"/>
                  <a:pt x="38" y="14"/>
                </a:cubicBezTo>
                <a:cubicBezTo>
                  <a:pt x="38" y="13"/>
                  <a:pt x="38" y="13"/>
                  <a:pt x="38" y="13"/>
                </a:cubicBezTo>
                <a:cubicBezTo>
                  <a:pt x="38" y="13"/>
                  <a:pt x="38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3"/>
                </a:cubicBezTo>
                <a:cubicBezTo>
                  <a:pt x="39" y="13"/>
                  <a:pt x="39" y="13"/>
                  <a:pt x="39" y="12"/>
                </a:cubicBezTo>
                <a:cubicBezTo>
                  <a:pt x="39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0" y="12"/>
                </a:cubicBezTo>
                <a:cubicBezTo>
                  <a:pt x="40" y="12"/>
                  <a:pt x="40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1" y="12"/>
                </a:cubicBezTo>
                <a:cubicBezTo>
                  <a:pt x="41" y="12"/>
                  <a:pt x="41" y="12"/>
                  <a:pt x="42" y="12"/>
                </a:cubicBezTo>
                <a:cubicBezTo>
                  <a:pt x="42" y="12"/>
                  <a:pt x="42" y="12"/>
                  <a:pt x="42" y="12"/>
                </a:cubicBezTo>
                <a:cubicBezTo>
                  <a:pt x="42" y="12"/>
                  <a:pt x="42" y="11"/>
                  <a:pt x="42" y="11"/>
                </a:cubicBezTo>
                <a:cubicBezTo>
                  <a:pt x="42" y="11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10"/>
                  <a:pt x="42" y="10"/>
                  <a:pt x="42" y="10"/>
                </a:cubicBezTo>
                <a:cubicBezTo>
                  <a:pt x="42" y="8"/>
                  <a:pt x="42" y="8"/>
                  <a:pt x="42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1" y="8"/>
                  <a:pt x="41" y="8"/>
                </a:cubicBezTo>
                <a:cubicBezTo>
                  <a:pt x="41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39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8"/>
                  <a:pt x="40" y="8"/>
                  <a:pt x="40" y="8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40" y="7"/>
                </a:cubicBezTo>
                <a:cubicBezTo>
                  <a:pt x="40" y="7"/>
                  <a:pt x="40" y="7"/>
                  <a:pt x="39" y="7"/>
                </a:cubicBezTo>
                <a:cubicBezTo>
                  <a:pt x="39" y="7"/>
                  <a:pt x="39" y="7"/>
                  <a:pt x="39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7" y="7"/>
                  <a:pt x="37" y="7"/>
                </a:cubicBezTo>
                <a:cubicBezTo>
                  <a:pt x="37" y="7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6" y="8"/>
                  <a:pt x="36" y="8"/>
                </a:cubicBezTo>
                <a:cubicBezTo>
                  <a:pt x="36" y="8"/>
                  <a:pt x="35" y="8"/>
                  <a:pt x="35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8"/>
                  <a:pt x="34" y="8"/>
                  <a:pt x="34" y="8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9"/>
                  <a:pt x="34" y="9"/>
                </a:cubicBezTo>
                <a:cubicBezTo>
                  <a:pt x="34" y="9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4" y="10"/>
                  <a:pt x="34" y="10"/>
                  <a:pt x="34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0"/>
                  <a:pt x="33" y="10"/>
                </a:cubicBezTo>
                <a:cubicBezTo>
                  <a:pt x="33" y="10"/>
                  <a:pt x="33" y="11"/>
                  <a:pt x="32" y="11"/>
                </a:cubicBezTo>
                <a:cubicBezTo>
                  <a:pt x="32" y="11"/>
                  <a:pt x="32" y="11"/>
                  <a:pt x="32" y="11"/>
                </a:cubicBezTo>
                <a:cubicBezTo>
                  <a:pt x="32" y="11"/>
                  <a:pt x="32" y="11"/>
                  <a:pt x="31" y="11"/>
                </a:cubicBezTo>
                <a:cubicBezTo>
                  <a:pt x="31" y="11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2"/>
                </a:cubicBezTo>
                <a:cubicBezTo>
                  <a:pt x="31" y="12"/>
                  <a:pt x="31" y="12"/>
                  <a:pt x="31" y="11"/>
                </a:cubicBezTo>
                <a:cubicBezTo>
                  <a:pt x="31" y="11"/>
                  <a:pt x="31" y="11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10"/>
                  <a:pt x="31" y="10"/>
                  <a:pt x="31" y="10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1" y="9"/>
                  <a:pt x="31" y="9"/>
                </a:cubicBezTo>
                <a:cubicBezTo>
                  <a:pt x="31" y="9"/>
                  <a:pt x="32" y="9"/>
                  <a:pt x="32" y="9"/>
                </a:cubicBezTo>
                <a:cubicBezTo>
                  <a:pt x="32" y="9"/>
                  <a:pt x="32" y="9"/>
                  <a:pt x="32" y="9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8"/>
                  <a:pt x="32" y="8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8"/>
                  <a:pt x="32" y="8"/>
                  <a:pt x="32" y="8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2" y="7"/>
                  <a:pt x="32" y="7"/>
                  <a:pt x="32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7"/>
                  <a:pt x="34" y="7"/>
                </a:cubicBezTo>
                <a:cubicBezTo>
                  <a:pt x="34" y="7"/>
                  <a:pt x="34" y="6"/>
                  <a:pt x="34" y="6"/>
                </a:cubicBezTo>
                <a:cubicBezTo>
                  <a:pt x="34" y="6"/>
                  <a:pt x="35" y="6"/>
                  <a:pt x="35" y="6"/>
                </a:cubicBezTo>
                <a:cubicBezTo>
                  <a:pt x="35" y="6"/>
                  <a:pt x="35" y="6"/>
                  <a:pt x="35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6" y="6"/>
                </a:cubicBezTo>
                <a:cubicBezTo>
                  <a:pt x="36" y="6"/>
                  <a:pt x="36" y="6"/>
                  <a:pt x="37" y="5"/>
                </a:cubicBezTo>
                <a:cubicBezTo>
                  <a:pt x="37" y="5"/>
                  <a:pt x="37" y="5"/>
                  <a:pt x="37" y="4"/>
                </a:cubicBezTo>
                <a:cubicBezTo>
                  <a:pt x="37" y="4"/>
                  <a:pt x="37" y="4"/>
                  <a:pt x="37" y="4"/>
                </a:cubicBezTo>
                <a:cubicBezTo>
                  <a:pt x="41" y="3"/>
                  <a:pt x="45" y="2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1"/>
                </a:cubicBezTo>
                <a:cubicBezTo>
                  <a:pt x="49" y="1"/>
                  <a:pt x="49" y="1"/>
                  <a:pt x="49" y="2"/>
                </a:cubicBezTo>
                <a:cubicBezTo>
                  <a:pt x="50" y="2"/>
                  <a:pt x="50" y="2"/>
                  <a:pt x="50" y="2"/>
                </a:cubicBezTo>
                <a:cubicBezTo>
                  <a:pt x="50" y="3"/>
                  <a:pt x="50" y="3"/>
                  <a:pt x="50" y="3"/>
                </a:cubicBezTo>
                <a:cubicBezTo>
                  <a:pt x="50" y="3"/>
                  <a:pt x="50" y="3"/>
                  <a:pt x="50" y="4"/>
                </a:cubicBezTo>
                <a:cubicBezTo>
                  <a:pt x="50" y="4"/>
                  <a:pt x="50" y="4"/>
                  <a:pt x="50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4"/>
                  <a:pt x="49" y="4"/>
                  <a:pt x="49" y="4"/>
                </a:cubicBezTo>
                <a:cubicBezTo>
                  <a:pt x="49" y="5"/>
                  <a:pt x="49" y="5"/>
                  <a:pt x="48" y="5"/>
                </a:cubicBezTo>
                <a:cubicBezTo>
                  <a:pt x="48" y="5"/>
                  <a:pt x="48" y="5"/>
                  <a:pt x="48" y="5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6"/>
                  <a:pt x="48" y="6"/>
                  <a:pt x="48" y="6"/>
                </a:cubicBezTo>
                <a:cubicBezTo>
                  <a:pt x="48" y="7"/>
                  <a:pt x="49" y="7"/>
                  <a:pt x="49" y="7"/>
                </a:cubicBezTo>
                <a:cubicBezTo>
                  <a:pt x="49" y="7"/>
                  <a:pt x="49" y="8"/>
                  <a:pt x="50" y="8"/>
                </a:cubicBezTo>
                <a:cubicBezTo>
                  <a:pt x="50" y="8"/>
                  <a:pt x="50" y="8"/>
                  <a:pt x="50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2" y="8"/>
                  <a:pt x="52" y="8"/>
                  <a:pt x="52" y="8"/>
                </a:cubicBezTo>
                <a:cubicBezTo>
                  <a:pt x="53" y="8"/>
                  <a:pt x="53" y="8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7"/>
                  <a:pt x="53" y="7"/>
                  <a:pt x="53" y="7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3" y="6"/>
                  <a:pt x="53" y="6"/>
                </a:cubicBezTo>
                <a:cubicBezTo>
                  <a:pt x="53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4" y="6"/>
                  <a:pt x="54" y="6"/>
                  <a:pt x="54" y="6"/>
                </a:cubicBezTo>
                <a:cubicBezTo>
                  <a:pt x="55" y="6"/>
                  <a:pt x="55" y="6"/>
                  <a:pt x="55" y="6"/>
                </a:cubicBezTo>
                <a:cubicBezTo>
                  <a:pt x="55" y="6"/>
                  <a:pt x="56" y="6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6" y="5"/>
                </a:cubicBezTo>
                <a:cubicBezTo>
                  <a:pt x="56" y="5"/>
                  <a:pt x="56" y="5"/>
                  <a:pt x="57" y="5"/>
                </a:cubicBezTo>
                <a:cubicBezTo>
                  <a:pt x="57" y="5"/>
                  <a:pt x="57" y="5"/>
                  <a:pt x="57" y="4"/>
                </a:cubicBezTo>
                <a:cubicBezTo>
                  <a:pt x="57" y="4"/>
                  <a:pt x="57" y="4"/>
                  <a:pt x="57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8" y="4"/>
                  <a:pt x="58" y="4"/>
                </a:cubicBezTo>
                <a:cubicBezTo>
                  <a:pt x="58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4"/>
                  <a:pt x="59" y="4"/>
                  <a:pt x="59" y="4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3"/>
                  <a:pt x="59" y="3"/>
                  <a:pt x="59" y="3"/>
                </a:cubicBezTo>
                <a:cubicBezTo>
                  <a:pt x="59" y="2"/>
                  <a:pt x="59" y="2"/>
                  <a:pt x="59" y="2"/>
                </a:cubicBezTo>
                <a:cubicBezTo>
                  <a:pt x="59" y="2"/>
                  <a:pt x="59" y="2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1"/>
                  <a:pt x="60" y="1"/>
                  <a:pt x="60" y="1"/>
                </a:cubicBezTo>
                <a:cubicBezTo>
                  <a:pt x="60" y="0"/>
                  <a:pt x="60" y="0"/>
                  <a:pt x="60" y="0"/>
                </a:cubicBezTo>
                <a:cubicBezTo>
                  <a:pt x="68" y="1"/>
                  <a:pt x="75" y="3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6"/>
                  <a:pt x="82" y="6"/>
                  <a:pt x="82" y="6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7"/>
                  <a:pt x="82" y="7"/>
                  <a:pt x="82" y="7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8"/>
                  <a:pt x="82" y="8"/>
                </a:cubicBezTo>
                <a:cubicBezTo>
                  <a:pt x="82" y="8"/>
                  <a:pt x="82" y="9"/>
                  <a:pt x="82" y="9"/>
                </a:cubicBezTo>
                <a:cubicBezTo>
                  <a:pt x="82" y="9"/>
                  <a:pt x="82" y="9"/>
                  <a:pt x="82" y="9"/>
                </a:cubicBezTo>
                <a:cubicBezTo>
                  <a:pt x="83" y="9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0"/>
                  <a:pt x="83" y="10"/>
                  <a:pt x="83" y="10"/>
                </a:cubicBezTo>
                <a:cubicBezTo>
                  <a:pt x="83" y="11"/>
                  <a:pt x="83" y="11"/>
                  <a:pt x="83" y="11"/>
                </a:cubicBezTo>
                <a:cubicBezTo>
                  <a:pt x="83" y="10"/>
                  <a:pt x="83" y="10"/>
                  <a:pt x="83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1" y="11"/>
                  <a:pt x="81" y="11"/>
                  <a:pt x="81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80" y="11"/>
                  <a:pt x="80" y="11"/>
                  <a:pt x="80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9" y="11"/>
                  <a:pt x="79" y="11"/>
                  <a:pt x="79" y="11"/>
                </a:cubicBezTo>
                <a:cubicBezTo>
                  <a:pt x="78" y="11"/>
                  <a:pt x="78" y="11"/>
                  <a:pt x="78" y="12"/>
                </a:cubicBezTo>
                <a:cubicBezTo>
                  <a:pt x="77" y="12"/>
                  <a:pt x="77" y="12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7" y="13"/>
                  <a:pt x="77" y="13"/>
                </a:cubicBezTo>
                <a:cubicBezTo>
                  <a:pt x="77" y="13"/>
                  <a:pt x="76" y="13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6" y="14"/>
                  <a:pt x="76" y="14"/>
                  <a:pt x="76" y="14"/>
                </a:cubicBezTo>
                <a:cubicBezTo>
                  <a:pt x="77" y="15"/>
                  <a:pt x="77" y="16"/>
                  <a:pt x="78" y="16"/>
                </a:cubicBezTo>
                <a:cubicBezTo>
                  <a:pt x="78" y="16"/>
                  <a:pt x="78" y="17"/>
                  <a:pt x="79" y="17"/>
                </a:cubicBezTo>
                <a:cubicBezTo>
                  <a:pt x="79" y="18"/>
                  <a:pt x="80" y="19"/>
                  <a:pt x="80" y="20"/>
                </a:cubicBezTo>
                <a:cubicBezTo>
                  <a:pt x="80" y="20"/>
                  <a:pt x="80" y="20"/>
                  <a:pt x="80" y="20"/>
                </a:cubicBezTo>
                <a:cubicBezTo>
                  <a:pt x="81" y="20"/>
                  <a:pt x="81" y="20"/>
                  <a:pt x="81" y="20"/>
                </a:cubicBezTo>
                <a:cubicBezTo>
                  <a:pt x="81" y="20"/>
                  <a:pt x="81" y="20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1" y="19"/>
                  <a:pt x="81" y="19"/>
                  <a:pt x="81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9"/>
                </a:cubicBezTo>
                <a:cubicBezTo>
                  <a:pt x="83" y="19"/>
                  <a:pt x="83" y="19"/>
                  <a:pt x="83" y="18"/>
                </a:cubicBezTo>
                <a:cubicBezTo>
                  <a:pt x="83" y="18"/>
                  <a:pt x="84" y="18"/>
                  <a:pt x="84" y="18"/>
                </a:cubicBezTo>
                <a:cubicBezTo>
                  <a:pt x="84" y="18"/>
                  <a:pt x="84" y="18"/>
                  <a:pt x="84" y="18"/>
                </a:cubicBezTo>
                <a:cubicBezTo>
                  <a:pt x="84" y="18"/>
                  <a:pt x="84" y="18"/>
                  <a:pt x="84" y="19"/>
                </a:cubicBezTo>
                <a:cubicBezTo>
                  <a:pt x="84" y="19"/>
                  <a:pt x="84" y="19"/>
                  <a:pt x="84" y="19"/>
                </a:cubicBezTo>
                <a:cubicBezTo>
                  <a:pt x="84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5" y="19"/>
                  <a:pt x="85" y="19"/>
                </a:cubicBezTo>
                <a:cubicBezTo>
                  <a:pt x="85" y="19"/>
                  <a:pt x="86" y="19"/>
                  <a:pt x="86" y="19"/>
                </a:cubicBezTo>
                <a:cubicBezTo>
                  <a:pt x="86" y="19"/>
                  <a:pt x="86" y="19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6" y="20"/>
                  <a:pt x="86" y="20"/>
                  <a:pt x="86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7" y="20"/>
                  <a:pt x="87" y="20"/>
                  <a:pt x="87" y="20"/>
                </a:cubicBezTo>
                <a:cubicBezTo>
                  <a:pt x="88" y="20"/>
                  <a:pt x="88" y="20"/>
                  <a:pt x="88" y="21"/>
                </a:cubicBezTo>
                <a:cubicBezTo>
                  <a:pt x="88" y="21"/>
                  <a:pt x="88" y="21"/>
                  <a:pt x="88" y="21"/>
                </a:cubicBezTo>
                <a:cubicBezTo>
                  <a:pt x="88" y="23"/>
                  <a:pt x="88" y="23"/>
                  <a:pt x="88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3"/>
                  <a:pt x="89" y="23"/>
                  <a:pt x="89" y="23"/>
                </a:cubicBezTo>
                <a:cubicBezTo>
                  <a:pt x="89" y="24"/>
                  <a:pt x="89" y="24"/>
                  <a:pt x="89" y="24"/>
                </a:cubicBezTo>
                <a:cubicBezTo>
                  <a:pt x="90" y="24"/>
                  <a:pt x="90" y="24"/>
                  <a:pt x="90" y="24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0" y="23"/>
                  <a:pt x="90" y="23"/>
                </a:cubicBezTo>
                <a:cubicBezTo>
                  <a:pt x="90" y="23"/>
                  <a:pt x="91" y="22"/>
                  <a:pt x="91" y="22"/>
                </a:cubicBezTo>
                <a:cubicBezTo>
                  <a:pt x="91" y="22"/>
                  <a:pt x="91" y="22"/>
                  <a:pt x="91" y="22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0" y="20"/>
                  <a:pt x="90" y="20"/>
                </a:cubicBezTo>
                <a:cubicBezTo>
                  <a:pt x="90" y="20"/>
                  <a:pt x="90" y="20"/>
                  <a:pt x="90" y="20"/>
                </a:cubicBezTo>
                <a:cubicBezTo>
                  <a:pt x="90" y="19"/>
                  <a:pt x="90" y="19"/>
                  <a:pt x="89" y="19"/>
                </a:cubicBezTo>
                <a:cubicBezTo>
                  <a:pt x="89" y="19"/>
                  <a:pt x="89" y="19"/>
                  <a:pt x="89" y="19"/>
                </a:cubicBezTo>
                <a:cubicBezTo>
                  <a:pt x="89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0" y="19"/>
                </a:cubicBezTo>
                <a:cubicBezTo>
                  <a:pt x="90" y="19"/>
                  <a:pt x="90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19"/>
                  <a:pt x="91" y="19"/>
                  <a:pt x="91" y="19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0"/>
                  <a:pt x="91" y="20"/>
                  <a:pt x="91" y="20"/>
                </a:cubicBezTo>
                <a:cubicBezTo>
                  <a:pt x="91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1"/>
                  <a:pt x="92" y="21"/>
                </a:cubicBezTo>
                <a:cubicBezTo>
                  <a:pt x="92" y="21"/>
                  <a:pt x="92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3" y="22"/>
                  <a:pt x="93" y="22"/>
                </a:cubicBezTo>
                <a:cubicBezTo>
                  <a:pt x="93" y="22"/>
                  <a:pt x="94" y="22"/>
                  <a:pt x="94" y="22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1"/>
                  <a:pt x="94" y="21"/>
                </a:cubicBezTo>
                <a:cubicBezTo>
                  <a:pt x="94" y="21"/>
                  <a:pt x="94" y="20"/>
                  <a:pt x="94" y="20"/>
                </a:cubicBezTo>
                <a:cubicBezTo>
                  <a:pt x="94" y="19"/>
                  <a:pt x="94" y="18"/>
                  <a:pt x="93" y="18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7"/>
                </a:cubicBezTo>
                <a:cubicBezTo>
                  <a:pt x="93" y="17"/>
                  <a:pt x="93" y="17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3" y="16"/>
                  <a:pt x="93" y="16"/>
                  <a:pt x="93" y="16"/>
                </a:cubicBezTo>
                <a:cubicBezTo>
                  <a:pt x="94" y="16"/>
                  <a:pt x="94" y="16"/>
                  <a:pt x="94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5" y="17"/>
                </a:cubicBezTo>
                <a:cubicBezTo>
                  <a:pt x="95" y="17"/>
                  <a:pt x="95" y="17"/>
                  <a:pt x="96" y="17"/>
                </a:cubicBezTo>
                <a:cubicBezTo>
                  <a:pt x="96" y="17"/>
                  <a:pt x="96" y="17"/>
                  <a:pt x="96" y="17"/>
                </a:cubicBezTo>
                <a:cubicBezTo>
                  <a:pt x="96" y="17"/>
                  <a:pt x="96" y="18"/>
                  <a:pt x="96" y="18"/>
                </a:cubicBezTo>
                <a:cubicBezTo>
                  <a:pt x="96" y="18"/>
                  <a:pt x="96" y="18"/>
                  <a:pt x="96" y="18"/>
                </a:cubicBezTo>
                <a:cubicBezTo>
                  <a:pt x="97" y="18"/>
                  <a:pt x="97" y="18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7" y="19"/>
                  <a:pt x="97" y="19"/>
                  <a:pt x="97" y="19"/>
                </a:cubicBezTo>
                <a:cubicBezTo>
                  <a:pt x="96" y="19"/>
                  <a:pt x="96" y="19"/>
                  <a:pt x="96" y="19"/>
                </a:cubicBezTo>
                <a:cubicBezTo>
                  <a:pt x="96" y="19"/>
                  <a:pt x="96" y="19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6" y="20"/>
                  <a:pt x="96" y="20"/>
                  <a:pt x="96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0"/>
                  <a:pt x="95" y="20"/>
                  <a:pt x="95" y="20"/>
                </a:cubicBezTo>
                <a:cubicBezTo>
                  <a:pt x="95" y="21"/>
                  <a:pt x="95" y="21"/>
                  <a:pt x="96" y="21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2"/>
                  <a:pt x="96" y="22"/>
                </a:cubicBezTo>
                <a:cubicBezTo>
                  <a:pt x="96" y="22"/>
                  <a:pt x="96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7" y="23"/>
                  <a:pt x="97" y="23"/>
                  <a:pt x="97" y="23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8" y="24"/>
                  <a:pt x="98" y="24"/>
                </a:cubicBezTo>
                <a:cubicBezTo>
                  <a:pt x="98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4"/>
                  <a:pt x="99" y="24"/>
                </a:cubicBezTo>
                <a:cubicBezTo>
                  <a:pt x="99" y="24"/>
                  <a:pt x="99" y="23"/>
                  <a:pt x="100" y="23"/>
                </a:cubicBezTo>
                <a:cubicBezTo>
                  <a:pt x="100" y="23"/>
                  <a:pt x="100" y="23"/>
                  <a:pt x="100" y="23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4"/>
                  <a:pt x="100" y="24"/>
                  <a:pt x="100" y="24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5"/>
                  <a:pt x="100" y="25"/>
                </a:cubicBezTo>
                <a:cubicBezTo>
                  <a:pt x="100" y="25"/>
                  <a:pt x="100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6"/>
                  <a:pt x="101" y="26"/>
                  <a:pt x="101" y="26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7"/>
                  <a:pt x="101" y="27"/>
                </a:cubicBezTo>
                <a:cubicBezTo>
                  <a:pt x="101" y="27"/>
                  <a:pt x="101" y="28"/>
                  <a:pt x="101" y="28"/>
                </a:cubicBezTo>
                <a:cubicBezTo>
                  <a:pt x="101" y="28"/>
                  <a:pt x="101" y="27"/>
                  <a:pt x="101" y="27"/>
                </a:cubicBezTo>
                <a:cubicBezTo>
                  <a:pt x="100" y="27"/>
                  <a:pt x="100" y="27"/>
                  <a:pt x="100" y="27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100" y="28"/>
                  <a:pt x="100" y="28"/>
                </a:cubicBezTo>
                <a:cubicBezTo>
                  <a:pt x="100" y="28"/>
                  <a:pt x="99" y="28"/>
                  <a:pt x="99" y="28"/>
                </a:cubicBezTo>
                <a:cubicBezTo>
                  <a:pt x="99" y="27"/>
                  <a:pt x="99" y="27"/>
                  <a:pt x="99" y="27"/>
                </a:cubicBezTo>
                <a:cubicBezTo>
                  <a:pt x="99" y="27"/>
                  <a:pt x="99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8" y="27"/>
                  <a:pt x="98" y="27"/>
                  <a:pt x="98" y="27"/>
                </a:cubicBezTo>
                <a:cubicBezTo>
                  <a:pt x="97" y="27"/>
                  <a:pt x="97" y="27"/>
                  <a:pt x="97" y="27"/>
                </a:cubicBezTo>
                <a:cubicBezTo>
                  <a:pt x="97" y="27"/>
                  <a:pt x="97" y="27"/>
                  <a:pt x="97" y="26"/>
                </a:cubicBezTo>
                <a:cubicBezTo>
                  <a:pt x="96" y="26"/>
                  <a:pt x="96" y="26"/>
                  <a:pt x="96" y="26"/>
                </a:cubicBezTo>
                <a:cubicBezTo>
                  <a:pt x="96" y="27"/>
                  <a:pt x="96" y="27"/>
                  <a:pt x="96" y="27"/>
                </a:cubicBezTo>
                <a:cubicBezTo>
                  <a:pt x="96" y="27"/>
                  <a:pt x="96" y="28"/>
                  <a:pt x="96" y="28"/>
                </a:cubicBezTo>
                <a:cubicBezTo>
                  <a:pt x="96" y="28"/>
                  <a:pt x="96" y="28"/>
                  <a:pt x="96" y="28"/>
                </a:cubicBezTo>
                <a:cubicBezTo>
                  <a:pt x="96" y="28"/>
                  <a:pt x="96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8"/>
                  <a:pt x="95" y="28"/>
                  <a:pt x="95" y="28"/>
                </a:cubicBezTo>
                <a:cubicBezTo>
                  <a:pt x="95" y="27"/>
                  <a:pt x="95" y="27"/>
                  <a:pt x="95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4" y="27"/>
                  <a:pt x="94" y="27"/>
                  <a:pt x="94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7"/>
                  <a:pt x="93" y="27"/>
                  <a:pt x="93" y="27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3" y="26"/>
                  <a:pt x="93" y="26"/>
                  <a:pt x="93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2" y="26"/>
                  <a:pt x="92" y="26"/>
                  <a:pt x="92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1" y="26"/>
                  <a:pt x="91" y="26"/>
                  <a:pt x="91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6"/>
                </a:cubicBezTo>
                <a:cubicBezTo>
                  <a:pt x="90" y="26"/>
                  <a:pt x="90" y="26"/>
                  <a:pt x="90" y="25"/>
                </a:cubicBezTo>
                <a:cubicBezTo>
                  <a:pt x="90" y="25"/>
                  <a:pt x="90" y="25"/>
                  <a:pt x="90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5"/>
                  <a:pt x="89" y="25"/>
                  <a:pt x="89" y="25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4"/>
                  <a:pt x="89" y="24"/>
                </a:cubicBezTo>
                <a:cubicBezTo>
                  <a:pt x="89" y="24"/>
                  <a:pt x="89" y="23"/>
                  <a:pt x="89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3"/>
                  <a:pt x="88" y="23"/>
                  <a:pt x="88" y="23"/>
                </a:cubicBezTo>
                <a:cubicBezTo>
                  <a:pt x="88" y="22"/>
                  <a:pt x="88" y="22"/>
                  <a:pt x="88" y="22"/>
                </a:cubicBezTo>
                <a:cubicBezTo>
                  <a:pt x="87" y="22"/>
                  <a:pt x="87" y="22"/>
                  <a:pt x="87" y="22"/>
                </a:cubicBezTo>
                <a:cubicBezTo>
                  <a:pt x="87" y="22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6" y="23"/>
                  <a:pt x="86" y="23"/>
                  <a:pt x="86" y="23"/>
                </a:cubicBezTo>
                <a:cubicBezTo>
                  <a:pt x="85" y="23"/>
                  <a:pt x="85" y="23"/>
                  <a:pt x="85" y="23"/>
                </a:cubicBezTo>
                <a:cubicBezTo>
                  <a:pt x="85" y="23"/>
                  <a:pt x="85" y="23"/>
                  <a:pt x="84" y="23"/>
                </a:cubicBezTo>
                <a:cubicBezTo>
                  <a:pt x="84" y="23"/>
                  <a:pt x="83" y="23"/>
                  <a:pt x="83" y="23"/>
                </a:cubicBezTo>
                <a:cubicBezTo>
                  <a:pt x="83" y="23"/>
                  <a:pt x="83" y="23"/>
                  <a:pt x="83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2" y="23"/>
                </a:cubicBezTo>
                <a:cubicBezTo>
                  <a:pt x="82" y="23"/>
                  <a:pt x="82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3"/>
                  <a:pt x="81" y="23"/>
                  <a:pt x="81" y="23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1" y="24"/>
                </a:cubicBezTo>
                <a:cubicBezTo>
                  <a:pt x="81" y="24"/>
                  <a:pt x="81" y="24"/>
                  <a:pt x="80" y="24"/>
                </a:cubicBezTo>
                <a:cubicBezTo>
                  <a:pt x="80" y="24"/>
                  <a:pt x="80" y="24"/>
                  <a:pt x="80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9" y="24"/>
                </a:cubicBezTo>
                <a:cubicBezTo>
                  <a:pt x="79" y="24"/>
                  <a:pt x="79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4"/>
                </a:cubicBezTo>
                <a:cubicBezTo>
                  <a:pt x="78" y="24"/>
                  <a:pt x="78" y="24"/>
                  <a:pt x="78" y="25"/>
                </a:cubicBezTo>
                <a:cubicBezTo>
                  <a:pt x="78" y="25"/>
                  <a:pt x="78" y="25"/>
                  <a:pt x="77" y="25"/>
                </a:cubicBezTo>
                <a:cubicBezTo>
                  <a:pt x="77" y="25"/>
                  <a:pt x="77" y="25"/>
                  <a:pt x="77" y="25"/>
                </a:cubicBezTo>
                <a:cubicBezTo>
                  <a:pt x="77" y="25"/>
                  <a:pt x="77" y="25"/>
                  <a:pt x="76" y="25"/>
                </a:cubicBezTo>
                <a:cubicBezTo>
                  <a:pt x="76" y="25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6" y="26"/>
                </a:cubicBezTo>
                <a:cubicBezTo>
                  <a:pt x="76" y="26"/>
                  <a:pt x="76" y="26"/>
                  <a:pt x="75" y="26"/>
                </a:cubicBezTo>
                <a:cubicBezTo>
                  <a:pt x="75" y="26"/>
                  <a:pt x="75" y="27"/>
                  <a:pt x="75" y="27"/>
                </a:cubicBezTo>
                <a:cubicBezTo>
                  <a:pt x="75" y="27"/>
                  <a:pt x="75" y="27"/>
                  <a:pt x="75" y="27"/>
                </a:cubicBezTo>
                <a:cubicBezTo>
                  <a:pt x="75" y="28"/>
                  <a:pt x="75" y="28"/>
                  <a:pt x="75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4" y="28"/>
                  <a:pt x="74" y="28"/>
                  <a:pt x="74" y="28"/>
                </a:cubicBezTo>
                <a:cubicBezTo>
                  <a:pt x="75" y="29"/>
                  <a:pt x="75" y="29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4" y="30"/>
                  <a:pt x="74" y="30"/>
                </a:cubicBezTo>
                <a:cubicBezTo>
                  <a:pt x="74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3" y="30"/>
                </a:cubicBezTo>
                <a:cubicBezTo>
                  <a:pt x="73" y="30"/>
                  <a:pt x="73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0"/>
                </a:cubicBezTo>
                <a:cubicBezTo>
                  <a:pt x="72" y="30"/>
                  <a:pt x="72" y="30"/>
                  <a:pt x="72" y="31"/>
                </a:cubicBezTo>
                <a:cubicBezTo>
                  <a:pt x="71" y="31"/>
                  <a:pt x="71" y="31"/>
                  <a:pt x="71" y="32"/>
                </a:cubicBezTo>
                <a:cubicBezTo>
                  <a:pt x="71" y="32"/>
                  <a:pt x="71" y="32"/>
                  <a:pt x="71" y="32"/>
                </a:cubicBezTo>
                <a:cubicBezTo>
                  <a:pt x="71" y="32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3"/>
                  <a:pt x="71" y="33"/>
                  <a:pt x="71" y="33"/>
                </a:cubicBezTo>
                <a:cubicBezTo>
                  <a:pt x="71" y="34"/>
                  <a:pt x="71" y="34"/>
                  <a:pt x="71" y="34"/>
                </a:cubicBezTo>
                <a:cubicBezTo>
                  <a:pt x="71" y="34"/>
                  <a:pt x="71" y="34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5"/>
                </a:cubicBezTo>
                <a:cubicBezTo>
                  <a:pt x="70" y="35"/>
                  <a:pt x="70" y="35"/>
                  <a:pt x="70" y="36"/>
                </a:cubicBezTo>
                <a:cubicBezTo>
                  <a:pt x="70" y="36"/>
                  <a:pt x="70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6"/>
                  <a:pt x="69" y="36"/>
                  <a:pt x="69" y="36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8"/>
                  <a:pt x="69" y="38"/>
                  <a:pt x="69" y="38"/>
                </a:cubicBezTo>
                <a:cubicBezTo>
                  <a:pt x="69" y="39"/>
                  <a:pt x="69" y="39"/>
                  <a:pt x="69" y="39"/>
                </a:cubicBezTo>
                <a:cubicBezTo>
                  <a:pt x="69" y="39"/>
                  <a:pt x="69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39"/>
                </a:cubicBezTo>
                <a:cubicBezTo>
                  <a:pt x="70" y="39"/>
                  <a:pt x="70" y="39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0"/>
                </a:cubicBezTo>
                <a:cubicBezTo>
                  <a:pt x="70" y="40"/>
                  <a:pt x="70" y="40"/>
                  <a:pt x="70" y="41"/>
                </a:cubicBezTo>
                <a:cubicBezTo>
                  <a:pt x="70" y="41"/>
                  <a:pt x="70" y="41"/>
                  <a:pt x="70" y="41"/>
                </a:cubicBezTo>
                <a:cubicBezTo>
                  <a:pt x="70" y="41"/>
                  <a:pt x="70" y="42"/>
                  <a:pt x="70" y="42"/>
                </a:cubicBezTo>
                <a:cubicBezTo>
                  <a:pt x="70" y="42"/>
                  <a:pt x="70" y="42"/>
                  <a:pt x="70" y="42"/>
                </a:cubicBezTo>
                <a:cubicBezTo>
                  <a:pt x="70" y="43"/>
                  <a:pt x="69" y="43"/>
                  <a:pt x="69" y="43"/>
                </a:cubicBezTo>
                <a:cubicBezTo>
                  <a:pt x="69" y="44"/>
                  <a:pt x="69" y="44"/>
                  <a:pt x="69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4"/>
                </a:cubicBezTo>
                <a:cubicBezTo>
                  <a:pt x="70" y="44"/>
                  <a:pt x="70" y="44"/>
                  <a:pt x="70" y="45"/>
                </a:cubicBezTo>
                <a:cubicBezTo>
                  <a:pt x="70" y="45"/>
                  <a:pt x="70" y="45"/>
                  <a:pt x="70" y="45"/>
                </a:cubicBezTo>
                <a:cubicBezTo>
                  <a:pt x="70" y="45"/>
                  <a:pt x="70" y="45"/>
                  <a:pt x="71" y="45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6"/>
                </a:cubicBezTo>
                <a:cubicBezTo>
                  <a:pt x="71" y="46"/>
                  <a:pt x="71" y="46"/>
                  <a:pt x="71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2" y="47"/>
                  <a:pt x="72" y="47"/>
                  <a:pt x="72" y="47"/>
                </a:cubicBezTo>
                <a:cubicBezTo>
                  <a:pt x="73" y="48"/>
                  <a:pt x="73" y="48"/>
                  <a:pt x="73" y="49"/>
                </a:cubicBezTo>
                <a:cubicBezTo>
                  <a:pt x="73" y="49"/>
                  <a:pt x="73" y="49"/>
                  <a:pt x="73" y="49"/>
                </a:cubicBezTo>
                <a:cubicBezTo>
                  <a:pt x="73" y="49"/>
                  <a:pt x="73" y="50"/>
                  <a:pt x="73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0"/>
                  <a:pt x="74" y="50"/>
                  <a:pt x="74" y="50"/>
                </a:cubicBezTo>
                <a:cubicBezTo>
                  <a:pt x="74" y="51"/>
                  <a:pt x="74" y="51"/>
                  <a:pt x="74" y="51"/>
                </a:cubicBezTo>
                <a:cubicBezTo>
                  <a:pt x="74" y="51"/>
                  <a:pt x="74" y="51"/>
                  <a:pt x="74" y="51"/>
                </a:cubicBezTo>
                <a:cubicBezTo>
                  <a:pt x="75" y="51"/>
                  <a:pt x="75" y="51"/>
                  <a:pt x="75" y="51"/>
                </a:cubicBezTo>
                <a:cubicBezTo>
                  <a:pt x="75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6" y="51"/>
                  <a:pt x="76" y="51"/>
                </a:cubicBezTo>
                <a:cubicBezTo>
                  <a:pt x="76" y="51"/>
                  <a:pt x="77" y="51"/>
                  <a:pt x="77" y="51"/>
                </a:cubicBezTo>
                <a:cubicBezTo>
                  <a:pt x="77" y="51"/>
                  <a:pt x="77" y="51"/>
                  <a:pt x="77" y="51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2"/>
                  <a:pt x="77" y="52"/>
                  <a:pt x="77" y="52"/>
                </a:cubicBezTo>
                <a:cubicBezTo>
                  <a:pt x="77" y="53"/>
                  <a:pt x="77" y="53"/>
                  <a:pt x="78" y="53"/>
                </a:cubicBezTo>
                <a:cubicBezTo>
                  <a:pt x="78" y="53"/>
                  <a:pt x="78" y="53"/>
                  <a:pt x="78" y="53"/>
                </a:cubicBezTo>
                <a:cubicBezTo>
                  <a:pt x="78" y="53"/>
                  <a:pt x="79" y="53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79" y="54"/>
                  <a:pt x="79" y="54"/>
                  <a:pt x="79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4"/>
                  <a:pt x="80" y="54"/>
                </a:cubicBezTo>
                <a:cubicBezTo>
                  <a:pt x="80" y="54"/>
                  <a:pt x="80" y="53"/>
                  <a:pt x="80" y="53"/>
                </a:cubicBezTo>
                <a:cubicBezTo>
                  <a:pt x="80" y="53"/>
                  <a:pt x="80" y="53"/>
                  <a:pt x="80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1" y="53"/>
                  <a:pt x="81" y="53"/>
                </a:cubicBezTo>
                <a:cubicBezTo>
                  <a:pt x="81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2" y="53"/>
                  <a:pt x="82" y="53"/>
                  <a:pt x="82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3"/>
                  <a:pt x="83" y="53"/>
                  <a:pt x="83" y="53"/>
                </a:cubicBezTo>
                <a:cubicBezTo>
                  <a:pt x="83" y="54"/>
                  <a:pt x="83" y="54"/>
                  <a:pt x="83" y="54"/>
                </a:cubicBezTo>
                <a:cubicBezTo>
                  <a:pt x="83" y="54"/>
                  <a:pt x="84" y="54"/>
                  <a:pt x="84" y="54"/>
                </a:cubicBezTo>
                <a:cubicBezTo>
                  <a:pt x="84" y="54"/>
                  <a:pt x="84" y="54"/>
                  <a:pt x="84" y="54"/>
                </a:cubicBezTo>
                <a:cubicBezTo>
                  <a:pt x="84" y="54"/>
                  <a:pt x="84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5" y="54"/>
                  <a:pt x="85" y="54"/>
                  <a:pt x="85" y="54"/>
                </a:cubicBezTo>
                <a:cubicBezTo>
                  <a:pt x="86" y="54"/>
                  <a:pt x="86" y="53"/>
                  <a:pt x="86" y="53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4"/>
                  <a:pt x="86" y="54"/>
                  <a:pt x="86" y="54"/>
                </a:cubicBezTo>
                <a:cubicBezTo>
                  <a:pt x="86" y="53"/>
                  <a:pt x="86" y="53"/>
                  <a:pt x="86" y="53"/>
                </a:cubicBezTo>
                <a:cubicBezTo>
                  <a:pt x="86" y="53"/>
                  <a:pt x="86" y="53"/>
                  <a:pt x="86" y="52"/>
                </a:cubicBezTo>
                <a:cubicBezTo>
                  <a:pt x="86" y="52"/>
                  <a:pt x="86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7" y="52"/>
                  <a:pt x="87" y="52"/>
                  <a:pt x="87" y="52"/>
                </a:cubicBezTo>
                <a:cubicBezTo>
                  <a:pt x="89" y="52"/>
                  <a:pt x="89" y="52"/>
                  <a:pt x="89" y="52"/>
                </a:cubicBezTo>
                <a:cubicBezTo>
                  <a:pt x="89" y="52"/>
                  <a:pt x="89" y="52"/>
                  <a:pt x="89" y="53"/>
                </a:cubicBezTo>
                <a:cubicBezTo>
                  <a:pt x="89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0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0" y="53"/>
                  <a:pt x="90" y="53"/>
                  <a:pt x="90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1" y="53"/>
                </a:cubicBezTo>
                <a:cubicBezTo>
                  <a:pt x="91" y="53"/>
                  <a:pt x="91" y="53"/>
                  <a:pt x="92" y="53"/>
                </a:cubicBezTo>
                <a:cubicBezTo>
                  <a:pt x="92" y="53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2" y="54"/>
                  <a:pt x="92" y="54"/>
                  <a:pt x="92" y="54"/>
                </a:cubicBezTo>
                <a:cubicBezTo>
                  <a:pt x="93" y="54"/>
                  <a:pt x="93" y="54"/>
                  <a:pt x="93" y="54"/>
                </a:cubicBezTo>
                <a:cubicBezTo>
                  <a:pt x="93" y="54"/>
                  <a:pt x="93" y="54"/>
                  <a:pt x="94" y="55"/>
                </a:cubicBezTo>
                <a:cubicBezTo>
                  <a:pt x="94" y="55"/>
                  <a:pt x="94" y="55"/>
                  <a:pt x="94" y="56"/>
                </a:cubicBezTo>
                <a:cubicBezTo>
                  <a:pt x="94" y="56"/>
                  <a:pt x="94" y="56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4" y="57"/>
                </a:cubicBezTo>
                <a:cubicBezTo>
                  <a:pt x="94" y="57"/>
                  <a:pt x="94" y="57"/>
                  <a:pt x="93" y="57"/>
                </a:cubicBezTo>
                <a:cubicBezTo>
                  <a:pt x="93" y="57"/>
                  <a:pt x="93" y="57"/>
                  <a:pt x="93" y="57"/>
                </a:cubicBezTo>
                <a:cubicBezTo>
                  <a:pt x="93" y="58"/>
                  <a:pt x="93" y="58"/>
                  <a:pt x="93" y="58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3" y="59"/>
                  <a:pt x="93" y="59"/>
                </a:cubicBezTo>
                <a:cubicBezTo>
                  <a:pt x="93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59"/>
                  <a:pt x="94" y="59"/>
                </a:cubicBezTo>
                <a:cubicBezTo>
                  <a:pt x="94" y="59"/>
                  <a:pt x="94" y="60"/>
                  <a:pt x="94" y="60"/>
                </a:cubicBezTo>
                <a:cubicBezTo>
                  <a:pt x="94" y="60"/>
                  <a:pt x="94" y="60"/>
                  <a:pt x="94" y="60"/>
                </a:cubicBezTo>
                <a:cubicBezTo>
                  <a:pt x="94" y="60"/>
                  <a:pt x="94" y="60"/>
                  <a:pt x="95" y="60"/>
                </a:cubicBezTo>
                <a:cubicBezTo>
                  <a:pt x="95" y="60"/>
                  <a:pt x="95" y="61"/>
                  <a:pt x="95" y="61"/>
                </a:cubicBezTo>
                <a:cubicBezTo>
                  <a:pt x="95" y="61"/>
                  <a:pt x="95" y="61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2"/>
                  <a:pt x="95" y="62"/>
                </a:cubicBezTo>
                <a:cubicBezTo>
                  <a:pt x="95" y="62"/>
                  <a:pt x="95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3"/>
                  <a:pt x="96" y="63"/>
                </a:cubicBezTo>
                <a:cubicBezTo>
                  <a:pt x="96" y="63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4"/>
                  <a:pt x="96" y="64"/>
                  <a:pt x="96" y="64"/>
                </a:cubicBezTo>
                <a:cubicBezTo>
                  <a:pt x="96" y="65"/>
                  <a:pt x="96" y="65"/>
                  <a:pt x="96" y="65"/>
                </a:cubicBezTo>
                <a:cubicBezTo>
                  <a:pt x="96" y="65"/>
                  <a:pt x="96" y="65"/>
                  <a:pt x="96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5"/>
                  <a:pt x="97" y="65"/>
                  <a:pt x="97" y="65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6"/>
                  <a:pt x="97" y="66"/>
                  <a:pt x="97" y="66"/>
                </a:cubicBezTo>
                <a:cubicBezTo>
                  <a:pt x="97" y="67"/>
                  <a:pt x="97" y="67"/>
                  <a:pt x="97" y="67"/>
                </a:cubicBezTo>
                <a:cubicBezTo>
                  <a:pt x="97" y="67"/>
                  <a:pt x="97" y="67"/>
                  <a:pt x="97" y="67"/>
                </a:cubicBezTo>
                <a:cubicBezTo>
                  <a:pt x="96" y="67"/>
                  <a:pt x="96" y="67"/>
                  <a:pt x="96" y="67"/>
                </a:cubicBezTo>
                <a:cubicBezTo>
                  <a:pt x="96" y="69"/>
                  <a:pt x="96" y="69"/>
                  <a:pt x="96" y="69"/>
                </a:cubicBezTo>
                <a:cubicBezTo>
                  <a:pt x="96" y="69"/>
                  <a:pt x="96" y="69"/>
                  <a:pt x="96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69"/>
                  <a:pt x="97" y="69"/>
                </a:cubicBezTo>
                <a:cubicBezTo>
                  <a:pt x="97" y="69"/>
                  <a:pt x="97" y="70"/>
                  <a:pt x="97" y="70"/>
                </a:cubicBezTo>
                <a:cubicBezTo>
                  <a:pt x="97" y="70"/>
                  <a:pt x="97" y="70"/>
                  <a:pt x="97" y="70"/>
                </a:cubicBezTo>
                <a:cubicBezTo>
                  <a:pt x="97" y="70"/>
                  <a:pt x="96" y="70"/>
                  <a:pt x="96" y="70"/>
                </a:cubicBezTo>
                <a:cubicBezTo>
                  <a:pt x="96" y="70"/>
                  <a:pt x="96" y="70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6" y="71"/>
                  <a:pt x="96" y="71"/>
                  <a:pt x="96" y="71"/>
                </a:cubicBezTo>
                <a:cubicBezTo>
                  <a:pt x="95" y="71"/>
                  <a:pt x="95" y="71"/>
                  <a:pt x="95" y="71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3"/>
                  <a:pt x="95" y="73"/>
                  <a:pt x="95" y="73"/>
                </a:cubicBezTo>
                <a:cubicBezTo>
                  <a:pt x="95" y="74"/>
                  <a:pt x="95" y="74"/>
                  <a:pt x="95" y="74"/>
                </a:cubicBezTo>
                <a:cubicBezTo>
                  <a:pt x="95" y="74"/>
                  <a:pt x="95" y="74"/>
                  <a:pt x="94" y="74"/>
                </a:cubicBezTo>
                <a:cubicBezTo>
                  <a:pt x="94" y="74"/>
                  <a:pt x="94" y="74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75"/>
                  <a:pt x="94" y="75"/>
                  <a:pt x="94" y="75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0"/>
                  <a:pt x="94" y="80"/>
                  <a:pt x="94" y="80"/>
                </a:cubicBezTo>
                <a:cubicBezTo>
                  <a:pt x="94" y="81"/>
                  <a:pt x="94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1"/>
                  <a:pt x="95" y="81"/>
                  <a:pt x="95" y="81"/>
                </a:cubicBezTo>
                <a:cubicBezTo>
                  <a:pt x="95" y="82"/>
                  <a:pt x="95" y="82"/>
                  <a:pt x="95" y="82"/>
                </a:cubicBezTo>
                <a:cubicBezTo>
                  <a:pt x="95" y="82"/>
                  <a:pt x="95" y="82"/>
                  <a:pt x="95" y="82"/>
                </a:cubicBezTo>
                <a:cubicBezTo>
                  <a:pt x="94" y="82"/>
                  <a:pt x="94" y="82"/>
                  <a:pt x="94" y="82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4" y="87"/>
                  <a:pt x="94" y="87"/>
                </a:cubicBezTo>
                <a:cubicBezTo>
                  <a:pt x="94" y="87"/>
                  <a:pt x="95" y="87"/>
                  <a:pt x="95" y="87"/>
                </a:cubicBezTo>
                <a:cubicBezTo>
                  <a:pt x="95" y="87"/>
                  <a:pt x="95" y="88"/>
                  <a:pt x="95" y="88"/>
                </a:cubicBezTo>
                <a:cubicBezTo>
                  <a:pt x="95" y="88"/>
                  <a:pt x="95" y="89"/>
                  <a:pt x="95" y="89"/>
                </a:cubicBezTo>
                <a:cubicBezTo>
                  <a:pt x="95" y="89"/>
                  <a:pt x="95" y="89"/>
                  <a:pt x="95" y="89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4" y="90"/>
                  <a:pt x="94" y="90"/>
                </a:cubicBezTo>
                <a:cubicBezTo>
                  <a:pt x="94" y="90"/>
                  <a:pt x="93" y="90"/>
                  <a:pt x="93" y="90"/>
                </a:cubicBezTo>
                <a:cubicBezTo>
                  <a:pt x="93" y="90"/>
                  <a:pt x="93" y="91"/>
                  <a:pt x="93" y="91"/>
                </a:cubicBezTo>
                <a:cubicBezTo>
                  <a:pt x="93" y="91"/>
                  <a:pt x="93" y="91"/>
                  <a:pt x="93" y="91"/>
                </a:cubicBezTo>
                <a:cubicBezTo>
                  <a:pt x="93" y="91"/>
                  <a:pt x="93" y="92"/>
                  <a:pt x="93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4" y="92"/>
                </a:cubicBezTo>
                <a:cubicBezTo>
                  <a:pt x="94" y="92"/>
                  <a:pt x="94" y="92"/>
                  <a:pt x="95" y="92"/>
                </a:cubicBezTo>
                <a:cubicBezTo>
                  <a:pt x="95" y="92"/>
                  <a:pt x="95" y="92"/>
                  <a:pt x="96" y="92"/>
                </a:cubicBezTo>
                <a:cubicBezTo>
                  <a:pt x="96" y="92"/>
                  <a:pt x="96" y="92"/>
                  <a:pt x="96" y="92"/>
                </a:cubicBezTo>
                <a:cubicBezTo>
                  <a:pt x="97" y="92"/>
                  <a:pt x="98" y="92"/>
                  <a:pt x="98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99" y="91"/>
                  <a:pt x="99" y="91"/>
                </a:cubicBezTo>
                <a:cubicBezTo>
                  <a:pt x="99" y="91"/>
                  <a:pt x="100" y="91"/>
                  <a:pt x="100" y="91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90"/>
                  <a:pt x="100" y="90"/>
                  <a:pt x="100" y="90"/>
                </a:cubicBezTo>
                <a:cubicBezTo>
                  <a:pt x="100" y="89"/>
                  <a:pt x="101" y="88"/>
                  <a:pt x="101" y="88"/>
                </a:cubicBezTo>
                <a:cubicBezTo>
                  <a:pt x="102" y="88"/>
                  <a:pt x="102" y="88"/>
                  <a:pt x="102" y="88"/>
                </a:cubicBezTo>
                <a:cubicBezTo>
                  <a:pt x="102" y="88"/>
                  <a:pt x="103" y="88"/>
                  <a:pt x="103" y="88"/>
                </a:cubicBezTo>
                <a:cubicBezTo>
                  <a:pt x="103" y="88"/>
                  <a:pt x="103" y="88"/>
                  <a:pt x="103" y="88"/>
                </a:cubicBezTo>
                <a:cubicBezTo>
                  <a:pt x="103" y="88"/>
                  <a:pt x="103" y="88"/>
                  <a:pt x="104" y="88"/>
                </a:cubicBezTo>
                <a:cubicBezTo>
                  <a:pt x="104" y="88"/>
                  <a:pt x="104" y="88"/>
                  <a:pt x="104" y="88"/>
                </a:cubicBezTo>
                <a:cubicBezTo>
                  <a:pt x="105" y="87"/>
                  <a:pt x="105" y="87"/>
                  <a:pt x="105" y="87"/>
                </a:cubicBezTo>
                <a:cubicBezTo>
                  <a:pt x="105" y="87"/>
                  <a:pt x="105" y="86"/>
                  <a:pt x="105" y="86"/>
                </a:cubicBezTo>
                <a:cubicBezTo>
                  <a:pt x="105" y="86"/>
                  <a:pt x="105" y="86"/>
                  <a:pt x="105" y="86"/>
                </a:cubicBezTo>
                <a:cubicBezTo>
                  <a:pt x="105" y="85"/>
                  <a:pt x="105" y="85"/>
                  <a:pt x="105" y="85"/>
                </a:cubicBezTo>
                <a:cubicBezTo>
                  <a:pt x="105" y="85"/>
                  <a:pt x="104" y="85"/>
                  <a:pt x="104" y="85"/>
                </a:cubicBezTo>
                <a:cubicBezTo>
                  <a:pt x="104" y="85"/>
                  <a:pt x="104" y="85"/>
                  <a:pt x="104" y="85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4" y="84"/>
                  <a:pt x="104" y="84"/>
                  <a:pt x="104" y="84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4"/>
                  <a:pt x="105" y="84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4"/>
                  <a:pt x="105" y="84"/>
                  <a:pt x="105" y="84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5" y="83"/>
                  <a:pt x="105" y="83"/>
                  <a:pt x="105" y="83"/>
                </a:cubicBezTo>
                <a:cubicBezTo>
                  <a:pt x="106" y="83"/>
                  <a:pt x="106" y="83"/>
                  <a:pt x="106" y="83"/>
                </a:cubicBezTo>
                <a:cubicBezTo>
                  <a:pt x="106" y="83"/>
                  <a:pt x="107" y="82"/>
                  <a:pt x="107" y="82"/>
                </a:cubicBezTo>
                <a:cubicBezTo>
                  <a:pt x="107" y="81"/>
                  <a:pt x="107" y="81"/>
                  <a:pt x="107" y="80"/>
                </a:cubicBezTo>
                <a:cubicBezTo>
                  <a:pt x="107" y="80"/>
                  <a:pt x="107" y="80"/>
                  <a:pt x="107" y="80"/>
                </a:cubicBezTo>
                <a:cubicBezTo>
                  <a:pt x="107" y="80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9"/>
                  <a:pt x="107" y="79"/>
                </a:cubicBezTo>
                <a:cubicBezTo>
                  <a:pt x="107" y="79"/>
                  <a:pt x="107" y="78"/>
                  <a:pt x="107" y="78"/>
                </a:cubicBezTo>
                <a:cubicBezTo>
                  <a:pt x="107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8" y="78"/>
                  <a:pt x="108" y="78"/>
                  <a:pt x="108" y="78"/>
                </a:cubicBezTo>
                <a:cubicBezTo>
                  <a:pt x="109" y="77"/>
                  <a:pt x="109" y="77"/>
                  <a:pt x="109" y="77"/>
                </a:cubicBezTo>
                <a:cubicBezTo>
                  <a:pt x="109" y="77"/>
                  <a:pt x="109" y="76"/>
                  <a:pt x="109" y="76"/>
                </a:cubicBezTo>
                <a:cubicBezTo>
                  <a:pt x="109" y="76"/>
                  <a:pt x="109" y="76"/>
                  <a:pt x="109" y="76"/>
                </a:cubicBezTo>
                <a:cubicBezTo>
                  <a:pt x="109" y="76"/>
                  <a:pt x="109" y="75"/>
                  <a:pt x="109" y="75"/>
                </a:cubicBezTo>
                <a:cubicBezTo>
                  <a:pt x="110" y="75"/>
                  <a:pt x="110" y="74"/>
                  <a:pt x="111" y="74"/>
                </a:cubicBezTo>
                <a:cubicBezTo>
                  <a:pt x="111" y="74"/>
                  <a:pt x="111" y="74"/>
                  <a:pt x="111" y="74"/>
                </a:cubicBezTo>
                <a:cubicBezTo>
                  <a:pt x="111" y="74"/>
                  <a:pt x="111" y="73"/>
                  <a:pt x="111" y="73"/>
                </a:cubicBezTo>
                <a:cubicBezTo>
                  <a:pt x="111" y="73"/>
                  <a:pt x="111" y="72"/>
                  <a:pt x="111" y="72"/>
                </a:cubicBezTo>
                <a:cubicBezTo>
                  <a:pt x="111" y="72"/>
                  <a:pt x="111" y="72"/>
                  <a:pt x="111" y="72"/>
                </a:cubicBezTo>
                <a:cubicBezTo>
                  <a:pt x="111" y="71"/>
                  <a:pt x="111" y="71"/>
                  <a:pt x="111" y="70"/>
                </a:cubicBezTo>
                <a:cubicBezTo>
                  <a:pt x="111" y="70"/>
                  <a:pt x="111" y="70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9"/>
                  <a:pt x="112" y="69"/>
                  <a:pt x="112" y="69"/>
                </a:cubicBezTo>
                <a:cubicBezTo>
                  <a:pt x="112" y="68"/>
                  <a:pt x="112" y="68"/>
                  <a:pt x="112" y="68"/>
                </a:cubicBezTo>
                <a:cubicBezTo>
                  <a:pt x="112" y="67"/>
                  <a:pt x="112" y="66"/>
                  <a:pt x="112" y="65"/>
                </a:cubicBezTo>
                <a:cubicBezTo>
                  <a:pt x="112" y="65"/>
                  <a:pt x="112" y="64"/>
                  <a:pt x="112" y="64"/>
                </a:cubicBezTo>
                <a:cubicBezTo>
                  <a:pt x="112" y="63"/>
                  <a:pt x="112" y="62"/>
                  <a:pt x="113" y="62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1"/>
                  <a:pt x="113" y="61"/>
                  <a:pt x="113" y="61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3" y="60"/>
                </a:cubicBezTo>
                <a:cubicBezTo>
                  <a:pt x="113" y="60"/>
                  <a:pt x="113" y="60"/>
                  <a:pt x="114" y="60"/>
                </a:cubicBezTo>
                <a:cubicBezTo>
                  <a:pt x="114" y="60"/>
                  <a:pt x="114" y="60"/>
                  <a:pt x="114" y="60"/>
                </a:cubicBezTo>
                <a:cubicBezTo>
                  <a:pt x="114" y="58"/>
                  <a:pt x="114" y="58"/>
                  <a:pt x="114" y="58"/>
                </a:cubicBezTo>
                <a:cubicBezTo>
                  <a:pt x="114" y="58"/>
                  <a:pt x="114" y="58"/>
                  <a:pt x="114" y="57"/>
                </a:cubicBezTo>
                <a:cubicBezTo>
                  <a:pt x="114" y="57"/>
                  <a:pt x="114" y="57"/>
                  <a:pt x="114" y="57"/>
                </a:cubicBezTo>
                <a:cubicBezTo>
                  <a:pt x="113" y="57"/>
                  <a:pt x="113" y="57"/>
                  <a:pt x="113" y="57"/>
                </a:cubicBezTo>
                <a:cubicBezTo>
                  <a:pt x="113" y="57"/>
                  <a:pt x="113" y="56"/>
                  <a:pt x="113" y="56"/>
                </a:cubicBezTo>
                <a:cubicBezTo>
                  <a:pt x="113" y="56"/>
                  <a:pt x="113" y="56"/>
                  <a:pt x="113" y="56"/>
                </a:cubicBezTo>
                <a:cubicBezTo>
                  <a:pt x="113" y="56"/>
                  <a:pt x="113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5"/>
                  <a:pt x="114" y="55"/>
                  <a:pt x="114" y="55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4"/>
                  <a:pt x="114" y="54"/>
                  <a:pt x="114" y="54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3"/>
                  <a:pt x="114" y="53"/>
                  <a:pt x="114" y="53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2"/>
                  <a:pt x="114" y="52"/>
                  <a:pt x="114" y="52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50"/>
                  <a:pt x="114" y="50"/>
                  <a:pt x="114" y="50"/>
                </a:cubicBezTo>
                <a:cubicBezTo>
                  <a:pt x="114" y="49"/>
                  <a:pt x="115" y="49"/>
                  <a:pt x="114" y="49"/>
                </a:cubicBezTo>
                <a:cubicBezTo>
                  <a:pt x="114" y="48"/>
                  <a:pt x="113" y="48"/>
                  <a:pt x="113" y="48"/>
                </a:cubicBezTo>
                <a:cubicBezTo>
                  <a:pt x="113" y="47"/>
                  <a:pt x="113" y="47"/>
                  <a:pt x="113" y="47"/>
                </a:cubicBezTo>
                <a:cubicBezTo>
                  <a:pt x="113" y="46"/>
                  <a:pt x="113" y="46"/>
                  <a:pt x="113" y="46"/>
                </a:cubicBezTo>
                <a:cubicBezTo>
                  <a:pt x="113" y="46"/>
                  <a:pt x="112" y="46"/>
                  <a:pt x="112" y="46"/>
                </a:cubicBezTo>
                <a:cubicBezTo>
                  <a:pt x="112" y="46"/>
                  <a:pt x="112" y="46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5"/>
                </a:cubicBezTo>
                <a:cubicBezTo>
                  <a:pt x="112" y="45"/>
                  <a:pt x="112" y="45"/>
                  <a:pt x="112" y="44"/>
                </a:cubicBezTo>
                <a:cubicBezTo>
                  <a:pt x="112" y="44"/>
                  <a:pt x="112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4"/>
                  <a:pt x="111" y="44"/>
                </a:cubicBezTo>
                <a:cubicBezTo>
                  <a:pt x="111" y="44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3"/>
                  <a:pt x="111" y="43"/>
                </a:cubicBezTo>
                <a:cubicBezTo>
                  <a:pt x="111" y="43"/>
                  <a:pt x="111" y="42"/>
                  <a:pt x="111" y="42"/>
                </a:cubicBezTo>
                <a:cubicBezTo>
                  <a:pt x="111" y="42"/>
                  <a:pt x="110" y="42"/>
                  <a:pt x="110" y="42"/>
                </a:cubicBezTo>
                <a:cubicBezTo>
                  <a:pt x="110" y="42"/>
                  <a:pt x="110" y="42"/>
                  <a:pt x="110" y="42"/>
                </a:cubicBezTo>
                <a:cubicBezTo>
                  <a:pt x="110" y="41"/>
                  <a:pt x="110" y="41"/>
                  <a:pt x="110" y="41"/>
                </a:cubicBezTo>
                <a:cubicBezTo>
                  <a:pt x="109" y="41"/>
                  <a:pt x="109" y="40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09" y="38"/>
                  <a:pt x="108" y="38"/>
                  <a:pt x="108" y="38"/>
                </a:cubicBezTo>
                <a:cubicBezTo>
                  <a:pt x="108" y="38"/>
                  <a:pt x="108" y="38"/>
                  <a:pt x="108" y="38"/>
                </a:cubicBezTo>
                <a:cubicBezTo>
                  <a:pt x="108" y="37"/>
                  <a:pt x="108" y="37"/>
                  <a:pt x="108" y="37"/>
                </a:cubicBezTo>
                <a:cubicBezTo>
                  <a:pt x="108" y="37"/>
                  <a:pt x="107" y="37"/>
                  <a:pt x="107" y="37"/>
                </a:cubicBezTo>
                <a:cubicBezTo>
                  <a:pt x="107" y="37"/>
                  <a:pt x="107" y="37"/>
                  <a:pt x="107" y="37"/>
                </a:cubicBezTo>
                <a:cubicBezTo>
                  <a:pt x="107" y="37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6"/>
                  <a:pt x="107" y="36"/>
                  <a:pt x="107" y="36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7" y="35"/>
                  <a:pt x="107" y="35"/>
                  <a:pt x="107" y="35"/>
                </a:cubicBezTo>
                <a:cubicBezTo>
                  <a:pt x="106" y="35"/>
                  <a:pt x="106" y="35"/>
                  <a:pt x="106" y="35"/>
                </a:cubicBezTo>
                <a:cubicBezTo>
                  <a:pt x="106" y="34"/>
                  <a:pt x="105" y="34"/>
                  <a:pt x="105" y="33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4" y="32"/>
                  <a:pt x="104" y="31"/>
                  <a:pt x="103" y="31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4" y="30"/>
                  <a:pt x="104" y="30"/>
                  <a:pt x="104" y="30"/>
                </a:cubicBezTo>
                <a:cubicBezTo>
                  <a:pt x="104" y="31"/>
                  <a:pt x="104" y="31"/>
                  <a:pt x="104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1"/>
                  <a:pt x="105" y="31"/>
                  <a:pt x="105" y="31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2"/>
                  <a:pt x="105" y="32"/>
                  <a:pt x="105" y="32"/>
                </a:cubicBezTo>
                <a:cubicBezTo>
                  <a:pt x="105" y="33"/>
                  <a:pt x="105" y="33"/>
                  <a:pt x="105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3"/>
                  <a:pt x="106" y="33"/>
                  <a:pt x="106" y="33"/>
                </a:cubicBezTo>
                <a:cubicBezTo>
                  <a:pt x="106" y="34"/>
                  <a:pt x="106" y="34"/>
                  <a:pt x="106" y="34"/>
                </a:cubicBezTo>
                <a:cubicBezTo>
                  <a:pt x="106" y="34"/>
                  <a:pt x="107" y="34"/>
                  <a:pt x="107" y="34"/>
                </a:cubicBezTo>
                <a:cubicBezTo>
                  <a:pt x="107" y="34"/>
                  <a:pt x="107" y="34"/>
                  <a:pt x="107" y="34"/>
                </a:cubicBezTo>
                <a:cubicBezTo>
                  <a:pt x="107" y="34"/>
                  <a:pt x="107" y="35"/>
                  <a:pt x="107" y="35"/>
                </a:cubicBezTo>
                <a:cubicBezTo>
                  <a:pt x="108" y="35"/>
                  <a:pt x="108" y="35"/>
                  <a:pt x="108" y="35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6"/>
                  <a:pt x="108" y="36"/>
                </a:cubicBezTo>
                <a:cubicBezTo>
                  <a:pt x="108" y="36"/>
                  <a:pt x="108" y="37"/>
                  <a:pt x="108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7"/>
                  <a:pt x="109" y="37"/>
                  <a:pt x="109" y="37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8"/>
                  <a:pt x="109" y="38"/>
                  <a:pt x="109" y="38"/>
                </a:cubicBezTo>
                <a:cubicBezTo>
                  <a:pt x="109" y="39"/>
                  <a:pt x="109" y="39"/>
                  <a:pt x="109" y="39"/>
                </a:cubicBezTo>
                <a:cubicBezTo>
                  <a:pt x="110" y="39"/>
                  <a:pt x="110" y="39"/>
                  <a:pt x="110" y="39"/>
                </a:cubicBezTo>
                <a:cubicBezTo>
                  <a:pt x="110" y="39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0"/>
                  <a:pt x="110" y="40"/>
                </a:cubicBezTo>
                <a:cubicBezTo>
                  <a:pt x="110" y="40"/>
                  <a:pt x="110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1"/>
                  <a:pt x="111" y="41"/>
                  <a:pt x="111" y="41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2"/>
                  <a:pt x="111" y="42"/>
                </a:cubicBezTo>
                <a:cubicBezTo>
                  <a:pt x="111" y="42"/>
                  <a:pt x="111" y="43"/>
                  <a:pt x="111" y="43"/>
                </a:cubicBezTo>
                <a:cubicBezTo>
                  <a:pt x="112" y="43"/>
                  <a:pt x="112" y="43"/>
                  <a:pt x="112" y="44"/>
                </a:cubicBezTo>
                <a:cubicBezTo>
                  <a:pt x="113" y="44"/>
                  <a:pt x="113" y="44"/>
                  <a:pt x="113" y="44"/>
                </a:cubicBezTo>
                <a:cubicBezTo>
                  <a:pt x="113" y="43"/>
                  <a:pt x="113" y="43"/>
                  <a:pt x="113" y="43"/>
                </a:cubicBezTo>
                <a:cubicBezTo>
                  <a:pt x="113" y="42"/>
                  <a:pt x="112" y="41"/>
                  <a:pt x="112" y="39"/>
                </a:cubicBezTo>
                <a:cubicBezTo>
                  <a:pt x="112" y="38"/>
                  <a:pt x="112" y="38"/>
                  <a:pt x="112" y="37"/>
                </a:cubicBezTo>
                <a:close/>
                <a:moveTo>
                  <a:pt x="79" y="5"/>
                </a:moveTo>
                <a:cubicBezTo>
                  <a:pt x="79" y="5"/>
                  <a:pt x="78" y="5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6"/>
                  <a:pt x="78" y="6"/>
                  <a:pt x="78" y="6"/>
                </a:cubicBezTo>
                <a:cubicBezTo>
                  <a:pt x="78" y="7"/>
                  <a:pt x="78" y="7"/>
                  <a:pt x="78" y="7"/>
                </a:cubicBezTo>
                <a:cubicBezTo>
                  <a:pt x="78" y="7"/>
                  <a:pt x="79" y="7"/>
                  <a:pt x="79" y="7"/>
                </a:cubicBezTo>
                <a:cubicBezTo>
                  <a:pt x="79" y="8"/>
                  <a:pt x="79" y="8"/>
                  <a:pt x="79" y="8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7"/>
                  <a:pt x="79" y="7"/>
                </a:cubicBezTo>
                <a:cubicBezTo>
                  <a:pt x="79" y="7"/>
                  <a:pt x="79" y="8"/>
                  <a:pt x="79" y="8"/>
                </a:cubicBezTo>
                <a:cubicBezTo>
                  <a:pt x="79" y="8"/>
                  <a:pt x="79" y="8"/>
                  <a:pt x="79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8"/>
                  <a:pt x="78" y="8"/>
                  <a:pt x="78" y="8"/>
                </a:cubicBezTo>
                <a:cubicBezTo>
                  <a:pt x="78" y="10"/>
                  <a:pt x="78" y="10"/>
                  <a:pt x="78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79" y="10"/>
                  <a:pt x="79" y="10"/>
                  <a:pt x="79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0" y="10"/>
                  <a:pt x="80" y="10"/>
                  <a:pt x="80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10"/>
                  <a:pt x="81" y="10"/>
                  <a:pt x="81" y="10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9"/>
                  <a:pt x="81" y="9"/>
                </a:cubicBezTo>
                <a:cubicBezTo>
                  <a:pt x="81" y="9"/>
                  <a:pt x="81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0" y="8"/>
                </a:cubicBezTo>
                <a:cubicBezTo>
                  <a:pt x="80" y="8"/>
                  <a:pt x="80" y="8"/>
                  <a:pt x="81" y="7"/>
                </a:cubicBezTo>
                <a:cubicBezTo>
                  <a:pt x="81" y="7"/>
                  <a:pt x="81" y="7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1" y="6"/>
                  <a:pt x="81" y="6"/>
                  <a:pt x="81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6"/>
                  <a:pt x="80" y="6"/>
                  <a:pt x="80" y="6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80" y="5"/>
                  <a:pt x="80" y="5"/>
                  <a:pt x="80" y="5"/>
                </a:cubicBezTo>
                <a:cubicBezTo>
                  <a:pt x="79" y="5"/>
                  <a:pt x="79" y="5"/>
                  <a:pt x="79" y="5"/>
                </a:cubicBezTo>
                <a:cubicBezTo>
                  <a:pt x="79" y="5"/>
                  <a:pt x="79" y="5"/>
                  <a:pt x="79" y="5"/>
                </a:cubicBezTo>
                <a:close/>
                <a:moveTo>
                  <a:pt x="75" y="5"/>
                </a:move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5"/>
                  <a:pt x="74" y="5"/>
                  <a:pt x="74" y="5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4" y="6"/>
                  <a:pt x="74" y="6"/>
                  <a:pt x="74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6"/>
                  <a:pt x="73" y="6"/>
                  <a:pt x="73" y="6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7"/>
                  <a:pt x="73" y="7"/>
                  <a:pt x="73" y="7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3" y="8"/>
                  <a:pt x="73" y="8"/>
                  <a:pt x="73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8"/>
                  <a:pt x="74" y="8"/>
                </a:cubicBezTo>
                <a:cubicBezTo>
                  <a:pt x="74" y="8"/>
                  <a:pt x="74" y="9"/>
                  <a:pt x="74" y="9"/>
                </a:cubicBezTo>
                <a:cubicBezTo>
                  <a:pt x="74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5" y="9"/>
                  <a:pt x="75" y="9"/>
                  <a:pt x="75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6" y="9"/>
                  <a:pt x="76" y="9"/>
                  <a:pt x="76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9"/>
                </a:cubicBezTo>
                <a:cubicBezTo>
                  <a:pt x="77" y="9"/>
                  <a:pt x="77" y="9"/>
                  <a:pt x="77" y="8"/>
                </a:cubicBezTo>
                <a:cubicBezTo>
                  <a:pt x="78" y="8"/>
                  <a:pt x="78" y="8"/>
                  <a:pt x="78" y="7"/>
                </a:cubicBezTo>
                <a:cubicBezTo>
                  <a:pt x="78" y="7"/>
                  <a:pt x="78" y="7"/>
                  <a:pt x="77" y="7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7" y="6"/>
                  <a:pt x="77" y="6"/>
                </a:cubicBezTo>
                <a:cubicBezTo>
                  <a:pt x="77" y="6"/>
                  <a:pt x="78" y="6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8" y="5"/>
                  <a:pt x="78" y="5"/>
                  <a:pt x="78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5"/>
                  <a:pt x="77" y="5"/>
                  <a:pt x="77" y="5"/>
                </a:cubicBezTo>
                <a:cubicBezTo>
                  <a:pt x="77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6" y="4"/>
                  <a:pt x="76" y="4"/>
                </a:cubicBezTo>
                <a:cubicBezTo>
                  <a:pt x="76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4"/>
                  <a:pt x="75" y="4"/>
                  <a:pt x="75" y="4"/>
                </a:cubicBezTo>
                <a:cubicBezTo>
                  <a:pt x="75" y="3"/>
                  <a:pt x="75" y="3"/>
                  <a:pt x="75" y="3"/>
                </a:cubicBezTo>
                <a:cubicBezTo>
                  <a:pt x="73" y="3"/>
                  <a:pt x="73" y="3"/>
                  <a:pt x="73" y="3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4"/>
                  <a:pt x="73" y="4"/>
                </a:cubicBezTo>
                <a:cubicBezTo>
                  <a:pt x="73" y="4"/>
                  <a:pt x="73" y="5"/>
                  <a:pt x="73" y="5"/>
                </a:cubicBezTo>
                <a:cubicBezTo>
                  <a:pt x="73" y="5"/>
                  <a:pt x="73" y="5"/>
                  <a:pt x="73" y="5"/>
                </a:cubicBezTo>
                <a:cubicBezTo>
                  <a:pt x="75" y="5"/>
                  <a:pt x="75" y="5"/>
                  <a:pt x="75" y="5"/>
                </a:cubicBezTo>
                <a:cubicBezTo>
                  <a:pt x="75" y="5"/>
                  <a:pt x="75" y="5"/>
                  <a:pt x="75" y="5"/>
                </a:cubicBezTo>
                <a:close/>
                <a:moveTo>
                  <a:pt x="112" y="77"/>
                </a:moveTo>
                <a:cubicBezTo>
                  <a:pt x="113" y="76"/>
                  <a:pt x="113" y="75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3" y="74"/>
                </a:cubicBezTo>
                <a:cubicBezTo>
                  <a:pt x="113" y="74"/>
                  <a:pt x="113" y="74"/>
                  <a:pt x="112" y="73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2" y="74"/>
                </a:cubicBezTo>
                <a:cubicBezTo>
                  <a:pt x="112" y="74"/>
                  <a:pt x="112" y="74"/>
                  <a:pt x="111" y="74"/>
                </a:cubicBezTo>
                <a:cubicBezTo>
                  <a:pt x="111" y="75"/>
                  <a:pt x="111" y="75"/>
                  <a:pt x="111" y="75"/>
                </a:cubicBezTo>
                <a:cubicBezTo>
                  <a:pt x="111" y="75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6"/>
                  <a:pt x="110" y="76"/>
                </a:cubicBezTo>
                <a:cubicBezTo>
                  <a:pt x="110" y="76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10" y="77"/>
                  <a:pt x="110" y="77"/>
                  <a:pt x="110" y="77"/>
                </a:cubicBezTo>
                <a:cubicBezTo>
                  <a:pt x="109" y="78"/>
                  <a:pt x="109" y="78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79"/>
                  <a:pt x="109" y="79"/>
                </a:cubicBezTo>
                <a:cubicBezTo>
                  <a:pt x="109" y="79"/>
                  <a:pt x="109" y="80"/>
                  <a:pt x="109" y="81"/>
                </a:cubicBezTo>
                <a:cubicBezTo>
                  <a:pt x="109" y="81"/>
                  <a:pt x="109" y="81"/>
                  <a:pt x="109" y="81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09" y="82"/>
                  <a:pt x="109" y="82"/>
                  <a:pt x="109" y="82"/>
                </a:cubicBezTo>
                <a:cubicBezTo>
                  <a:pt x="110" y="82"/>
                  <a:pt x="111" y="81"/>
                  <a:pt x="111" y="81"/>
                </a:cubicBezTo>
                <a:cubicBezTo>
                  <a:pt x="111" y="81"/>
                  <a:pt x="111" y="80"/>
                  <a:pt x="111" y="80"/>
                </a:cubicBezTo>
                <a:cubicBezTo>
                  <a:pt x="111" y="80"/>
                  <a:pt x="111" y="80"/>
                  <a:pt x="111" y="80"/>
                </a:cubicBezTo>
                <a:cubicBezTo>
                  <a:pt x="111" y="80"/>
                  <a:pt x="111" y="80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9"/>
                </a:cubicBezTo>
                <a:cubicBezTo>
                  <a:pt x="111" y="79"/>
                  <a:pt x="111" y="79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1" y="78"/>
                  <a:pt x="111" y="78"/>
                </a:cubicBezTo>
                <a:cubicBezTo>
                  <a:pt x="111" y="78"/>
                  <a:pt x="112" y="78"/>
                  <a:pt x="112" y="78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ubicBezTo>
                  <a:pt x="112" y="77"/>
                  <a:pt x="112" y="77"/>
                  <a:pt x="112" y="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8"/>
          <p:cNvSpPr>
            <a:spLocks noEditPoints="1"/>
          </p:cNvSpPr>
          <p:nvPr/>
        </p:nvSpPr>
        <p:spPr bwMode="auto">
          <a:xfrm>
            <a:off x="2250276" y="3527046"/>
            <a:ext cx="634333" cy="555779"/>
          </a:xfrm>
          <a:custGeom>
            <a:avLst/>
            <a:gdLst>
              <a:gd name="T0" fmla="*/ 92 w 137"/>
              <a:gd name="T1" fmla="*/ 69 h 120"/>
              <a:gd name="T2" fmla="*/ 76 w 137"/>
              <a:gd name="T3" fmla="*/ 52 h 120"/>
              <a:gd name="T4" fmla="*/ 75 w 137"/>
              <a:gd name="T5" fmla="*/ 38 h 120"/>
              <a:gd name="T6" fmla="*/ 69 w 137"/>
              <a:gd name="T7" fmla="*/ 44 h 120"/>
              <a:gd name="T8" fmla="*/ 52 w 137"/>
              <a:gd name="T9" fmla="*/ 28 h 120"/>
              <a:gd name="T10" fmla="*/ 41 w 137"/>
              <a:gd name="T11" fmla="*/ 37 h 120"/>
              <a:gd name="T12" fmla="*/ 18 w 137"/>
              <a:gd name="T13" fmla="*/ 38 h 120"/>
              <a:gd name="T14" fmla="*/ 16 w 137"/>
              <a:gd name="T15" fmla="*/ 52 h 120"/>
              <a:gd name="T16" fmla="*/ 0 w 137"/>
              <a:gd name="T17" fmla="*/ 69 h 120"/>
              <a:gd name="T18" fmla="*/ 9 w 137"/>
              <a:gd name="T19" fmla="*/ 80 h 120"/>
              <a:gd name="T20" fmla="*/ 10 w 137"/>
              <a:gd name="T21" fmla="*/ 103 h 120"/>
              <a:gd name="T22" fmla="*/ 24 w 137"/>
              <a:gd name="T23" fmla="*/ 104 h 120"/>
              <a:gd name="T24" fmla="*/ 41 w 137"/>
              <a:gd name="T25" fmla="*/ 120 h 120"/>
              <a:gd name="T26" fmla="*/ 52 w 137"/>
              <a:gd name="T27" fmla="*/ 111 h 120"/>
              <a:gd name="T28" fmla="*/ 72 w 137"/>
              <a:gd name="T29" fmla="*/ 107 h 120"/>
              <a:gd name="T30" fmla="*/ 83 w 137"/>
              <a:gd name="T31" fmla="*/ 103 h 120"/>
              <a:gd name="T32" fmla="*/ 83 w 137"/>
              <a:gd name="T33" fmla="*/ 80 h 120"/>
              <a:gd name="T34" fmla="*/ 72 w 137"/>
              <a:gd name="T35" fmla="*/ 84 h 120"/>
              <a:gd name="T36" fmla="*/ 46 w 137"/>
              <a:gd name="T37" fmla="*/ 101 h 120"/>
              <a:gd name="T38" fmla="*/ 46 w 137"/>
              <a:gd name="T39" fmla="*/ 47 h 120"/>
              <a:gd name="T40" fmla="*/ 73 w 137"/>
              <a:gd name="T41" fmla="*/ 74 h 120"/>
              <a:gd name="T42" fmla="*/ 129 w 137"/>
              <a:gd name="T43" fmla="*/ 77 h 120"/>
              <a:gd name="T44" fmla="*/ 137 w 137"/>
              <a:gd name="T45" fmla="*/ 85 h 120"/>
              <a:gd name="T46" fmla="*/ 133 w 137"/>
              <a:gd name="T47" fmla="*/ 91 h 120"/>
              <a:gd name="T48" fmla="*/ 132 w 137"/>
              <a:gd name="T49" fmla="*/ 102 h 120"/>
              <a:gd name="T50" fmla="*/ 125 w 137"/>
              <a:gd name="T51" fmla="*/ 103 h 120"/>
              <a:gd name="T52" fmla="*/ 117 w 137"/>
              <a:gd name="T53" fmla="*/ 111 h 120"/>
              <a:gd name="T54" fmla="*/ 111 w 137"/>
              <a:gd name="T55" fmla="*/ 107 h 120"/>
              <a:gd name="T56" fmla="*/ 100 w 137"/>
              <a:gd name="T57" fmla="*/ 106 h 120"/>
              <a:gd name="T58" fmla="*/ 99 w 137"/>
              <a:gd name="T59" fmla="*/ 99 h 120"/>
              <a:gd name="T60" fmla="*/ 91 w 137"/>
              <a:gd name="T61" fmla="*/ 91 h 120"/>
              <a:gd name="T62" fmla="*/ 96 w 137"/>
              <a:gd name="T63" fmla="*/ 85 h 120"/>
              <a:gd name="T64" fmla="*/ 96 w 137"/>
              <a:gd name="T65" fmla="*/ 74 h 120"/>
              <a:gd name="T66" fmla="*/ 103 w 137"/>
              <a:gd name="T67" fmla="*/ 73 h 120"/>
              <a:gd name="T68" fmla="*/ 111 w 137"/>
              <a:gd name="T69" fmla="*/ 65 h 120"/>
              <a:gd name="T70" fmla="*/ 117 w 137"/>
              <a:gd name="T71" fmla="*/ 70 h 120"/>
              <a:gd name="T72" fmla="*/ 128 w 137"/>
              <a:gd name="T73" fmla="*/ 70 h 120"/>
              <a:gd name="T74" fmla="*/ 129 w 137"/>
              <a:gd name="T75" fmla="*/ 77 h 120"/>
              <a:gd name="T76" fmla="*/ 128 w 137"/>
              <a:gd name="T77" fmla="*/ 88 h 120"/>
              <a:gd name="T78" fmla="*/ 101 w 137"/>
              <a:gd name="T79" fmla="*/ 88 h 120"/>
              <a:gd name="T80" fmla="*/ 114 w 137"/>
              <a:gd name="T81" fmla="*/ 102 h 120"/>
              <a:gd name="T82" fmla="*/ 137 w 137"/>
              <a:gd name="T83" fmla="*/ 27 h 120"/>
              <a:gd name="T84" fmla="*/ 131 w 137"/>
              <a:gd name="T85" fmla="*/ 34 h 120"/>
              <a:gd name="T86" fmla="*/ 131 w 137"/>
              <a:gd name="T87" fmla="*/ 50 h 120"/>
              <a:gd name="T88" fmla="*/ 122 w 137"/>
              <a:gd name="T89" fmla="*/ 51 h 120"/>
              <a:gd name="T90" fmla="*/ 111 w 137"/>
              <a:gd name="T91" fmla="*/ 61 h 120"/>
              <a:gd name="T92" fmla="*/ 103 w 137"/>
              <a:gd name="T93" fmla="*/ 55 h 120"/>
              <a:gd name="T94" fmla="*/ 88 w 137"/>
              <a:gd name="T95" fmla="*/ 55 h 120"/>
              <a:gd name="T96" fmla="*/ 87 w 137"/>
              <a:gd name="T97" fmla="*/ 46 h 120"/>
              <a:gd name="T98" fmla="*/ 76 w 137"/>
              <a:gd name="T99" fmla="*/ 34 h 120"/>
              <a:gd name="T100" fmla="*/ 82 w 137"/>
              <a:gd name="T101" fmla="*/ 27 h 120"/>
              <a:gd name="T102" fmla="*/ 83 w 137"/>
              <a:gd name="T103" fmla="*/ 12 h 120"/>
              <a:gd name="T104" fmla="*/ 92 w 137"/>
              <a:gd name="T105" fmla="*/ 11 h 120"/>
              <a:gd name="T106" fmla="*/ 103 w 137"/>
              <a:gd name="T107" fmla="*/ 0 h 120"/>
              <a:gd name="T108" fmla="*/ 110 w 137"/>
              <a:gd name="T109" fmla="*/ 6 h 120"/>
              <a:gd name="T110" fmla="*/ 126 w 137"/>
              <a:gd name="T111" fmla="*/ 7 h 120"/>
              <a:gd name="T112" fmla="*/ 127 w 137"/>
              <a:gd name="T113" fmla="*/ 16 h 120"/>
              <a:gd name="T114" fmla="*/ 107 w 137"/>
              <a:gd name="T115" fmla="*/ 49 h 120"/>
              <a:gd name="T116" fmla="*/ 89 w 137"/>
              <a:gd name="T117" fmla="*/ 31 h 120"/>
              <a:gd name="T118" fmla="*/ 125 w 137"/>
              <a:gd name="T119" fmla="*/ 31 h 1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137" h="120">
                <a:moveTo>
                  <a:pt x="92" y="80"/>
                </a:moveTo>
                <a:cubicBezTo>
                  <a:pt x="92" y="69"/>
                  <a:pt x="92" y="69"/>
                  <a:pt x="92" y="69"/>
                </a:cubicBezTo>
                <a:cubicBezTo>
                  <a:pt x="83" y="69"/>
                  <a:pt x="83" y="69"/>
                  <a:pt x="83" y="69"/>
                </a:cubicBezTo>
                <a:cubicBezTo>
                  <a:pt x="82" y="62"/>
                  <a:pt x="80" y="57"/>
                  <a:pt x="76" y="52"/>
                </a:cubicBezTo>
                <a:cubicBezTo>
                  <a:pt x="83" y="45"/>
                  <a:pt x="83" y="45"/>
                  <a:pt x="83" y="45"/>
                </a:cubicBezTo>
                <a:cubicBezTo>
                  <a:pt x="75" y="38"/>
                  <a:pt x="75" y="38"/>
                  <a:pt x="75" y="38"/>
                </a:cubicBezTo>
                <a:cubicBezTo>
                  <a:pt x="72" y="41"/>
                  <a:pt x="72" y="41"/>
                  <a:pt x="72" y="41"/>
                </a:cubicBezTo>
                <a:cubicBezTo>
                  <a:pt x="69" y="44"/>
                  <a:pt x="69" y="44"/>
                  <a:pt x="69" y="44"/>
                </a:cubicBezTo>
                <a:cubicBezTo>
                  <a:pt x="64" y="40"/>
                  <a:pt x="58" y="38"/>
                  <a:pt x="52" y="37"/>
                </a:cubicBezTo>
                <a:cubicBezTo>
                  <a:pt x="52" y="28"/>
                  <a:pt x="52" y="28"/>
                  <a:pt x="52" y="28"/>
                </a:cubicBezTo>
                <a:cubicBezTo>
                  <a:pt x="41" y="28"/>
                  <a:pt x="41" y="28"/>
                  <a:pt x="41" y="28"/>
                </a:cubicBezTo>
                <a:cubicBezTo>
                  <a:pt x="41" y="37"/>
                  <a:pt x="41" y="37"/>
                  <a:pt x="41" y="37"/>
                </a:cubicBezTo>
                <a:cubicBezTo>
                  <a:pt x="35" y="38"/>
                  <a:pt x="29" y="40"/>
                  <a:pt x="24" y="44"/>
                </a:cubicBezTo>
                <a:cubicBezTo>
                  <a:pt x="18" y="38"/>
                  <a:pt x="18" y="38"/>
                  <a:pt x="18" y="38"/>
                </a:cubicBezTo>
                <a:cubicBezTo>
                  <a:pt x="10" y="46"/>
                  <a:pt x="10" y="46"/>
                  <a:pt x="10" y="46"/>
                </a:cubicBezTo>
                <a:cubicBezTo>
                  <a:pt x="16" y="52"/>
                  <a:pt x="16" y="52"/>
                  <a:pt x="16" y="52"/>
                </a:cubicBezTo>
                <a:cubicBezTo>
                  <a:pt x="13" y="57"/>
                  <a:pt x="10" y="63"/>
                  <a:pt x="9" y="69"/>
                </a:cubicBezTo>
                <a:cubicBezTo>
                  <a:pt x="0" y="69"/>
                  <a:pt x="0" y="69"/>
                  <a:pt x="0" y="69"/>
                </a:cubicBezTo>
                <a:cubicBezTo>
                  <a:pt x="0" y="80"/>
                  <a:pt x="0" y="80"/>
                  <a:pt x="0" y="80"/>
                </a:cubicBezTo>
                <a:cubicBezTo>
                  <a:pt x="9" y="80"/>
                  <a:pt x="9" y="80"/>
                  <a:pt x="9" y="80"/>
                </a:cubicBezTo>
                <a:cubicBezTo>
                  <a:pt x="10" y="86"/>
                  <a:pt x="13" y="92"/>
                  <a:pt x="16" y="97"/>
                </a:cubicBezTo>
                <a:cubicBezTo>
                  <a:pt x="10" y="103"/>
                  <a:pt x="10" y="103"/>
                  <a:pt x="10" y="103"/>
                </a:cubicBezTo>
                <a:cubicBezTo>
                  <a:pt x="18" y="111"/>
                  <a:pt x="18" y="111"/>
                  <a:pt x="18" y="111"/>
                </a:cubicBezTo>
                <a:cubicBezTo>
                  <a:pt x="24" y="104"/>
                  <a:pt x="24" y="104"/>
                  <a:pt x="24" y="104"/>
                </a:cubicBezTo>
                <a:cubicBezTo>
                  <a:pt x="29" y="108"/>
                  <a:pt x="35" y="110"/>
                  <a:pt x="41" y="111"/>
                </a:cubicBezTo>
                <a:cubicBezTo>
                  <a:pt x="41" y="120"/>
                  <a:pt x="41" y="120"/>
                  <a:pt x="41" y="120"/>
                </a:cubicBezTo>
                <a:cubicBezTo>
                  <a:pt x="52" y="120"/>
                  <a:pt x="52" y="120"/>
                  <a:pt x="52" y="120"/>
                </a:cubicBezTo>
                <a:cubicBezTo>
                  <a:pt x="52" y="111"/>
                  <a:pt x="52" y="111"/>
                  <a:pt x="52" y="111"/>
                </a:cubicBezTo>
                <a:cubicBezTo>
                  <a:pt x="58" y="110"/>
                  <a:pt x="64" y="108"/>
                  <a:pt x="69" y="104"/>
                </a:cubicBezTo>
                <a:cubicBezTo>
                  <a:pt x="72" y="107"/>
                  <a:pt x="72" y="107"/>
                  <a:pt x="72" y="107"/>
                </a:cubicBezTo>
                <a:cubicBezTo>
                  <a:pt x="75" y="111"/>
                  <a:pt x="75" y="111"/>
                  <a:pt x="75" y="111"/>
                </a:cubicBezTo>
                <a:cubicBezTo>
                  <a:pt x="83" y="103"/>
                  <a:pt x="83" y="103"/>
                  <a:pt x="83" y="103"/>
                </a:cubicBezTo>
                <a:cubicBezTo>
                  <a:pt x="77" y="96"/>
                  <a:pt x="77" y="96"/>
                  <a:pt x="77" y="96"/>
                </a:cubicBezTo>
                <a:cubicBezTo>
                  <a:pt x="80" y="91"/>
                  <a:pt x="83" y="86"/>
                  <a:pt x="83" y="80"/>
                </a:cubicBezTo>
                <a:cubicBezTo>
                  <a:pt x="92" y="80"/>
                  <a:pt x="92" y="80"/>
                  <a:pt x="92" y="80"/>
                </a:cubicBezTo>
                <a:close/>
                <a:moveTo>
                  <a:pt x="72" y="84"/>
                </a:moveTo>
                <a:cubicBezTo>
                  <a:pt x="72" y="84"/>
                  <a:pt x="72" y="84"/>
                  <a:pt x="72" y="84"/>
                </a:cubicBezTo>
                <a:cubicBezTo>
                  <a:pt x="68" y="94"/>
                  <a:pt x="58" y="101"/>
                  <a:pt x="46" y="101"/>
                </a:cubicBezTo>
                <a:cubicBezTo>
                  <a:pt x="31" y="101"/>
                  <a:pt x="19" y="89"/>
                  <a:pt x="19" y="74"/>
                </a:cubicBezTo>
                <a:cubicBezTo>
                  <a:pt x="19" y="59"/>
                  <a:pt x="31" y="47"/>
                  <a:pt x="46" y="47"/>
                </a:cubicBezTo>
                <a:cubicBezTo>
                  <a:pt x="58" y="47"/>
                  <a:pt x="68" y="54"/>
                  <a:pt x="72" y="64"/>
                </a:cubicBezTo>
                <a:cubicBezTo>
                  <a:pt x="73" y="67"/>
                  <a:pt x="73" y="71"/>
                  <a:pt x="73" y="74"/>
                </a:cubicBezTo>
                <a:cubicBezTo>
                  <a:pt x="73" y="78"/>
                  <a:pt x="73" y="81"/>
                  <a:pt x="72" y="84"/>
                </a:cubicBezTo>
                <a:close/>
                <a:moveTo>
                  <a:pt x="129" y="77"/>
                </a:moveTo>
                <a:cubicBezTo>
                  <a:pt x="131" y="79"/>
                  <a:pt x="132" y="82"/>
                  <a:pt x="133" y="85"/>
                </a:cubicBezTo>
                <a:cubicBezTo>
                  <a:pt x="137" y="85"/>
                  <a:pt x="137" y="85"/>
                  <a:pt x="137" y="85"/>
                </a:cubicBezTo>
                <a:cubicBezTo>
                  <a:pt x="137" y="91"/>
                  <a:pt x="137" y="91"/>
                  <a:pt x="137" y="91"/>
                </a:cubicBezTo>
                <a:cubicBezTo>
                  <a:pt x="133" y="91"/>
                  <a:pt x="133" y="91"/>
                  <a:pt x="133" y="91"/>
                </a:cubicBezTo>
                <a:cubicBezTo>
                  <a:pt x="132" y="94"/>
                  <a:pt x="131" y="97"/>
                  <a:pt x="129" y="99"/>
                </a:cubicBezTo>
                <a:cubicBezTo>
                  <a:pt x="132" y="102"/>
                  <a:pt x="132" y="102"/>
                  <a:pt x="132" y="102"/>
                </a:cubicBezTo>
                <a:cubicBezTo>
                  <a:pt x="129" y="106"/>
                  <a:pt x="129" y="106"/>
                  <a:pt x="129" y="106"/>
                </a:cubicBezTo>
                <a:cubicBezTo>
                  <a:pt x="125" y="103"/>
                  <a:pt x="125" y="103"/>
                  <a:pt x="125" y="103"/>
                </a:cubicBezTo>
                <a:cubicBezTo>
                  <a:pt x="123" y="105"/>
                  <a:pt x="120" y="106"/>
                  <a:pt x="117" y="107"/>
                </a:cubicBezTo>
                <a:cubicBezTo>
                  <a:pt x="117" y="111"/>
                  <a:pt x="117" y="111"/>
                  <a:pt x="117" y="111"/>
                </a:cubicBezTo>
                <a:cubicBezTo>
                  <a:pt x="111" y="111"/>
                  <a:pt x="111" y="111"/>
                  <a:pt x="111" y="111"/>
                </a:cubicBezTo>
                <a:cubicBezTo>
                  <a:pt x="111" y="107"/>
                  <a:pt x="111" y="107"/>
                  <a:pt x="111" y="107"/>
                </a:cubicBezTo>
                <a:cubicBezTo>
                  <a:pt x="108" y="106"/>
                  <a:pt x="105" y="105"/>
                  <a:pt x="103" y="103"/>
                </a:cubicBezTo>
                <a:cubicBezTo>
                  <a:pt x="100" y="106"/>
                  <a:pt x="100" y="106"/>
                  <a:pt x="100" y="106"/>
                </a:cubicBezTo>
                <a:cubicBezTo>
                  <a:pt x="96" y="102"/>
                  <a:pt x="96" y="102"/>
                  <a:pt x="96" y="102"/>
                </a:cubicBezTo>
                <a:cubicBezTo>
                  <a:pt x="99" y="99"/>
                  <a:pt x="99" y="99"/>
                  <a:pt x="99" y="99"/>
                </a:cubicBezTo>
                <a:cubicBezTo>
                  <a:pt x="97" y="97"/>
                  <a:pt x="96" y="94"/>
                  <a:pt x="96" y="91"/>
                </a:cubicBezTo>
                <a:cubicBezTo>
                  <a:pt x="91" y="91"/>
                  <a:pt x="91" y="91"/>
                  <a:pt x="91" y="91"/>
                </a:cubicBezTo>
                <a:cubicBezTo>
                  <a:pt x="91" y="85"/>
                  <a:pt x="91" y="85"/>
                  <a:pt x="91" y="85"/>
                </a:cubicBezTo>
                <a:cubicBezTo>
                  <a:pt x="96" y="85"/>
                  <a:pt x="96" y="85"/>
                  <a:pt x="96" y="85"/>
                </a:cubicBezTo>
                <a:cubicBezTo>
                  <a:pt x="96" y="82"/>
                  <a:pt x="97" y="79"/>
                  <a:pt x="99" y="77"/>
                </a:cubicBezTo>
                <a:cubicBezTo>
                  <a:pt x="96" y="74"/>
                  <a:pt x="96" y="74"/>
                  <a:pt x="96" y="74"/>
                </a:cubicBezTo>
                <a:cubicBezTo>
                  <a:pt x="100" y="70"/>
                  <a:pt x="100" y="70"/>
                  <a:pt x="100" y="70"/>
                </a:cubicBezTo>
                <a:cubicBezTo>
                  <a:pt x="103" y="73"/>
                  <a:pt x="103" y="73"/>
                  <a:pt x="103" y="73"/>
                </a:cubicBezTo>
                <a:cubicBezTo>
                  <a:pt x="105" y="71"/>
                  <a:pt x="108" y="70"/>
                  <a:pt x="111" y="70"/>
                </a:cubicBezTo>
                <a:cubicBezTo>
                  <a:pt x="111" y="65"/>
                  <a:pt x="111" y="65"/>
                  <a:pt x="111" y="65"/>
                </a:cubicBezTo>
                <a:cubicBezTo>
                  <a:pt x="117" y="65"/>
                  <a:pt x="117" y="65"/>
                  <a:pt x="117" y="65"/>
                </a:cubicBezTo>
                <a:cubicBezTo>
                  <a:pt x="117" y="70"/>
                  <a:pt x="117" y="70"/>
                  <a:pt x="117" y="70"/>
                </a:cubicBezTo>
                <a:cubicBezTo>
                  <a:pt x="120" y="70"/>
                  <a:pt x="123" y="71"/>
                  <a:pt x="125" y="73"/>
                </a:cubicBezTo>
                <a:cubicBezTo>
                  <a:pt x="128" y="70"/>
                  <a:pt x="128" y="70"/>
                  <a:pt x="128" y="70"/>
                </a:cubicBezTo>
                <a:cubicBezTo>
                  <a:pt x="132" y="74"/>
                  <a:pt x="132" y="74"/>
                  <a:pt x="132" y="74"/>
                </a:cubicBezTo>
                <a:cubicBezTo>
                  <a:pt x="129" y="77"/>
                  <a:pt x="129" y="77"/>
                  <a:pt x="129" y="77"/>
                </a:cubicBezTo>
                <a:close/>
                <a:moveTo>
                  <a:pt x="114" y="102"/>
                </a:moveTo>
                <a:cubicBezTo>
                  <a:pt x="122" y="102"/>
                  <a:pt x="128" y="96"/>
                  <a:pt x="128" y="88"/>
                </a:cubicBezTo>
                <a:cubicBezTo>
                  <a:pt x="128" y="81"/>
                  <a:pt x="122" y="75"/>
                  <a:pt x="114" y="75"/>
                </a:cubicBezTo>
                <a:cubicBezTo>
                  <a:pt x="107" y="75"/>
                  <a:pt x="101" y="81"/>
                  <a:pt x="101" y="88"/>
                </a:cubicBezTo>
                <a:cubicBezTo>
                  <a:pt x="101" y="96"/>
                  <a:pt x="107" y="102"/>
                  <a:pt x="114" y="102"/>
                </a:cubicBezTo>
                <a:cubicBezTo>
                  <a:pt x="114" y="102"/>
                  <a:pt x="114" y="102"/>
                  <a:pt x="114" y="102"/>
                </a:cubicBezTo>
                <a:close/>
                <a:moveTo>
                  <a:pt x="131" y="27"/>
                </a:moveTo>
                <a:cubicBezTo>
                  <a:pt x="137" y="27"/>
                  <a:pt x="137" y="27"/>
                  <a:pt x="137" y="27"/>
                </a:cubicBezTo>
                <a:cubicBezTo>
                  <a:pt x="137" y="34"/>
                  <a:pt x="137" y="34"/>
                  <a:pt x="137" y="34"/>
                </a:cubicBezTo>
                <a:cubicBezTo>
                  <a:pt x="131" y="34"/>
                  <a:pt x="131" y="34"/>
                  <a:pt x="131" y="34"/>
                </a:cubicBezTo>
                <a:cubicBezTo>
                  <a:pt x="131" y="38"/>
                  <a:pt x="129" y="42"/>
                  <a:pt x="127" y="45"/>
                </a:cubicBezTo>
                <a:cubicBezTo>
                  <a:pt x="131" y="50"/>
                  <a:pt x="131" y="50"/>
                  <a:pt x="131" y="50"/>
                </a:cubicBezTo>
                <a:cubicBezTo>
                  <a:pt x="126" y="55"/>
                  <a:pt x="126" y="55"/>
                  <a:pt x="126" y="55"/>
                </a:cubicBezTo>
                <a:cubicBezTo>
                  <a:pt x="122" y="51"/>
                  <a:pt x="122" y="51"/>
                  <a:pt x="122" y="51"/>
                </a:cubicBezTo>
                <a:cubicBezTo>
                  <a:pt x="118" y="53"/>
                  <a:pt x="115" y="55"/>
                  <a:pt x="111" y="55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99" y="55"/>
                  <a:pt x="95" y="53"/>
                  <a:pt x="92" y="51"/>
                </a:cubicBezTo>
                <a:cubicBezTo>
                  <a:pt x="88" y="55"/>
                  <a:pt x="88" y="55"/>
                  <a:pt x="88" y="55"/>
                </a:cubicBezTo>
                <a:cubicBezTo>
                  <a:pt x="83" y="50"/>
                  <a:pt x="83" y="50"/>
                  <a:pt x="83" y="50"/>
                </a:cubicBezTo>
                <a:cubicBezTo>
                  <a:pt x="87" y="46"/>
                  <a:pt x="87" y="46"/>
                  <a:pt x="87" y="46"/>
                </a:cubicBezTo>
                <a:cubicBezTo>
                  <a:pt x="85" y="42"/>
                  <a:pt x="83" y="39"/>
                  <a:pt x="82" y="34"/>
                </a:cubicBezTo>
                <a:cubicBezTo>
                  <a:pt x="76" y="34"/>
                  <a:pt x="76" y="34"/>
                  <a:pt x="76" y="34"/>
                </a:cubicBezTo>
                <a:cubicBezTo>
                  <a:pt x="76" y="27"/>
                  <a:pt x="76" y="27"/>
                  <a:pt x="76" y="27"/>
                </a:cubicBezTo>
                <a:cubicBezTo>
                  <a:pt x="82" y="27"/>
                  <a:pt x="82" y="27"/>
                  <a:pt x="82" y="27"/>
                </a:cubicBezTo>
                <a:cubicBezTo>
                  <a:pt x="83" y="23"/>
                  <a:pt x="84" y="19"/>
                  <a:pt x="87" y="16"/>
                </a:cubicBezTo>
                <a:cubicBezTo>
                  <a:pt x="83" y="12"/>
                  <a:pt x="83" y="12"/>
                  <a:pt x="83" y="12"/>
                </a:cubicBezTo>
                <a:cubicBezTo>
                  <a:pt x="88" y="7"/>
                  <a:pt x="88" y="7"/>
                  <a:pt x="88" y="7"/>
                </a:cubicBezTo>
                <a:cubicBezTo>
                  <a:pt x="92" y="11"/>
                  <a:pt x="92" y="11"/>
                  <a:pt x="92" y="11"/>
                </a:cubicBezTo>
                <a:cubicBezTo>
                  <a:pt x="95" y="8"/>
                  <a:pt x="99" y="7"/>
                  <a:pt x="103" y="6"/>
                </a:cubicBezTo>
                <a:cubicBezTo>
                  <a:pt x="103" y="0"/>
                  <a:pt x="103" y="0"/>
                  <a:pt x="103" y="0"/>
                </a:cubicBezTo>
                <a:cubicBezTo>
                  <a:pt x="110" y="0"/>
                  <a:pt x="110" y="0"/>
                  <a:pt x="110" y="0"/>
                </a:cubicBezTo>
                <a:cubicBezTo>
                  <a:pt x="110" y="6"/>
                  <a:pt x="110" y="6"/>
                  <a:pt x="110" y="6"/>
                </a:cubicBezTo>
                <a:cubicBezTo>
                  <a:pt x="115" y="7"/>
                  <a:pt x="118" y="8"/>
                  <a:pt x="121" y="11"/>
                </a:cubicBezTo>
                <a:cubicBezTo>
                  <a:pt x="126" y="7"/>
                  <a:pt x="126" y="7"/>
                  <a:pt x="126" y="7"/>
                </a:cubicBezTo>
                <a:cubicBezTo>
                  <a:pt x="131" y="12"/>
                  <a:pt x="131" y="12"/>
                  <a:pt x="131" y="12"/>
                </a:cubicBezTo>
                <a:cubicBezTo>
                  <a:pt x="127" y="16"/>
                  <a:pt x="127" y="16"/>
                  <a:pt x="127" y="16"/>
                </a:cubicBezTo>
                <a:cubicBezTo>
                  <a:pt x="129" y="19"/>
                  <a:pt x="131" y="23"/>
                  <a:pt x="131" y="27"/>
                </a:cubicBezTo>
                <a:close/>
                <a:moveTo>
                  <a:pt x="107" y="49"/>
                </a:moveTo>
                <a:cubicBezTo>
                  <a:pt x="107" y="49"/>
                  <a:pt x="107" y="49"/>
                  <a:pt x="107" y="49"/>
                </a:cubicBezTo>
                <a:cubicBezTo>
                  <a:pt x="97" y="49"/>
                  <a:pt x="89" y="41"/>
                  <a:pt x="89" y="31"/>
                </a:cubicBezTo>
                <a:cubicBezTo>
                  <a:pt x="89" y="21"/>
                  <a:pt x="97" y="13"/>
                  <a:pt x="107" y="13"/>
                </a:cubicBezTo>
                <a:cubicBezTo>
                  <a:pt x="117" y="13"/>
                  <a:pt x="125" y="21"/>
                  <a:pt x="125" y="31"/>
                </a:cubicBezTo>
                <a:cubicBezTo>
                  <a:pt x="125" y="41"/>
                  <a:pt x="117" y="49"/>
                  <a:pt x="107" y="49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966867" y="1793343"/>
            <a:ext cx="190834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970209" y="1446987"/>
            <a:ext cx="1395913" cy="30546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方针一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4241724" y="1152717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8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19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0" name="Freeform 6"/>
          <p:cNvSpPr>
            <a:spLocks noEditPoints="1"/>
          </p:cNvSpPr>
          <p:nvPr/>
        </p:nvSpPr>
        <p:spPr bwMode="auto">
          <a:xfrm>
            <a:off x="4429041" y="1734344"/>
            <a:ext cx="664409" cy="417387"/>
          </a:xfrm>
          <a:custGeom>
            <a:avLst/>
            <a:gdLst>
              <a:gd name="T0" fmla="*/ 107 w 165"/>
              <a:gd name="T1" fmla="*/ 104 h 104"/>
              <a:gd name="T2" fmla="*/ 124 w 165"/>
              <a:gd name="T3" fmla="*/ 104 h 104"/>
              <a:gd name="T4" fmla="*/ 124 w 165"/>
              <a:gd name="T5" fmla="*/ 45 h 104"/>
              <a:gd name="T6" fmla="*/ 107 w 165"/>
              <a:gd name="T7" fmla="*/ 61 h 104"/>
              <a:gd name="T8" fmla="*/ 107 w 165"/>
              <a:gd name="T9" fmla="*/ 104 h 104"/>
              <a:gd name="T10" fmla="*/ 132 w 165"/>
              <a:gd name="T11" fmla="*/ 104 h 104"/>
              <a:gd name="T12" fmla="*/ 149 w 165"/>
              <a:gd name="T13" fmla="*/ 104 h 104"/>
              <a:gd name="T14" fmla="*/ 149 w 165"/>
              <a:gd name="T15" fmla="*/ 22 h 104"/>
              <a:gd name="T16" fmla="*/ 132 w 165"/>
              <a:gd name="T17" fmla="*/ 38 h 104"/>
              <a:gd name="T18" fmla="*/ 132 w 165"/>
              <a:gd name="T19" fmla="*/ 104 h 104"/>
              <a:gd name="T20" fmla="*/ 161 w 165"/>
              <a:gd name="T21" fmla="*/ 0 h 104"/>
              <a:gd name="T22" fmla="*/ 164 w 165"/>
              <a:gd name="T23" fmla="*/ 4 h 104"/>
              <a:gd name="T24" fmla="*/ 164 w 165"/>
              <a:gd name="T25" fmla="*/ 5 h 104"/>
              <a:gd name="T26" fmla="*/ 161 w 165"/>
              <a:gd name="T27" fmla="*/ 15 h 104"/>
              <a:gd name="T28" fmla="*/ 161 w 165"/>
              <a:gd name="T29" fmla="*/ 16 h 104"/>
              <a:gd name="T30" fmla="*/ 156 w 165"/>
              <a:gd name="T31" fmla="*/ 17 h 104"/>
              <a:gd name="T32" fmla="*/ 155 w 165"/>
              <a:gd name="T33" fmla="*/ 17 h 104"/>
              <a:gd name="T34" fmla="*/ 153 w 165"/>
              <a:gd name="T35" fmla="*/ 14 h 104"/>
              <a:gd name="T36" fmla="*/ 103 w 165"/>
              <a:gd name="T37" fmla="*/ 61 h 104"/>
              <a:gd name="T38" fmla="*/ 87 w 165"/>
              <a:gd name="T39" fmla="*/ 44 h 104"/>
              <a:gd name="T40" fmla="*/ 74 w 165"/>
              <a:gd name="T41" fmla="*/ 30 h 104"/>
              <a:gd name="T42" fmla="*/ 3 w 165"/>
              <a:gd name="T43" fmla="*/ 96 h 104"/>
              <a:gd name="T44" fmla="*/ 0 w 165"/>
              <a:gd name="T45" fmla="*/ 93 h 104"/>
              <a:gd name="T46" fmla="*/ 74 w 165"/>
              <a:gd name="T47" fmla="*/ 24 h 104"/>
              <a:gd name="T48" fmla="*/ 87 w 165"/>
              <a:gd name="T49" fmla="*/ 37 h 104"/>
              <a:gd name="T50" fmla="*/ 103 w 165"/>
              <a:gd name="T51" fmla="*/ 55 h 104"/>
              <a:gd name="T52" fmla="*/ 150 w 165"/>
              <a:gd name="T53" fmla="*/ 11 h 104"/>
              <a:gd name="T54" fmla="*/ 148 w 165"/>
              <a:gd name="T55" fmla="*/ 9 h 104"/>
              <a:gd name="T56" fmla="*/ 147 w 165"/>
              <a:gd name="T57" fmla="*/ 8 h 104"/>
              <a:gd name="T58" fmla="*/ 149 w 165"/>
              <a:gd name="T59" fmla="*/ 3 h 104"/>
              <a:gd name="T60" fmla="*/ 150 w 165"/>
              <a:gd name="T61" fmla="*/ 3 h 104"/>
              <a:gd name="T62" fmla="*/ 160 w 165"/>
              <a:gd name="T63" fmla="*/ 1 h 104"/>
              <a:gd name="T64" fmla="*/ 161 w 165"/>
              <a:gd name="T65" fmla="*/ 0 h 104"/>
              <a:gd name="T66" fmla="*/ 7 w 165"/>
              <a:gd name="T67" fmla="*/ 104 h 104"/>
              <a:gd name="T68" fmla="*/ 24 w 165"/>
              <a:gd name="T69" fmla="*/ 104 h 104"/>
              <a:gd name="T70" fmla="*/ 24 w 165"/>
              <a:gd name="T71" fmla="*/ 81 h 104"/>
              <a:gd name="T72" fmla="*/ 7 w 165"/>
              <a:gd name="T73" fmla="*/ 97 h 104"/>
              <a:gd name="T74" fmla="*/ 7 w 165"/>
              <a:gd name="T75" fmla="*/ 104 h 104"/>
              <a:gd name="T76" fmla="*/ 32 w 165"/>
              <a:gd name="T77" fmla="*/ 104 h 104"/>
              <a:gd name="T78" fmla="*/ 49 w 165"/>
              <a:gd name="T79" fmla="*/ 104 h 104"/>
              <a:gd name="T80" fmla="*/ 49 w 165"/>
              <a:gd name="T81" fmla="*/ 58 h 104"/>
              <a:gd name="T82" fmla="*/ 32 w 165"/>
              <a:gd name="T83" fmla="*/ 74 h 104"/>
              <a:gd name="T84" fmla="*/ 32 w 165"/>
              <a:gd name="T85" fmla="*/ 104 h 104"/>
              <a:gd name="T86" fmla="*/ 57 w 165"/>
              <a:gd name="T87" fmla="*/ 50 h 104"/>
              <a:gd name="T88" fmla="*/ 57 w 165"/>
              <a:gd name="T89" fmla="*/ 104 h 104"/>
              <a:gd name="T90" fmla="*/ 74 w 165"/>
              <a:gd name="T91" fmla="*/ 104 h 104"/>
              <a:gd name="T92" fmla="*/ 74 w 165"/>
              <a:gd name="T93" fmla="*/ 34 h 104"/>
              <a:gd name="T94" fmla="*/ 74 w 165"/>
              <a:gd name="T95" fmla="*/ 34 h 104"/>
              <a:gd name="T96" fmla="*/ 57 w 165"/>
              <a:gd name="T97" fmla="*/ 50 h 104"/>
              <a:gd name="T98" fmla="*/ 82 w 165"/>
              <a:gd name="T99" fmla="*/ 43 h 104"/>
              <a:gd name="T100" fmla="*/ 82 w 165"/>
              <a:gd name="T101" fmla="*/ 104 h 104"/>
              <a:gd name="T102" fmla="*/ 87 w 165"/>
              <a:gd name="T103" fmla="*/ 104 h 104"/>
              <a:gd name="T104" fmla="*/ 99 w 165"/>
              <a:gd name="T105" fmla="*/ 104 h 104"/>
              <a:gd name="T106" fmla="*/ 99 w 165"/>
              <a:gd name="T107" fmla="*/ 61 h 104"/>
              <a:gd name="T108" fmla="*/ 87 w 165"/>
              <a:gd name="T109" fmla="*/ 48 h 104"/>
              <a:gd name="T110" fmla="*/ 82 w 165"/>
              <a:gd name="T111" fmla="*/ 43 h 1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165" h="104">
                <a:moveTo>
                  <a:pt x="107" y="104"/>
                </a:moveTo>
                <a:cubicBezTo>
                  <a:pt x="124" y="104"/>
                  <a:pt x="124" y="104"/>
                  <a:pt x="124" y="104"/>
                </a:cubicBezTo>
                <a:cubicBezTo>
                  <a:pt x="124" y="45"/>
                  <a:pt x="124" y="45"/>
                  <a:pt x="124" y="45"/>
                </a:cubicBezTo>
                <a:cubicBezTo>
                  <a:pt x="107" y="61"/>
                  <a:pt x="107" y="61"/>
                  <a:pt x="107" y="61"/>
                </a:cubicBezTo>
                <a:cubicBezTo>
                  <a:pt x="107" y="104"/>
                  <a:pt x="107" y="104"/>
                  <a:pt x="107" y="104"/>
                </a:cubicBezTo>
                <a:close/>
                <a:moveTo>
                  <a:pt x="132" y="104"/>
                </a:moveTo>
                <a:cubicBezTo>
                  <a:pt x="149" y="104"/>
                  <a:pt x="149" y="104"/>
                  <a:pt x="149" y="104"/>
                </a:cubicBezTo>
                <a:cubicBezTo>
                  <a:pt x="149" y="22"/>
                  <a:pt x="149" y="22"/>
                  <a:pt x="149" y="22"/>
                </a:cubicBezTo>
                <a:cubicBezTo>
                  <a:pt x="132" y="38"/>
                  <a:pt x="132" y="38"/>
                  <a:pt x="132" y="38"/>
                </a:cubicBezTo>
                <a:cubicBezTo>
                  <a:pt x="132" y="104"/>
                  <a:pt x="132" y="104"/>
                  <a:pt x="132" y="104"/>
                </a:cubicBezTo>
                <a:close/>
                <a:moveTo>
                  <a:pt x="161" y="0"/>
                </a:moveTo>
                <a:cubicBezTo>
                  <a:pt x="164" y="0"/>
                  <a:pt x="165" y="2"/>
                  <a:pt x="164" y="4"/>
                </a:cubicBezTo>
                <a:cubicBezTo>
                  <a:pt x="164" y="5"/>
                  <a:pt x="164" y="5"/>
                  <a:pt x="164" y="5"/>
                </a:cubicBezTo>
                <a:cubicBezTo>
                  <a:pt x="163" y="8"/>
                  <a:pt x="162" y="12"/>
                  <a:pt x="161" y="15"/>
                </a:cubicBezTo>
                <a:cubicBezTo>
                  <a:pt x="161" y="16"/>
                  <a:pt x="161" y="16"/>
                  <a:pt x="161" y="16"/>
                </a:cubicBezTo>
                <a:cubicBezTo>
                  <a:pt x="160" y="19"/>
                  <a:pt x="158" y="19"/>
                  <a:pt x="156" y="17"/>
                </a:cubicBezTo>
                <a:cubicBezTo>
                  <a:pt x="155" y="17"/>
                  <a:pt x="155" y="17"/>
                  <a:pt x="155" y="17"/>
                </a:cubicBezTo>
                <a:cubicBezTo>
                  <a:pt x="154" y="16"/>
                  <a:pt x="154" y="15"/>
                  <a:pt x="153" y="14"/>
                </a:cubicBezTo>
                <a:cubicBezTo>
                  <a:pt x="103" y="61"/>
                  <a:pt x="103" y="61"/>
                  <a:pt x="103" y="61"/>
                </a:cubicBezTo>
                <a:cubicBezTo>
                  <a:pt x="87" y="44"/>
                  <a:pt x="87" y="44"/>
                  <a:pt x="87" y="44"/>
                </a:cubicBezTo>
                <a:cubicBezTo>
                  <a:pt x="74" y="30"/>
                  <a:pt x="74" y="30"/>
                  <a:pt x="74" y="30"/>
                </a:cubicBezTo>
                <a:cubicBezTo>
                  <a:pt x="3" y="96"/>
                  <a:pt x="3" y="96"/>
                  <a:pt x="3" y="96"/>
                </a:cubicBezTo>
                <a:cubicBezTo>
                  <a:pt x="0" y="93"/>
                  <a:pt x="0" y="93"/>
                  <a:pt x="0" y="93"/>
                </a:cubicBezTo>
                <a:cubicBezTo>
                  <a:pt x="74" y="24"/>
                  <a:pt x="74" y="24"/>
                  <a:pt x="74" y="24"/>
                </a:cubicBezTo>
                <a:cubicBezTo>
                  <a:pt x="87" y="37"/>
                  <a:pt x="87" y="37"/>
                  <a:pt x="87" y="37"/>
                </a:cubicBezTo>
                <a:cubicBezTo>
                  <a:pt x="103" y="55"/>
                  <a:pt x="103" y="55"/>
                  <a:pt x="103" y="55"/>
                </a:cubicBezTo>
                <a:cubicBezTo>
                  <a:pt x="150" y="11"/>
                  <a:pt x="150" y="11"/>
                  <a:pt x="150" y="11"/>
                </a:cubicBezTo>
                <a:cubicBezTo>
                  <a:pt x="149" y="10"/>
                  <a:pt x="148" y="9"/>
                  <a:pt x="148" y="9"/>
                </a:cubicBezTo>
                <a:cubicBezTo>
                  <a:pt x="147" y="8"/>
                  <a:pt x="147" y="8"/>
                  <a:pt x="147" y="8"/>
                </a:cubicBezTo>
                <a:cubicBezTo>
                  <a:pt x="145" y="6"/>
                  <a:pt x="146" y="4"/>
                  <a:pt x="149" y="3"/>
                </a:cubicBezTo>
                <a:cubicBezTo>
                  <a:pt x="150" y="3"/>
                  <a:pt x="150" y="3"/>
                  <a:pt x="150" y="3"/>
                </a:cubicBezTo>
                <a:cubicBezTo>
                  <a:pt x="152" y="2"/>
                  <a:pt x="157" y="1"/>
                  <a:pt x="160" y="1"/>
                </a:cubicBezTo>
                <a:cubicBezTo>
                  <a:pt x="161" y="0"/>
                  <a:pt x="161" y="0"/>
                  <a:pt x="161" y="0"/>
                </a:cubicBezTo>
                <a:close/>
                <a:moveTo>
                  <a:pt x="7" y="104"/>
                </a:moveTo>
                <a:cubicBezTo>
                  <a:pt x="24" y="104"/>
                  <a:pt x="24" y="104"/>
                  <a:pt x="24" y="104"/>
                </a:cubicBezTo>
                <a:cubicBezTo>
                  <a:pt x="24" y="81"/>
                  <a:pt x="24" y="81"/>
                  <a:pt x="24" y="81"/>
                </a:cubicBezTo>
                <a:cubicBezTo>
                  <a:pt x="7" y="97"/>
                  <a:pt x="7" y="97"/>
                  <a:pt x="7" y="97"/>
                </a:cubicBezTo>
                <a:cubicBezTo>
                  <a:pt x="7" y="104"/>
                  <a:pt x="7" y="104"/>
                  <a:pt x="7" y="104"/>
                </a:cubicBezTo>
                <a:close/>
                <a:moveTo>
                  <a:pt x="32" y="104"/>
                </a:moveTo>
                <a:cubicBezTo>
                  <a:pt x="49" y="104"/>
                  <a:pt x="49" y="104"/>
                  <a:pt x="49" y="104"/>
                </a:cubicBezTo>
                <a:cubicBezTo>
                  <a:pt x="49" y="58"/>
                  <a:pt x="49" y="58"/>
                  <a:pt x="49" y="58"/>
                </a:cubicBezTo>
                <a:cubicBezTo>
                  <a:pt x="32" y="74"/>
                  <a:pt x="32" y="74"/>
                  <a:pt x="32" y="74"/>
                </a:cubicBezTo>
                <a:cubicBezTo>
                  <a:pt x="32" y="104"/>
                  <a:pt x="32" y="104"/>
                  <a:pt x="32" y="104"/>
                </a:cubicBezTo>
                <a:close/>
                <a:moveTo>
                  <a:pt x="57" y="50"/>
                </a:moveTo>
                <a:cubicBezTo>
                  <a:pt x="57" y="104"/>
                  <a:pt x="57" y="104"/>
                  <a:pt x="57" y="104"/>
                </a:cubicBezTo>
                <a:cubicBezTo>
                  <a:pt x="74" y="104"/>
                  <a:pt x="74" y="104"/>
                  <a:pt x="74" y="104"/>
                </a:cubicBezTo>
                <a:cubicBezTo>
                  <a:pt x="74" y="34"/>
                  <a:pt x="74" y="34"/>
                  <a:pt x="74" y="34"/>
                </a:cubicBezTo>
                <a:cubicBezTo>
                  <a:pt x="74" y="34"/>
                  <a:pt x="74" y="34"/>
                  <a:pt x="74" y="34"/>
                </a:cubicBezTo>
                <a:cubicBezTo>
                  <a:pt x="57" y="50"/>
                  <a:pt x="57" y="50"/>
                  <a:pt x="57" y="50"/>
                </a:cubicBezTo>
                <a:close/>
                <a:moveTo>
                  <a:pt x="82" y="43"/>
                </a:moveTo>
                <a:cubicBezTo>
                  <a:pt x="82" y="104"/>
                  <a:pt x="82" y="104"/>
                  <a:pt x="82" y="104"/>
                </a:cubicBezTo>
                <a:cubicBezTo>
                  <a:pt x="87" y="104"/>
                  <a:pt x="87" y="104"/>
                  <a:pt x="87" y="104"/>
                </a:cubicBezTo>
                <a:cubicBezTo>
                  <a:pt x="99" y="104"/>
                  <a:pt x="99" y="104"/>
                  <a:pt x="99" y="104"/>
                </a:cubicBezTo>
                <a:cubicBezTo>
                  <a:pt x="99" y="61"/>
                  <a:pt x="99" y="61"/>
                  <a:pt x="99" y="61"/>
                </a:cubicBezTo>
                <a:cubicBezTo>
                  <a:pt x="87" y="48"/>
                  <a:pt x="87" y="48"/>
                  <a:pt x="87" y="48"/>
                </a:cubicBezTo>
                <a:lnTo>
                  <a:pt x="82" y="43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167267" y="1793343"/>
            <a:ext cx="190834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170609" y="1446987"/>
            <a:ext cx="1395913" cy="30546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方针二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037009" y="3692663"/>
            <a:ext cx="190834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040351" y="3346307"/>
            <a:ext cx="1395913" cy="30546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方针三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5323009" y="3045661"/>
            <a:ext cx="3059785" cy="1518551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28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29" name="Freeform 7"/>
          <p:cNvSpPr>
            <a:spLocks noEditPoints="1"/>
          </p:cNvSpPr>
          <p:nvPr/>
        </p:nvSpPr>
        <p:spPr bwMode="auto">
          <a:xfrm>
            <a:off x="5515454" y="3563144"/>
            <a:ext cx="605984" cy="489370"/>
          </a:xfrm>
          <a:custGeom>
            <a:avLst/>
            <a:gdLst>
              <a:gd name="T0" fmla="*/ 67 w 123"/>
              <a:gd name="T1" fmla="*/ 62 h 100"/>
              <a:gd name="T2" fmla="*/ 67 w 123"/>
              <a:gd name="T3" fmla="*/ 65 h 100"/>
              <a:gd name="T4" fmla="*/ 66 w 123"/>
              <a:gd name="T5" fmla="*/ 67 h 100"/>
              <a:gd name="T6" fmla="*/ 62 w 123"/>
              <a:gd name="T7" fmla="*/ 67 h 100"/>
              <a:gd name="T8" fmla="*/ 58 w 123"/>
              <a:gd name="T9" fmla="*/ 67 h 100"/>
              <a:gd name="T10" fmla="*/ 56 w 123"/>
              <a:gd name="T11" fmla="*/ 65 h 100"/>
              <a:gd name="T12" fmla="*/ 56 w 123"/>
              <a:gd name="T13" fmla="*/ 62 h 100"/>
              <a:gd name="T14" fmla="*/ 0 w 123"/>
              <a:gd name="T15" fmla="*/ 44 h 100"/>
              <a:gd name="T16" fmla="*/ 0 w 123"/>
              <a:gd name="T17" fmla="*/ 81 h 100"/>
              <a:gd name="T18" fmla="*/ 19 w 123"/>
              <a:gd name="T19" fmla="*/ 100 h 100"/>
              <a:gd name="T20" fmla="*/ 62 w 123"/>
              <a:gd name="T21" fmla="*/ 100 h 100"/>
              <a:gd name="T22" fmla="*/ 104 w 123"/>
              <a:gd name="T23" fmla="*/ 100 h 100"/>
              <a:gd name="T24" fmla="*/ 123 w 123"/>
              <a:gd name="T25" fmla="*/ 81 h 100"/>
              <a:gd name="T26" fmla="*/ 123 w 123"/>
              <a:gd name="T27" fmla="*/ 44 h 100"/>
              <a:gd name="T28" fmla="*/ 67 w 123"/>
              <a:gd name="T29" fmla="*/ 62 h 100"/>
              <a:gd name="T30" fmla="*/ 62 w 123"/>
              <a:gd name="T31" fmla="*/ 58 h 100"/>
              <a:gd name="T32" fmla="*/ 64 w 123"/>
              <a:gd name="T33" fmla="*/ 58 h 100"/>
              <a:gd name="T34" fmla="*/ 66 w 123"/>
              <a:gd name="T35" fmla="*/ 59 h 100"/>
              <a:gd name="T36" fmla="*/ 66 w 123"/>
              <a:gd name="T37" fmla="*/ 64 h 100"/>
              <a:gd name="T38" fmla="*/ 64 w 123"/>
              <a:gd name="T39" fmla="*/ 65 h 100"/>
              <a:gd name="T40" fmla="*/ 62 w 123"/>
              <a:gd name="T41" fmla="*/ 65 h 100"/>
              <a:gd name="T42" fmla="*/ 60 w 123"/>
              <a:gd name="T43" fmla="*/ 65 h 100"/>
              <a:gd name="T44" fmla="*/ 58 w 123"/>
              <a:gd name="T45" fmla="*/ 64 h 100"/>
              <a:gd name="T46" fmla="*/ 58 w 123"/>
              <a:gd name="T47" fmla="*/ 59 h 100"/>
              <a:gd name="T48" fmla="*/ 60 w 123"/>
              <a:gd name="T49" fmla="*/ 58 h 100"/>
              <a:gd name="T50" fmla="*/ 62 w 123"/>
              <a:gd name="T51" fmla="*/ 58 h 100"/>
              <a:gd name="T52" fmla="*/ 56 w 123"/>
              <a:gd name="T53" fmla="*/ 58 h 100"/>
              <a:gd name="T54" fmla="*/ 56 w 123"/>
              <a:gd name="T55" fmla="*/ 60 h 100"/>
              <a:gd name="T56" fmla="*/ 1 w 123"/>
              <a:gd name="T57" fmla="*/ 42 h 100"/>
              <a:gd name="T58" fmla="*/ 19 w 123"/>
              <a:gd name="T59" fmla="*/ 24 h 100"/>
              <a:gd name="T60" fmla="*/ 62 w 123"/>
              <a:gd name="T61" fmla="*/ 24 h 100"/>
              <a:gd name="T62" fmla="*/ 104 w 123"/>
              <a:gd name="T63" fmla="*/ 24 h 100"/>
              <a:gd name="T64" fmla="*/ 123 w 123"/>
              <a:gd name="T65" fmla="*/ 42 h 100"/>
              <a:gd name="T66" fmla="*/ 67 w 123"/>
              <a:gd name="T67" fmla="*/ 60 h 100"/>
              <a:gd name="T68" fmla="*/ 67 w 123"/>
              <a:gd name="T69" fmla="*/ 58 h 100"/>
              <a:gd name="T70" fmla="*/ 66 w 123"/>
              <a:gd name="T71" fmla="*/ 56 h 100"/>
              <a:gd name="T72" fmla="*/ 62 w 123"/>
              <a:gd name="T73" fmla="*/ 56 h 100"/>
              <a:gd name="T74" fmla="*/ 58 w 123"/>
              <a:gd name="T75" fmla="*/ 56 h 100"/>
              <a:gd name="T76" fmla="*/ 56 w 123"/>
              <a:gd name="T77" fmla="*/ 58 h 100"/>
              <a:gd name="T78" fmla="*/ 62 w 123"/>
              <a:gd name="T79" fmla="*/ 4 h 100"/>
              <a:gd name="T80" fmla="*/ 62 w 123"/>
              <a:gd name="T81" fmla="*/ 4 h 100"/>
              <a:gd name="T82" fmla="*/ 81 w 123"/>
              <a:gd name="T83" fmla="*/ 23 h 100"/>
              <a:gd name="T84" fmla="*/ 84 w 123"/>
              <a:gd name="T85" fmla="*/ 23 h 100"/>
              <a:gd name="T86" fmla="*/ 62 w 123"/>
              <a:gd name="T87" fmla="*/ 0 h 100"/>
              <a:gd name="T88" fmla="*/ 62 w 123"/>
              <a:gd name="T89" fmla="*/ 0 h 100"/>
              <a:gd name="T90" fmla="*/ 39 w 123"/>
              <a:gd name="T91" fmla="*/ 23 h 100"/>
              <a:gd name="T92" fmla="*/ 43 w 123"/>
              <a:gd name="T93" fmla="*/ 23 h 100"/>
              <a:gd name="T94" fmla="*/ 62 w 123"/>
              <a:gd name="T95" fmla="*/ 4 h 1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23" h="100">
                <a:moveTo>
                  <a:pt x="67" y="62"/>
                </a:moveTo>
                <a:cubicBezTo>
                  <a:pt x="67" y="65"/>
                  <a:pt x="67" y="65"/>
                  <a:pt x="67" y="65"/>
                </a:cubicBezTo>
                <a:cubicBezTo>
                  <a:pt x="67" y="66"/>
                  <a:pt x="67" y="67"/>
                  <a:pt x="66" y="67"/>
                </a:cubicBezTo>
                <a:cubicBezTo>
                  <a:pt x="62" y="67"/>
                  <a:pt x="62" y="67"/>
                  <a:pt x="62" y="67"/>
                </a:cubicBezTo>
                <a:cubicBezTo>
                  <a:pt x="58" y="67"/>
                  <a:pt x="58" y="67"/>
                  <a:pt x="58" y="67"/>
                </a:cubicBezTo>
                <a:cubicBezTo>
                  <a:pt x="57" y="67"/>
                  <a:pt x="56" y="66"/>
                  <a:pt x="56" y="65"/>
                </a:cubicBezTo>
                <a:cubicBezTo>
                  <a:pt x="56" y="62"/>
                  <a:pt x="56" y="62"/>
                  <a:pt x="56" y="62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81"/>
                  <a:pt x="0" y="81"/>
                  <a:pt x="0" y="81"/>
                </a:cubicBezTo>
                <a:cubicBezTo>
                  <a:pt x="0" y="92"/>
                  <a:pt x="9" y="100"/>
                  <a:pt x="19" y="100"/>
                </a:cubicBezTo>
                <a:cubicBezTo>
                  <a:pt x="62" y="100"/>
                  <a:pt x="62" y="100"/>
                  <a:pt x="62" y="100"/>
                </a:cubicBezTo>
                <a:cubicBezTo>
                  <a:pt x="104" y="100"/>
                  <a:pt x="104" y="100"/>
                  <a:pt x="104" y="100"/>
                </a:cubicBezTo>
                <a:cubicBezTo>
                  <a:pt x="114" y="100"/>
                  <a:pt x="123" y="92"/>
                  <a:pt x="123" y="81"/>
                </a:cubicBezTo>
                <a:cubicBezTo>
                  <a:pt x="123" y="44"/>
                  <a:pt x="123" y="44"/>
                  <a:pt x="123" y="44"/>
                </a:cubicBezTo>
                <a:cubicBezTo>
                  <a:pt x="67" y="62"/>
                  <a:pt x="67" y="62"/>
                  <a:pt x="67" y="62"/>
                </a:cubicBezTo>
                <a:close/>
                <a:moveTo>
                  <a:pt x="62" y="58"/>
                </a:moveTo>
                <a:cubicBezTo>
                  <a:pt x="64" y="58"/>
                  <a:pt x="64" y="58"/>
                  <a:pt x="64" y="58"/>
                </a:cubicBezTo>
                <a:cubicBezTo>
                  <a:pt x="65" y="58"/>
                  <a:pt x="66" y="58"/>
                  <a:pt x="66" y="59"/>
                </a:cubicBezTo>
                <a:cubicBezTo>
                  <a:pt x="66" y="64"/>
                  <a:pt x="66" y="64"/>
                  <a:pt x="66" y="64"/>
                </a:cubicBezTo>
                <a:cubicBezTo>
                  <a:pt x="66" y="65"/>
                  <a:pt x="65" y="65"/>
                  <a:pt x="64" y="65"/>
                </a:cubicBezTo>
                <a:cubicBezTo>
                  <a:pt x="62" y="65"/>
                  <a:pt x="62" y="65"/>
                  <a:pt x="62" y="65"/>
                </a:cubicBezTo>
                <a:cubicBezTo>
                  <a:pt x="60" y="65"/>
                  <a:pt x="60" y="65"/>
                  <a:pt x="60" y="65"/>
                </a:cubicBezTo>
                <a:cubicBezTo>
                  <a:pt x="59" y="65"/>
                  <a:pt x="58" y="65"/>
                  <a:pt x="58" y="64"/>
                </a:cubicBezTo>
                <a:cubicBezTo>
                  <a:pt x="58" y="59"/>
                  <a:pt x="58" y="59"/>
                  <a:pt x="58" y="59"/>
                </a:cubicBezTo>
                <a:cubicBezTo>
                  <a:pt x="58" y="58"/>
                  <a:pt x="59" y="58"/>
                  <a:pt x="60" y="58"/>
                </a:cubicBezTo>
                <a:cubicBezTo>
                  <a:pt x="62" y="58"/>
                  <a:pt x="62" y="58"/>
                  <a:pt x="62" y="58"/>
                </a:cubicBezTo>
                <a:close/>
                <a:moveTo>
                  <a:pt x="56" y="58"/>
                </a:moveTo>
                <a:cubicBezTo>
                  <a:pt x="56" y="60"/>
                  <a:pt x="56" y="60"/>
                  <a:pt x="56" y="60"/>
                </a:cubicBezTo>
                <a:cubicBezTo>
                  <a:pt x="1" y="42"/>
                  <a:pt x="1" y="42"/>
                  <a:pt x="1" y="42"/>
                </a:cubicBezTo>
                <a:cubicBezTo>
                  <a:pt x="1" y="32"/>
                  <a:pt x="9" y="24"/>
                  <a:pt x="19" y="24"/>
                </a:cubicBezTo>
                <a:cubicBezTo>
                  <a:pt x="62" y="24"/>
                  <a:pt x="62" y="24"/>
                  <a:pt x="62" y="24"/>
                </a:cubicBezTo>
                <a:cubicBezTo>
                  <a:pt x="104" y="24"/>
                  <a:pt x="104" y="24"/>
                  <a:pt x="104" y="24"/>
                </a:cubicBezTo>
                <a:cubicBezTo>
                  <a:pt x="114" y="24"/>
                  <a:pt x="122" y="32"/>
                  <a:pt x="123" y="42"/>
                </a:cubicBezTo>
                <a:cubicBezTo>
                  <a:pt x="67" y="60"/>
                  <a:pt x="67" y="60"/>
                  <a:pt x="67" y="60"/>
                </a:cubicBezTo>
                <a:cubicBezTo>
                  <a:pt x="67" y="58"/>
                  <a:pt x="67" y="58"/>
                  <a:pt x="67" y="58"/>
                </a:cubicBezTo>
                <a:cubicBezTo>
                  <a:pt x="67" y="56"/>
                  <a:pt x="67" y="56"/>
                  <a:pt x="66" y="56"/>
                </a:cubicBezTo>
                <a:cubicBezTo>
                  <a:pt x="62" y="56"/>
                  <a:pt x="62" y="56"/>
                  <a:pt x="62" y="56"/>
                </a:cubicBezTo>
                <a:cubicBezTo>
                  <a:pt x="58" y="56"/>
                  <a:pt x="58" y="56"/>
                  <a:pt x="58" y="56"/>
                </a:cubicBezTo>
                <a:cubicBezTo>
                  <a:pt x="57" y="56"/>
                  <a:pt x="56" y="56"/>
                  <a:pt x="56" y="58"/>
                </a:cubicBezTo>
                <a:close/>
                <a:moveTo>
                  <a:pt x="62" y="4"/>
                </a:moveTo>
                <a:cubicBezTo>
                  <a:pt x="62" y="4"/>
                  <a:pt x="62" y="4"/>
                  <a:pt x="62" y="4"/>
                </a:cubicBezTo>
                <a:cubicBezTo>
                  <a:pt x="72" y="4"/>
                  <a:pt x="81" y="13"/>
                  <a:pt x="81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84" y="11"/>
                  <a:pt x="74" y="1"/>
                  <a:pt x="62" y="0"/>
                </a:cubicBezTo>
                <a:cubicBezTo>
                  <a:pt x="62" y="0"/>
                  <a:pt x="62" y="0"/>
                  <a:pt x="62" y="0"/>
                </a:cubicBezTo>
                <a:cubicBezTo>
                  <a:pt x="49" y="0"/>
                  <a:pt x="39" y="11"/>
                  <a:pt x="39" y="23"/>
                </a:cubicBezTo>
                <a:cubicBezTo>
                  <a:pt x="43" y="23"/>
                  <a:pt x="43" y="23"/>
                  <a:pt x="43" y="23"/>
                </a:cubicBezTo>
                <a:cubicBezTo>
                  <a:pt x="43" y="13"/>
                  <a:pt x="51" y="4"/>
                  <a:pt x="62" y="4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310267" y="3692663"/>
            <a:ext cx="1908342" cy="632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6313609" y="3346307"/>
            <a:ext cx="1395913" cy="305468"/>
          </a:xfrm>
          <a:prstGeom prst="rect">
            <a:avLst/>
          </a:prstGeom>
          <a:noFill/>
        </p:spPr>
        <p:txBody>
          <a:bodyPr wrap="square" tIns="0" bIns="0" rtlCol="0" anchor="t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5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方针四</a:t>
            </a:r>
            <a:endParaRPr kumimoji="0" lang="zh-CN" altLang="en-US" sz="15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9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1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6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6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2" grpId="0" bldLvl="0" animBg="1"/>
          <p:bldP spid="14" grpId="0" bldLvl="0" animBg="1"/>
          <p:bldP spid="15" grpId="0"/>
          <p:bldP spid="16" grpId="0"/>
          <p:bldP spid="20" grpId="0" bldLvl="0" animBg="1"/>
          <p:bldP spid="21" grpId="0"/>
          <p:bldP spid="22" grpId="0"/>
          <p:bldP spid="23" grpId="0"/>
          <p:bldP spid="25" grpId="0"/>
          <p:bldP spid="29" grpId="0" bldLvl="0" animBg="1"/>
          <p:bldP spid="30" grpId="0"/>
          <p:bldP spid="31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9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15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18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1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2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6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9" dur="500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1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7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1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1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2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3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4" presetID="2" presetClass="entr" presetSubtype="6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7" dur="1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9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1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2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3" dur="5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7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0" dur="5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2" grpId="0" bldLvl="0" animBg="1"/>
          <p:bldP spid="14" grpId="0" bldLvl="0" animBg="1"/>
          <p:bldP spid="15" grpId="0"/>
          <p:bldP spid="16" grpId="0"/>
          <p:bldP spid="20" grpId="0" bldLvl="0" animBg="1"/>
          <p:bldP spid="21" grpId="0"/>
          <p:bldP spid="22" grpId="0"/>
          <p:bldP spid="23" grpId="0"/>
          <p:bldP spid="25" grpId="0"/>
          <p:bldP spid="29" grpId="0" bldLvl="0" animBg="1"/>
          <p:bldP spid="30" grpId="0"/>
          <p:bldP spid="31" grpId="0"/>
        </p:bldLst>
      </p:timing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3754635" y="2856917"/>
            <a:ext cx="3492699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 cap="flat" cmpd="sng" algn="ctr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1114425" y="1136628"/>
            <a:ext cx="1695450" cy="1643090"/>
          </a:xfrm>
          <a:prstGeom prst="roundRect">
            <a:avLst>
              <a:gd name="adj" fmla="val 12535"/>
            </a:avLst>
          </a:prstGeom>
          <a:gradFill>
            <a:gsLst>
              <a:gs pos="92000">
                <a:srgbClr val="FAFCFB"/>
              </a:gs>
              <a:gs pos="15000">
                <a:srgbClr val="CDCED0"/>
              </a:gs>
            </a:gsLst>
            <a:lin ang="2700000" scaled="1"/>
          </a:gradFill>
          <a:ln w="22225" cap="flat" cmpd="sng" algn="ctr">
            <a:gradFill>
              <a:gsLst>
                <a:gs pos="36000">
                  <a:srgbClr val="FCFCFC"/>
                </a:gs>
                <a:gs pos="71000">
                  <a:srgbClr val="FAFCFB"/>
                </a:gs>
              </a:gsLst>
              <a:lin ang="3000000" scaled="0"/>
            </a:gra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lIns="68580" tIns="34290" rIns="68580" bIns="3429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8" name="矩形 42"/>
          <p:cNvSpPr>
            <a:spLocks noChangeArrowheads="1"/>
          </p:cNvSpPr>
          <p:nvPr/>
        </p:nvSpPr>
        <p:spPr bwMode="auto">
          <a:xfrm>
            <a:off x="7339013" y="2878931"/>
            <a:ext cx="692944" cy="1695450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59999"/>
            </a:sysClr>
          </a:solidFill>
          <a:ln>
            <a:noFill/>
          </a:ln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9" name="矩形 46"/>
          <p:cNvSpPr>
            <a:spLocks noChangeAspect="1" noChangeArrowheads="1"/>
          </p:cNvSpPr>
          <p:nvPr/>
        </p:nvSpPr>
        <p:spPr bwMode="auto">
          <a:xfrm>
            <a:off x="1114425" y="2878931"/>
            <a:ext cx="2541985" cy="1695450"/>
          </a:xfrm>
          <a:prstGeom prst="rect">
            <a:avLst/>
          </a:prstGeom>
          <a:blipFill dpi="0" rotWithShape="1">
            <a:blip r:embed="rId1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10" name="矩形 47"/>
          <p:cNvSpPr>
            <a:spLocks noChangeAspect="1" noChangeArrowheads="1"/>
          </p:cNvSpPr>
          <p:nvPr/>
        </p:nvSpPr>
        <p:spPr bwMode="auto">
          <a:xfrm>
            <a:off x="2880123" y="1114425"/>
            <a:ext cx="2539603" cy="169426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11" name="矩形 59"/>
          <p:cNvSpPr>
            <a:spLocks noChangeAspect="1" noChangeArrowheads="1"/>
          </p:cNvSpPr>
          <p:nvPr/>
        </p:nvSpPr>
        <p:spPr bwMode="auto">
          <a:xfrm>
            <a:off x="5489972" y="1113235"/>
            <a:ext cx="2541984" cy="169545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 anchor="ctr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zh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方正兰亭黑_GBK" pitchFamily="2" charset="-122"/>
              <a:ea typeface="方正兰亭黑_GBK" pitchFamily="2" charset="-122"/>
              <a:sym typeface="方正兰亭黑_GBK" pitchFamily="2" charset="-122"/>
            </a:endParaRPr>
          </a:p>
        </p:txBody>
      </p:sp>
      <p:sp>
        <p:nvSpPr>
          <p:cNvPr id="12" name="矩形 57"/>
          <p:cNvSpPr>
            <a:spLocks noChangeArrowheads="1"/>
          </p:cNvSpPr>
          <p:nvPr/>
        </p:nvSpPr>
        <p:spPr bwMode="auto">
          <a:xfrm>
            <a:off x="1271587" y="1632377"/>
            <a:ext cx="1381125" cy="1103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ts val="159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文字描述，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总结括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，内容大纲</a:t>
            </a:r>
            <a:r>
              <a:rPr kumimoji="0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。文字述，总结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概括，内容大纲。</a:t>
            </a: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 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marL="0" marR="0" lvl="0" indent="0" algn="r" defTabSz="914400" eaLnBrk="1" fontAlgn="auto" latinLnBrk="0" hangingPunct="1">
              <a:lnSpc>
                <a:spcPts val="159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sp>
        <p:nvSpPr>
          <p:cNvPr id="14" name="矩形 44"/>
          <p:cNvSpPr>
            <a:spLocks noChangeArrowheads="1"/>
          </p:cNvSpPr>
          <p:nvPr/>
        </p:nvSpPr>
        <p:spPr bwMode="auto">
          <a:xfrm>
            <a:off x="4861084" y="3140226"/>
            <a:ext cx="2324100" cy="35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方正兰亭黑_GBK" pitchFamily="2" charset="-122"/>
                <a:ea typeface="方正兰亭黑_GBK" pitchFamily="2" charset="-122"/>
                <a:sym typeface="方正兰亭黑_GBK" pitchFamily="2" charset="-122"/>
              </a:rPr>
              <a:t>添加主题</a:t>
            </a:r>
            <a:endParaRPr kumimoji="0" lang="zh-CN" altLang="en-US" sz="1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15" name="矩形 45"/>
          <p:cNvSpPr>
            <a:spLocks noChangeArrowheads="1"/>
          </p:cNvSpPr>
          <p:nvPr/>
        </p:nvSpPr>
        <p:spPr bwMode="auto">
          <a:xfrm>
            <a:off x="3844529" y="3493799"/>
            <a:ext cx="3211115" cy="769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91434" tIns="45717" rIns="91434" bIns="45717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右键点击图片选择设置图片格式可直接替换图片，在此录入上述图表的综合描述说明，在此录入上述图表的综合分析说明，在此录入上述图表的综合分析说明，在此录入上述图表的综合分析说明。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614375" y="1638063"/>
            <a:ext cx="495926" cy="495926"/>
            <a:chOff x="2614375" y="1638063"/>
            <a:chExt cx="495926" cy="495926"/>
          </a:xfrm>
        </p:grpSpPr>
        <p:grpSp>
          <p:nvGrpSpPr>
            <p:cNvPr id="17" name="组合 16"/>
            <p:cNvGrpSpPr/>
            <p:nvPr/>
          </p:nvGrpSpPr>
          <p:grpSpPr>
            <a:xfrm>
              <a:off x="2614375" y="1638063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9" name="同心圆 1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椭圆 19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8" name="TextBox 17"/>
            <p:cNvSpPr txBox="1"/>
            <p:nvPr/>
          </p:nvSpPr>
          <p:spPr>
            <a:xfrm>
              <a:off x="2655125" y="1685971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01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20935" y="2608954"/>
            <a:ext cx="495926" cy="495926"/>
            <a:chOff x="5220935" y="2608954"/>
            <a:chExt cx="495926" cy="495926"/>
          </a:xfrm>
        </p:grpSpPr>
        <p:grpSp>
          <p:nvGrpSpPr>
            <p:cNvPr id="22" name="组合 21"/>
            <p:cNvGrpSpPr/>
            <p:nvPr/>
          </p:nvGrpSpPr>
          <p:grpSpPr>
            <a:xfrm>
              <a:off x="5220935" y="26089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5" name="同心圆 2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6" name="椭圆 2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3" name="TextBox 22"/>
            <p:cNvSpPr txBox="1"/>
            <p:nvPr/>
          </p:nvSpPr>
          <p:spPr>
            <a:xfrm>
              <a:off x="5246722" y="26568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02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3408447" y="3630554"/>
            <a:ext cx="495926" cy="495926"/>
            <a:chOff x="3408447" y="3630554"/>
            <a:chExt cx="495926" cy="495926"/>
          </a:xfrm>
        </p:grpSpPr>
        <p:grpSp>
          <p:nvGrpSpPr>
            <p:cNvPr id="28" name="组合 27"/>
            <p:cNvGrpSpPr/>
            <p:nvPr/>
          </p:nvGrpSpPr>
          <p:grpSpPr>
            <a:xfrm>
              <a:off x="3408447" y="3630554"/>
              <a:ext cx="495926" cy="495926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0" name="同心圆 2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1" name="椭圆 30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163A5A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3434234" y="3678462"/>
              <a:ext cx="4443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20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ea typeface="微软雅黑" panose="020B0503020204020204" pitchFamily="34" charset="-122"/>
                </a:rPr>
                <a:t>03</a:t>
              </a:r>
              <a:endPara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8" grpId="0" bldLvl="0" animBg="1" autoUpdateAnimBg="0"/>
      <p:bldP spid="9" grpId="0" bldLvl="0" animBg="1" autoUpdateAnimBg="0"/>
      <p:bldP spid="10" grpId="0" bldLvl="0" animBg="1" autoUpdateAnimBg="0"/>
      <p:bldP spid="11" grpId="0" bldLvl="0" animBg="1" autoUpdateAnimBg="0"/>
      <p:bldP spid="12" grpId="0"/>
      <p:bldP spid="14" grpId="0"/>
      <p:bldP spid="1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1547664" y="1059582"/>
            <a:ext cx="7596336" cy="936104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innerShdw blurRad="63500" dist="25400" dir="16200000">
              <a:prstClr val="black">
                <a:alpha val="40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Box 29"/>
          <p:cNvSpPr txBox="1"/>
          <p:nvPr/>
        </p:nvSpPr>
        <p:spPr>
          <a:xfrm>
            <a:off x="3858297" y="1296801"/>
            <a:ext cx="5059397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000" b="1" dirty="0" smtClean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第一个利润过千万的综合项目</a:t>
            </a:r>
            <a:endParaRPr lang="zh-CN" altLang="en-US" sz="3000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7" name="组合 36"/>
          <p:cNvGrpSpPr/>
          <p:nvPr/>
        </p:nvGrpSpPr>
        <p:grpSpPr bwMode="auto">
          <a:xfrm>
            <a:off x="586952" y="853215"/>
            <a:ext cx="3192960" cy="3950783"/>
            <a:chOff x="865232" y="1286330"/>
            <a:chExt cx="4013321" cy="4966128"/>
          </a:xfrm>
        </p:grpSpPr>
        <p:pic>
          <p:nvPicPr>
            <p:cNvPr id="38" name="Picture 3"/>
            <p:cNvPicPr>
              <a:picLocks noChangeAspect="1"/>
            </p:cNvPicPr>
            <p:nvPr/>
          </p:nvPicPr>
          <p:blipFill>
            <a:blip r:embed="rId1"/>
            <a:srcRect l="5354" t="8440" r="6203" b="10136"/>
            <a:stretch>
              <a:fillRect/>
            </a:stretch>
          </p:blipFill>
          <p:spPr bwMode="auto">
            <a:xfrm>
              <a:off x="865232" y="1286330"/>
              <a:ext cx="4013321" cy="49661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" name="Rectangle 4"/>
            <p:cNvSpPr/>
            <p:nvPr/>
          </p:nvSpPr>
          <p:spPr>
            <a:xfrm>
              <a:off x="1454212" y="1875344"/>
              <a:ext cx="2840124" cy="3699194"/>
            </a:xfrm>
            <a:prstGeom prst="rect">
              <a:avLst/>
            </a:prstGeom>
            <a:blipFill>
              <a:blip r:embed="rId2" cstate="print"/>
              <a:srcRect/>
              <a:stretch>
                <a:fillRect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3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4208606" y="3534278"/>
            <a:ext cx="843538" cy="261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9" rIns="91435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4194319" y="3846285"/>
            <a:ext cx="1928420" cy="701729"/>
          </a:xfrm>
          <a:prstGeom prst="rect">
            <a:avLst/>
          </a:prstGeom>
          <a:noFill/>
          <a:ln>
            <a:noFill/>
          </a:ln>
        </p:spPr>
        <p:txBody>
          <a:bodyPr wrap="square" lIns="91435" tIns="45719" rIns="91435" bIns="45719">
            <a:sp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在此录入本图表的综合描述说明，在此录入本图表的综合描述说明。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6402283" y="3534278"/>
            <a:ext cx="843538" cy="26160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35" tIns="45719" rIns="91435" bIns="45719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1100" b="1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添加标题</a:t>
            </a:r>
            <a:endParaRPr lang="en-US" altLang="zh-CN" sz="1100" b="1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6387996" y="3846285"/>
            <a:ext cx="1928420" cy="701729"/>
          </a:xfrm>
          <a:prstGeom prst="rect">
            <a:avLst/>
          </a:prstGeom>
          <a:noFill/>
          <a:ln>
            <a:noFill/>
          </a:ln>
        </p:spPr>
        <p:txBody>
          <a:bodyPr wrap="square" lIns="91435" tIns="45719" rIns="91435" bIns="45719">
            <a:spAutoFit/>
          </a:bodyPr>
          <a:lstStyle/>
          <a:p>
            <a:pPr defTabSz="913765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  <a:defRPr/>
            </a:pPr>
            <a:r>
              <a:rPr lang="zh-CN" altLang="en-US" sz="1100" dirty="0">
                <a:solidFill>
                  <a:prstClr val="black">
                    <a:lumMod val="65000"/>
                    <a:lumOff val="3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在此录入本图表的综合描述说明，在此录入本图表的综合描述说明。</a:t>
            </a:r>
            <a:endParaRPr lang="zh-CN" altLang="en-US" sz="1100" dirty="0">
              <a:solidFill>
                <a:prstClr val="black">
                  <a:lumMod val="65000"/>
                  <a:lumOff val="35000"/>
                </a:prst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4317611" y="2158668"/>
            <a:ext cx="2401200" cy="350012"/>
            <a:chOff x="814328" y="3219334"/>
            <a:chExt cx="2967344" cy="432536"/>
          </a:xfrm>
        </p:grpSpPr>
        <p:grpSp>
          <p:nvGrpSpPr>
            <p:cNvPr id="45" name="组合 44"/>
            <p:cNvGrpSpPr/>
            <p:nvPr/>
          </p:nvGrpSpPr>
          <p:grpSpPr>
            <a:xfrm>
              <a:off x="814328" y="3219334"/>
              <a:ext cx="2967344" cy="432536"/>
              <a:chOff x="2173927" y="3285519"/>
              <a:chExt cx="3765284" cy="548848"/>
            </a:xfrm>
          </p:grpSpPr>
          <p:grpSp>
            <p:nvGrpSpPr>
              <p:cNvPr id="47" name="组合 46"/>
              <p:cNvGrpSpPr/>
              <p:nvPr/>
            </p:nvGrpSpPr>
            <p:grpSpPr>
              <a:xfrm>
                <a:off x="2173927" y="3285519"/>
                <a:ext cx="3765284" cy="548848"/>
                <a:chOff x="4304043" y="1286668"/>
                <a:chExt cx="8396171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49" name="圆角矩形 48"/>
                <p:cNvSpPr/>
                <p:nvPr/>
              </p:nvSpPr>
              <p:spPr>
                <a:xfrm>
                  <a:off x="4304043" y="1286668"/>
                  <a:ext cx="8396171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0" name="圆角矩形 49"/>
                <p:cNvSpPr/>
                <p:nvPr/>
              </p:nvSpPr>
              <p:spPr>
                <a:xfrm>
                  <a:off x="4351923" y="1373339"/>
                  <a:ext cx="8295467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8" name="椭圆 47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6" name="TextBox 45"/>
            <p:cNvSpPr txBox="1"/>
            <p:nvPr/>
          </p:nvSpPr>
          <p:spPr>
            <a:xfrm>
              <a:off x="1224125" y="3331792"/>
              <a:ext cx="2371197" cy="2091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文本小标签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315140" y="2590716"/>
            <a:ext cx="1972203" cy="350012"/>
            <a:chOff x="814328" y="3219334"/>
            <a:chExt cx="2437200" cy="432536"/>
          </a:xfrm>
        </p:grpSpPr>
        <p:grpSp>
          <p:nvGrpSpPr>
            <p:cNvPr id="52" name="组合 51"/>
            <p:cNvGrpSpPr/>
            <p:nvPr/>
          </p:nvGrpSpPr>
          <p:grpSpPr>
            <a:xfrm>
              <a:off x="814328" y="3219334"/>
              <a:ext cx="2437200" cy="432536"/>
              <a:chOff x="2173927" y="3285519"/>
              <a:chExt cx="3092581" cy="548848"/>
            </a:xfrm>
          </p:grpSpPr>
          <p:grpSp>
            <p:nvGrpSpPr>
              <p:cNvPr id="54" name="组合 53"/>
              <p:cNvGrpSpPr/>
              <p:nvPr/>
            </p:nvGrpSpPr>
            <p:grpSpPr>
              <a:xfrm>
                <a:off x="2173927" y="3285519"/>
                <a:ext cx="3092581" cy="548848"/>
                <a:chOff x="4304043" y="1286668"/>
                <a:chExt cx="6896116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56" name="圆角矩形 55"/>
                <p:cNvSpPr/>
                <p:nvPr/>
              </p:nvSpPr>
              <p:spPr>
                <a:xfrm>
                  <a:off x="4304043" y="1286668"/>
                  <a:ext cx="6896116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圆角矩形 56"/>
                <p:cNvSpPr/>
                <p:nvPr/>
              </p:nvSpPr>
              <p:spPr>
                <a:xfrm>
                  <a:off x="4351924" y="1373342"/>
                  <a:ext cx="6794253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55" name="椭圆 54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1224126" y="3331792"/>
              <a:ext cx="1911028" cy="2091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点击输入标题文本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4332062" y="3022764"/>
            <a:ext cx="2344214" cy="350012"/>
            <a:chOff x="814328" y="3219334"/>
            <a:chExt cx="2896922" cy="432536"/>
          </a:xfrm>
        </p:grpSpPr>
        <p:grpSp>
          <p:nvGrpSpPr>
            <p:cNvPr id="59" name="组合 58"/>
            <p:cNvGrpSpPr/>
            <p:nvPr/>
          </p:nvGrpSpPr>
          <p:grpSpPr>
            <a:xfrm>
              <a:off x="814328" y="3219334"/>
              <a:ext cx="2896922" cy="432536"/>
              <a:chOff x="2173927" y="3285519"/>
              <a:chExt cx="3675925" cy="548848"/>
            </a:xfrm>
          </p:grpSpPr>
          <p:grpSp>
            <p:nvGrpSpPr>
              <p:cNvPr id="61" name="组合 60"/>
              <p:cNvGrpSpPr/>
              <p:nvPr/>
            </p:nvGrpSpPr>
            <p:grpSpPr>
              <a:xfrm>
                <a:off x="2173927" y="3285519"/>
                <a:ext cx="3675925" cy="548848"/>
                <a:chOff x="4304043" y="1286668"/>
                <a:chExt cx="8196910" cy="2757793"/>
              </a:xfrm>
              <a:effectLst>
                <a:outerShdw blurRad="381000" dist="254000" dir="8100000" algn="tr" rotWithShape="0">
                  <a:prstClr val="black">
                    <a:alpha val="40000"/>
                  </a:prstClr>
                </a:outerShdw>
              </a:effectLst>
            </p:grpSpPr>
            <p:sp>
              <p:nvSpPr>
                <p:cNvPr id="63" name="圆角矩形 62"/>
                <p:cNvSpPr/>
                <p:nvPr/>
              </p:nvSpPr>
              <p:spPr>
                <a:xfrm>
                  <a:off x="4304043" y="1286668"/>
                  <a:ext cx="8149029" cy="2757793"/>
                </a:xfrm>
                <a:prstGeom prst="roundRect">
                  <a:avLst/>
                </a:prstGeom>
                <a:gradFill>
                  <a:gsLst>
                    <a:gs pos="62000">
                      <a:sysClr val="window" lastClr="FFFFFF">
                        <a:lumMod val="95000"/>
                      </a:sysClr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64" name="圆角矩形 63"/>
                <p:cNvSpPr/>
                <p:nvPr/>
              </p:nvSpPr>
              <p:spPr>
                <a:xfrm>
                  <a:off x="4351924" y="1373342"/>
                  <a:ext cx="8149029" cy="2584452"/>
                </a:xfrm>
                <a:prstGeom prst="roundRect">
                  <a:avLst/>
                </a:prstGeom>
                <a:gradFill>
                  <a:gsLst>
                    <a:gs pos="42000">
                      <a:srgbClr val="F0F0F0"/>
                    </a:gs>
                    <a:gs pos="0">
                      <a:sysClr val="window" lastClr="FFFFFF"/>
                    </a:gs>
                    <a:gs pos="100000">
                      <a:sysClr val="window" lastClr="FFFFFF">
                        <a:lumMod val="85000"/>
                      </a:sysClr>
                    </a:gs>
                    <a:gs pos="0">
                      <a:sysClr val="window" lastClr="FFFFFF"/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defTabSz="91440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100" b="0" i="0" u="none" strike="noStrike" kern="0" cap="none" spc="0" normalizeH="0" baseline="0" noProof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2" name="椭圆 61"/>
              <p:cNvSpPr/>
              <p:nvPr/>
            </p:nvSpPr>
            <p:spPr>
              <a:xfrm>
                <a:off x="2307128" y="3420211"/>
                <a:ext cx="279463" cy="279463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>
                <a:outerShdw blurRad="88900" dist="63500" dir="8100000" algn="tr" rotWithShape="0">
                  <a:prstClr val="black">
                    <a:alpha val="57000"/>
                  </a:prstClr>
                </a:outerShdw>
              </a:effectLst>
            </p:spPr>
            <p:txBody>
              <a:bodyPr rtlCol="0" anchor="ctr"/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100" b="0" i="0" u="none" strike="noStrike" kern="0" cap="none" spc="0" normalizeH="0" baseline="0" noProof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60" name="TextBox 59"/>
            <p:cNvSpPr txBox="1"/>
            <p:nvPr/>
          </p:nvSpPr>
          <p:spPr>
            <a:xfrm>
              <a:off x="1224125" y="3331792"/>
              <a:ext cx="2334260" cy="2091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zh-CN"/>
              </a:defPPr>
              <a:lvl1pPr algn="ctr">
                <a:defRPr sz="1400" b="1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defRPr>
              </a:lvl1pPr>
            </a:lstStyle>
            <a:p>
              <a:pPr marL="0" marR="0" lvl="0" indent="0" algn="l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点击输入</a:t>
              </a:r>
              <a:r>
                <a:rPr kumimoji="0" lang="zh-CN" altLang="en-US" sz="11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>
                      <a:lumMod val="65000"/>
                      <a:lumOff val="3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标题描述文本</a:t>
              </a:r>
              <a:endPara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35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3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35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35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3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5" grpId="0" bldLvl="0" animBg="1"/>
      <p:bldP spid="36" grpId="0"/>
      <p:bldP spid="40" grpId="0"/>
      <p:bldP spid="41" grpId="0"/>
      <p:bldP spid="42" grpId="0"/>
      <p:bldP spid="4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0"/>
            <a:ext cx="9153525" cy="2940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6159" y="2160953"/>
            <a:ext cx="2671681" cy="68325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4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04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31934" y="2918170"/>
            <a:ext cx="3416308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不足之处及原因分析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3819107" y="525609"/>
            <a:ext cx="1505786" cy="1505786"/>
            <a:chOff x="2148356" y="1520102"/>
            <a:chExt cx="1505786" cy="1505786"/>
          </a:xfrm>
        </p:grpSpPr>
        <p:grpSp>
          <p:nvGrpSpPr>
            <p:cNvPr id="7" name="组合 6"/>
            <p:cNvGrpSpPr/>
            <p:nvPr/>
          </p:nvGrpSpPr>
          <p:grpSpPr>
            <a:xfrm>
              <a:off x="2148356" y="1520102"/>
              <a:ext cx="1505786" cy="1505786"/>
              <a:chOff x="8343900" y="254000"/>
              <a:chExt cx="3416300" cy="3416300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8343900" y="254000"/>
                <a:ext cx="3416300" cy="3416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6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8477524" y="387624"/>
                <a:ext cx="3149051" cy="31490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4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8" name="Freeform 18"/>
            <p:cNvSpPr>
              <a:spLocks noEditPoints="1"/>
            </p:cNvSpPr>
            <p:nvPr/>
          </p:nvSpPr>
          <p:spPr bwMode="auto">
            <a:xfrm>
              <a:off x="2396927" y="1764358"/>
              <a:ext cx="936104" cy="991558"/>
            </a:xfrm>
            <a:custGeom>
              <a:avLst/>
              <a:gdLst>
                <a:gd name="T0" fmla="*/ 309263 w 568"/>
                <a:gd name="T1" fmla="*/ 627699 h 601"/>
                <a:gd name="T2" fmla="*/ 310356 w 568"/>
                <a:gd name="T3" fmla="*/ 364153 h 601"/>
                <a:gd name="T4" fmla="*/ 495040 w 568"/>
                <a:gd name="T5" fmla="*/ 329159 h 601"/>
                <a:gd name="T6" fmla="*/ 379203 w 568"/>
                <a:gd name="T7" fmla="*/ 375088 h 601"/>
                <a:gd name="T8" fmla="*/ 103816 w 568"/>
                <a:gd name="T9" fmla="*/ 234020 h 601"/>
                <a:gd name="T10" fmla="*/ 138786 w 568"/>
                <a:gd name="T11" fmla="*/ 238394 h 601"/>
                <a:gd name="T12" fmla="*/ 183591 w 568"/>
                <a:gd name="T13" fmla="*/ 242769 h 601"/>
                <a:gd name="T14" fmla="*/ 182498 w 568"/>
                <a:gd name="T15" fmla="*/ 213243 h 601"/>
                <a:gd name="T16" fmla="*/ 310356 w 568"/>
                <a:gd name="T17" fmla="*/ 331346 h 601"/>
                <a:gd name="T18" fmla="*/ 451328 w 568"/>
                <a:gd name="T19" fmla="*/ 228552 h 601"/>
                <a:gd name="T20" fmla="*/ 483019 w 568"/>
                <a:gd name="T21" fmla="*/ 223085 h 601"/>
                <a:gd name="T22" fmla="*/ 500504 w 568"/>
                <a:gd name="T23" fmla="*/ 229646 h 601"/>
                <a:gd name="T24" fmla="*/ 454606 w 568"/>
                <a:gd name="T25" fmla="*/ 279949 h 601"/>
                <a:gd name="T26" fmla="*/ 534381 w 568"/>
                <a:gd name="T27" fmla="*/ 372901 h 601"/>
                <a:gd name="T28" fmla="*/ 510339 w 568"/>
                <a:gd name="T29" fmla="*/ 287604 h 601"/>
                <a:gd name="T30" fmla="*/ 510339 w 568"/>
                <a:gd name="T31" fmla="*/ 546776 h 601"/>
                <a:gd name="T32" fmla="*/ 539845 w 568"/>
                <a:gd name="T33" fmla="*/ 540215 h 601"/>
                <a:gd name="T34" fmla="*/ 338769 w 568"/>
                <a:gd name="T35" fmla="*/ 650664 h 601"/>
                <a:gd name="T36" fmla="*/ 311449 w 568"/>
                <a:gd name="T37" fmla="*/ 657225 h 601"/>
                <a:gd name="T38" fmla="*/ 81960 w 568"/>
                <a:gd name="T39" fmla="*/ 540215 h 601"/>
                <a:gd name="T40" fmla="*/ 111466 w 568"/>
                <a:gd name="T41" fmla="*/ 546776 h 601"/>
                <a:gd name="T42" fmla="*/ 111466 w 568"/>
                <a:gd name="T43" fmla="*/ 287604 h 601"/>
                <a:gd name="T44" fmla="*/ 87424 w 568"/>
                <a:gd name="T45" fmla="*/ 372901 h 601"/>
                <a:gd name="T46" fmla="*/ 155178 w 568"/>
                <a:gd name="T47" fmla="*/ 275575 h 601"/>
                <a:gd name="T48" fmla="*/ 67754 w 568"/>
                <a:gd name="T49" fmla="*/ 437421 h 601"/>
                <a:gd name="T50" fmla="*/ 80867 w 568"/>
                <a:gd name="T51" fmla="*/ 463666 h 601"/>
                <a:gd name="T52" fmla="*/ 92888 w 568"/>
                <a:gd name="T53" fmla="*/ 487724 h 601"/>
                <a:gd name="T54" fmla="*/ 49176 w 568"/>
                <a:gd name="T55" fmla="*/ 519437 h 601"/>
                <a:gd name="T56" fmla="*/ 30598 w 568"/>
                <a:gd name="T57" fmla="*/ 412269 h 601"/>
                <a:gd name="T58" fmla="*/ 59011 w 568"/>
                <a:gd name="T59" fmla="*/ 364153 h 601"/>
                <a:gd name="T60" fmla="*/ 516896 w 568"/>
                <a:gd name="T61" fmla="*/ 416643 h 601"/>
                <a:gd name="T62" fmla="*/ 505968 w 568"/>
                <a:gd name="T63" fmla="*/ 443982 h 601"/>
                <a:gd name="T64" fmla="*/ 497225 w 568"/>
                <a:gd name="T65" fmla="*/ 471321 h 601"/>
                <a:gd name="T66" fmla="*/ 491761 w 568"/>
                <a:gd name="T67" fmla="*/ 492099 h 601"/>
                <a:gd name="T68" fmla="*/ 526731 w 568"/>
                <a:gd name="T69" fmla="*/ 396960 h 601"/>
                <a:gd name="T70" fmla="*/ 560608 w 568"/>
                <a:gd name="T71" fmla="*/ 393679 h 601"/>
                <a:gd name="T72" fmla="*/ 308170 w 568"/>
                <a:gd name="T73" fmla="*/ 0 h 601"/>
                <a:gd name="T74" fmla="*/ 456792 w 568"/>
                <a:gd name="T75" fmla="*/ 117010 h 601"/>
                <a:gd name="T76" fmla="*/ 430564 w 568"/>
                <a:gd name="T77" fmla="*/ 195746 h 601"/>
                <a:gd name="T78" fmla="*/ 398873 w 568"/>
                <a:gd name="T79" fmla="*/ 88578 h 601"/>
                <a:gd name="T80" fmla="*/ 212004 w 568"/>
                <a:gd name="T81" fmla="*/ 200120 h 601"/>
                <a:gd name="T82" fmla="*/ 166106 w 568"/>
                <a:gd name="T83" fmla="*/ 168407 h 601"/>
                <a:gd name="T84" fmla="*/ 216375 w 568"/>
                <a:gd name="T85" fmla="*/ 44836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68557" tIns="34279" rIns="68557" bIns="3427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11" name="文本框 9"/>
          <p:cNvSpPr txBox="1"/>
          <p:nvPr/>
        </p:nvSpPr>
        <p:spPr>
          <a:xfrm>
            <a:off x="3063708" y="354020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认识上的不足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9"/>
          <p:cNvSpPr txBox="1"/>
          <p:nvPr/>
        </p:nvSpPr>
        <p:spPr>
          <a:xfrm>
            <a:off x="3063707" y="3865644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执行力问题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9"/>
          <p:cNvSpPr txBox="1"/>
          <p:nvPr/>
        </p:nvSpPr>
        <p:spPr>
          <a:xfrm>
            <a:off x="4910940" y="354346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管理上的不足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9"/>
          <p:cNvSpPr txBox="1"/>
          <p:nvPr/>
        </p:nvSpPr>
        <p:spPr>
          <a:xfrm>
            <a:off x="4910941" y="386935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改善不足对策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9"/>
          <p:cNvSpPr txBox="1"/>
          <p:nvPr/>
        </p:nvSpPr>
        <p:spPr>
          <a:xfrm>
            <a:off x="3063708" y="4175342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en-US" altLang="zh-CN" sz="15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改善方法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 flipH="1" flipV="1">
            <a:off x="2969045" y="1857279"/>
            <a:ext cx="3628920" cy="1695603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cxnSp>
        <p:nvCxnSpPr>
          <p:cNvPr id="7" name="直接连接符 6"/>
          <p:cNvCxnSpPr/>
          <p:nvPr/>
        </p:nvCxnSpPr>
        <p:spPr>
          <a:xfrm flipV="1">
            <a:off x="2184979" y="1415756"/>
            <a:ext cx="4562601" cy="2165042"/>
          </a:xfrm>
          <a:prstGeom prst="line">
            <a:avLst/>
          </a:prstGeom>
          <a:noFill/>
          <a:ln w="76200" cap="flat" cmpd="sng" algn="ctr">
            <a:solidFill>
              <a:srgbClr val="0070C0"/>
            </a:solidFill>
            <a:prstDash val="solid"/>
          </a:ln>
          <a:effectLst/>
        </p:spPr>
      </p:cxnSp>
      <p:grpSp>
        <p:nvGrpSpPr>
          <p:cNvPr id="8" name="组合 7"/>
          <p:cNvGrpSpPr/>
          <p:nvPr/>
        </p:nvGrpSpPr>
        <p:grpSpPr>
          <a:xfrm>
            <a:off x="1820981" y="1359141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9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0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444736" y="3296277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4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6641453" y="1097484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6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7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53297" y="3313413"/>
            <a:ext cx="1414632" cy="636545"/>
            <a:chOff x="1591195" y="3531392"/>
            <a:chExt cx="1721136" cy="774463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圆角矩形 104"/>
            <p:cNvSpPr/>
            <p:nvPr/>
          </p:nvSpPr>
          <p:spPr>
            <a:xfrm>
              <a:off x="1591195" y="3531392"/>
              <a:ext cx="1721136" cy="774463"/>
            </a:xfrm>
            <a:custGeom>
              <a:avLst/>
              <a:gdLst/>
              <a:ahLst/>
              <a:cxnLst/>
              <a:rect l="l" t="t" r="r" b="b"/>
              <a:pathLst>
                <a:path w="1721136" h="774463">
                  <a:moveTo>
                    <a:pt x="136668" y="0"/>
                  </a:moveTo>
                  <a:lnTo>
                    <a:pt x="1291044" y="0"/>
                  </a:lnTo>
                  <a:cubicBezTo>
                    <a:pt x="1323411" y="0"/>
                    <a:pt x="1349650" y="26239"/>
                    <a:pt x="1349650" y="58606"/>
                  </a:cubicBezTo>
                  <a:lnTo>
                    <a:pt x="1349650" y="225615"/>
                  </a:lnTo>
                  <a:lnTo>
                    <a:pt x="1629660" y="225615"/>
                  </a:lnTo>
                  <a:cubicBezTo>
                    <a:pt x="1680181" y="225615"/>
                    <a:pt x="1721136" y="266570"/>
                    <a:pt x="1721136" y="317091"/>
                  </a:cubicBezTo>
                  <a:lnTo>
                    <a:pt x="1721136" y="682987"/>
                  </a:lnTo>
                  <a:cubicBezTo>
                    <a:pt x="1721136" y="733508"/>
                    <a:pt x="1680181" y="774463"/>
                    <a:pt x="1629660" y="774463"/>
                  </a:cubicBezTo>
                  <a:lnTo>
                    <a:pt x="91476" y="774463"/>
                  </a:lnTo>
                  <a:cubicBezTo>
                    <a:pt x="40955" y="774463"/>
                    <a:pt x="0" y="733508"/>
                    <a:pt x="0" y="682987"/>
                  </a:cubicBezTo>
                  <a:lnTo>
                    <a:pt x="0" y="317091"/>
                  </a:lnTo>
                  <a:cubicBezTo>
                    <a:pt x="0" y="271215"/>
                    <a:pt x="33770" y="233227"/>
                    <a:pt x="78062" y="228323"/>
                  </a:cubicBezTo>
                  <a:lnTo>
                    <a:pt x="78062" y="58606"/>
                  </a:lnTo>
                  <a:cubicBezTo>
                    <a:pt x="78062" y="26239"/>
                    <a:pt x="104301" y="0"/>
                    <a:pt x="136668" y="0"/>
                  </a:cubicBezTo>
                  <a:close/>
                </a:path>
              </a:pathLst>
            </a:cu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20" name="圆角矩形 100"/>
            <p:cNvSpPr/>
            <p:nvPr/>
          </p:nvSpPr>
          <p:spPr>
            <a:xfrm>
              <a:off x="1612670" y="3548528"/>
              <a:ext cx="1678187" cy="740191"/>
            </a:xfrm>
            <a:custGeom>
              <a:avLst/>
              <a:gdLst/>
              <a:ahLst/>
              <a:cxnLst/>
              <a:rect l="l" t="t" r="r" b="b"/>
              <a:pathLst>
                <a:path w="1678187" h="740191">
                  <a:moveTo>
                    <a:pt x="140663" y="0"/>
                  </a:moveTo>
                  <a:lnTo>
                    <a:pt x="1250586" y="0"/>
                  </a:lnTo>
                  <a:cubicBezTo>
                    <a:pt x="1285463" y="0"/>
                    <a:pt x="1313736" y="28273"/>
                    <a:pt x="1313736" y="63150"/>
                  </a:cubicBezTo>
                  <a:lnTo>
                    <a:pt x="1313736" y="225841"/>
                  </a:lnTo>
                  <a:lnTo>
                    <a:pt x="1592460" y="225841"/>
                  </a:lnTo>
                  <a:cubicBezTo>
                    <a:pt x="1639806" y="225841"/>
                    <a:pt x="1678187" y="264222"/>
                    <a:pt x="1678187" y="311568"/>
                  </a:cubicBezTo>
                  <a:lnTo>
                    <a:pt x="1678187" y="654464"/>
                  </a:lnTo>
                  <a:cubicBezTo>
                    <a:pt x="1678187" y="701810"/>
                    <a:pt x="1639806" y="740191"/>
                    <a:pt x="1592460" y="740191"/>
                  </a:cubicBezTo>
                  <a:lnTo>
                    <a:pt x="85727" y="740191"/>
                  </a:lnTo>
                  <a:cubicBezTo>
                    <a:pt x="38381" y="740191"/>
                    <a:pt x="0" y="701810"/>
                    <a:pt x="0" y="654464"/>
                  </a:cubicBezTo>
                  <a:lnTo>
                    <a:pt x="0" y="311568"/>
                  </a:lnTo>
                  <a:cubicBezTo>
                    <a:pt x="0" y="267034"/>
                    <a:pt x="33957" y="230432"/>
                    <a:pt x="77513" y="227499"/>
                  </a:cubicBezTo>
                  <a:lnTo>
                    <a:pt x="77513" y="63150"/>
                  </a:lnTo>
                  <a:cubicBezTo>
                    <a:pt x="77513" y="28273"/>
                    <a:pt x="105786" y="0"/>
                    <a:pt x="140663" y="0"/>
                  </a:cubicBezTo>
                  <a:close/>
                </a:path>
              </a:pathLst>
            </a:custGeom>
            <a:gradFill>
              <a:gsLst>
                <a:gs pos="39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7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91669" y="1358541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评估一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981486" y="3338812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评估三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747580" y="1111435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评估四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555735" y="3321676"/>
            <a:ext cx="5693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评估二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835696" y="1635646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60232" y="1373225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475656" y="355550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868144" y="3586553"/>
            <a:ext cx="13388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5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</a:t>
            </a:r>
            <a:endParaRPr lang="zh-CN" altLang="en-US" sz="15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746633" y="1810030"/>
            <a:ext cx="1382075" cy="1382075"/>
            <a:chOff x="3746633" y="1810030"/>
            <a:chExt cx="1382075" cy="1382075"/>
          </a:xfrm>
        </p:grpSpPr>
        <p:grpSp>
          <p:nvGrpSpPr>
            <p:cNvPr id="31" name="组合 30"/>
            <p:cNvGrpSpPr/>
            <p:nvPr/>
          </p:nvGrpSpPr>
          <p:grpSpPr>
            <a:xfrm>
              <a:off x="3746633" y="1810030"/>
              <a:ext cx="1382075" cy="1382075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3" name="同心圆 32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4" name="椭圆 33"/>
              <p:cNvSpPr/>
              <p:nvPr/>
            </p:nvSpPr>
            <p:spPr>
              <a:xfrm>
                <a:off x="392112" y="760412"/>
                <a:ext cx="3825877" cy="3825877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3978122" y="2397335"/>
              <a:ext cx="926418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方案评估</a:t>
              </a:r>
              <a:endPara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592781" y="2186777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745181" y="4011910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849365" y="4058985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2160" y="1972988"/>
            <a:ext cx="2448272" cy="731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点击输入本栏的具体文字，简明扼要的说明分项内容，此为概念图解，请根据您的具体内容酌情修改。</a:t>
            </a:r>
            <a:endParaRPr lang="en-US" altLang="zh-CN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椭圆 38"/>
          <p:cNvSpPr/>
          <p:nvPr/>
        </p:nvSpPr>
        <p:spPr>
          <a:xfrm>
            <a:off x="2883767" y="1304103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0" name="椭圆 39"/>
          <p:cNvSpPr/>
          <p:nvPr/>
        </p:nvSpPr>
        <p:spPr>
          <a:xfrm>
            <a:off x="2523727" y="3207487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6911328" y="3275267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42" name="椭圆 41"/>
          <p:cNvSpPr/>
          <p:nvPr/>
        </p:nvSpPr>
        <p:spPr>
          <a:xfrm>
            <a:off x="7725152" y="1059582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3500"/>
                            </p:stCondLst>
                            <p:childTnLst>
                              <p:par>
                                <p:cTn id="6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000"/>
                            </p:stCondLst>
                            <p:childTnLst>
                              <p:par>
                                <p:cTn id="8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4500"/>
                            </p:stCondLst>
                            <p:childTnLst>
                              <p:par>
                                <p:cTn id="10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0"/>
                            </p:stCondLst>
                            <p:childTnLst>
                              <p:par>
                                <p:cTn id="10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500"/>
                            </p:stCondLst>
                            <p:childTnLst>
                              <p:par>
                                <p:cTn id="1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6000"/>
                            </p:stCondLst>
                            <p:childTnLst>
                              <p:par>
                                <p:cTn id="1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1" grpId="0"/>
      <p:bldP spid="22" grpId="0"/>
      <p:bldP spid="23" grpId="0"/>
      <p:bldP spid="25" grpId="0"/>
      <p:bldP spid="26" grpId="0"/>
      <p:bldP spid="27" grpId="0"/>
      <p:bldP spid="28" grpId="0"/>
      <p:bldP spid="29" grpId="0"/>
      <p:bldP spid="35" grpId="0"/>
      <p:bldP spid="36" grpId="0"/>
      <p:bldP spid="37" grpId="0"/>
      <p:bldP spid="38" grpId="0"/>
      <p:bldP spid="39" grpId="0" bldLvl="0" animBg="1"/>
      <p:bldP spid="40" grpId="0" bldLvl="0" animBg="1"/>
      <p:bldP spid="41" grpId="0" bldLvl="0" animBg="1"/>
      <p:bldP spid="42" grpId="0" bldLvl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38" name="空心弧 37"/>
          <p:cNvSpPr/>
          <p:nvPr/>
        </p:nvSpPr>
        <p:spPr>
          <a:xfrm>
            <a:off x="2384053" y="3034895"/>
            <a:ext cx="4239295" cy="4239295"/>
          </a:xfrm>
          <a:prstGeom prst="blockArc">
            <a:avLst>
              <a:gd name="adj1" fmla="val 10800000"/>
              <a:gd name="adj2" fmla="val 1"/>
              <a:gd name="adj3" fmla="val 3011"/>
            </a:avLst>
          </a:prstGeom>
          <a:solidFill>
            <a:srgbClr val="EBEBEB"/>
          </a:solidFill>
          <a:ln w="12700" cap="flat" cmpd="sng" algn="ctr">
            <a:noFill/>
            <a:prstDash val="solid"/>
            <a:miter lim="800000"/>
          </a:ln>
          <a:effectLst>
            <a:innerShdw blurRad="76200">
              <a:prstClr val="black"/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9" name="椭圆 34"/>
          <p:cNvSpPr/>
          <p:nvPr/>
        </p:nvSpPr>
        <p:spPr>
          <a:xfrm rot="10190714">
            <a:off x="3599881" y="1858425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40" name="组合 39"/>
          <p:cNvGrpSpPr/>
          <p:nvPr/>
        </p:nvGrpSpPr>
        <p:grpSpPr>
          <a:xfrm rot="13303882">
            <a:off x="6648304" y="3526768"/>
            <a:ext cx="759550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1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14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2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 rot="11594412">
            <a:off x="5083766" y="1948428"/>
            <a:ext cx="759550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14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5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46" name="椭圆 34"/>
          <p:cNvSpPr/>
          <p:nvPr/>
        </p:nvSpPr>
        <p:spPr>
          <a:xfrm rot="13009338">
            <a:off x="6174512" y="2591287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47" name="组合 46"/>
          <p:cNvGrpSpPr/>
          <p:nvPr/>
        </p:nvGrpSpPr>
        <p:grpSpPr>
          <a:xfrm rot="9469324">
            <a:off x="2419325" y="2359982"/>
            <a:ext cx="759550" cy="986833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8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141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9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2700000" scaled="0"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sp>
        <p:nvSpPr>
          <p:cNvPr id="50" name="椭圆 34"/>
          <p:cNvSpPr/>
          <p:nvPr/>
        </p:nvSpPr>
        <p:spPr>
          <a:xfrm rot="8068240">
            <a:off x="1670786" y="3527312"/>
            <a:ext cx="709624" cy="912618"/>
          </a:xfrm>
          <a:custGeom>
            <a:avLst/>
            <a:gdLst/>
            <a:ahLst/>
            <a:cxnLst/>
            <a:rect l="l" t="t" r="r" b="b"/>
            <a:pathLst>
              <a:path w="1118836" h="1438889">
                <a:moveTo>
                  <a:pt x="548270" y="0"/>
                </a:moveTo>
                <a:lnTo>
                  <a:pt x="721662" y="346785"/>
                </a:lnTo>
                <a:cubicBezTo>
                  <a:pt x="951885" y="413972"/>
                  <a:pt x="1118836" y="627225"/>
                  <a:pt x="1118836" y="879471"/>
                </a:cubicBezTo>
                <a:cubicBezTo>
                  <a:pt x="1118836" y="1188429"/>
                  <a:pt x="868376" y="1438889"/>
                  <a:pt x="559418" y="1438889"/>
                </a:cubicBezTo>
                <a:cubicBezTo>
                  <a:pt x="250460" y="1438889"/>
                  <a:pt x="0" y="1188429"/>
                  <a:pt x="0" y="879471"/>
                </a:cubicBezTo>
                <a:cubicBezTo>
                  <a:pt x="0" y="636984"/>
                  <a:pt x="154283" y="430531"/>
                  <a:pt x="370781" y="354978"/>
                </a:cubicBezTo>
                <a:close/>
              </a:path>
            </a:pathLst>
          </a:cu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3657545" y="3232969"/>
            <a:ext cx="1612681" cy="1612685"/>
            <a:chOff x="3851771" y="1163107"/>
            <a:chExt cx="1402358" cy="1402358"/>
          </a:xfrm>
        </p:grpSpPr>
        <p:grpSp>
          <p:nvGrpSpPr>
            <p:cNvPr id="52" name="组合 51"/>
            <p:cNvGrpSpPr/>
            <p:nvPr/>
          </p:nvGrpSpPr>
          <p:grpSpPr>
            <a:xfrm>
              <a:off x="3851771" y="1163107"/>
              <a:ext cx="1402358" cy="1402358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4" name="同心圆 5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92108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4030123" y="1333410"/>
              <a:ext cx="1186820" cy="10437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b="1" i="0" u="none" strike="noStrike" kern="0" cap="none" spc="30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经验总结</a:t>
              </a:r>
              <a:endParaRPr kumimoji="0" lang="zh-CN" altLang="en-US" sz="3600" b="1" i="0" u="none" strike="noStrike" kern="0" cap="none" spc="30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857385" y="3867150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577391" y="2456750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32126" y="2050921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6869466" y="3625522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75000"/>
                  <a:lumOff val="2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95561" y="2650308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726906" y="1896854"/>
            <a:ext cx="425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1675317" y="3624543"/>
            <a:ext cx="4347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93927" y="3048819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820595" y="1973798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3119017" y="1211798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523375" y="1366731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6885510" y="2222844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430966" y="3235083"/>
            <a:ext cx="156345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 p14:presetBounceEnd="44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4000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4000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 p14:presetBounceEnd="40000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 p14:presetBounceEnd="40000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 p14:presetBounceEnd="40000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 p14:presetBounceEnd="40000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 p14:presetBounceEnd="40000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3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3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38" grpId="0" animBg="1"/>
          <p:bldP spid="39" grpId="0" bldLvl="0" animBg="1"/>
          <p:bldP spid="46" grpId="0" bldLvl="0" animBg="1"/>
          <p:bldP spid="50" grpId="0" bldLvl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0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6" presetID="2" presetClass="entr" presetSubtype="1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0" presetID="2" presetClass="entr" presetSubtype="2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2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4" presetID="2" presetClass="entr" presetSubtype="2" fill="hold" nodeType="withEffect">
                                      <p:stCondLst>
                                        <p:cond delay="120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8" presetID="2" presetClass="entr" presetSubtype="1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0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2" presetID="2" presetClass="entr" presetSubtype="2" fill="hold" nodeType="withEffect">
                                      <p:stCondLst>
                                        <p:cond delay="60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5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7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6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10" presetClass="entr" presetSubtype="0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2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3" presetID="10" presetClass="entr" presetSubtype="0" fill="hold" grpId="0" nodeType="withEffect">
                                      <p:stCondLst>
                                        <p:cond delay="400"/>
                                      </p:stCondLst>
                                      <p:childTnLst>
                                        <p:set>
                                          <p:cBhvr>
                                            <p:cTn id="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5" dur="500"/>
                                            <p:tgtEl>
                                              <p:spTgt spid="6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6" presetID="10" presetClass="entr" presetSubtype="0" fill="hold" grpId="0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8" dur="500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9" presetID="10" presetClass="entr" presetSubtype="0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1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10" presetClass="entr" presetSubtype="0" fill="hold" grpId="0" nodeType="withEffect">
                                      <p:stCondLst>
                                        <p:cond delay="90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64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66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300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69" dur="3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0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300"/>
                                            <p:tgtEl>
                                              <p:spTgt spid="6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3" dur="300"/>
                                            <p:tgtEl>
                                              <p:spTgt spid="6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4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300"/>
                                            <p:tgtEl>
                                              <p:spTgt spid="6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77" dur="300"/>
                                            <p:tgtEl>
                                              <p:spTgt spid="6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8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300"/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1" dur="3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2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4" dur="300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5" dur="3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12" presetClass="entr" presetSubtype="8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8" dur="300"/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89" dur="3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38" grpId="0" animBg="1"/>
          <p:bldP spid="39" grpId="0" bldLvl="0" animBg="1"/>
          <p:bldP spid="46" grpId="0" bldLvl="0" animBg="1"/>
          <p:bldP spid="50" grpId="0" bldLvl="0" animBg="1"/>
          <p:bldP spid="57" grpId="0"/>
          <p:bldP spid="58" grpId="0"/>
          <p:bldP spid="59" grpId="0"/>
          <p:bldP spid="60" grpId="0"/>
          <p:bldP spid="61" grpId="0"/>
          <p:bldP spid="62" grpId="0"/>
          <p:bldP spid="63" grpId="0"/>
          <p:bldP spid="64" grpId="0"/>
          <p:bldP spid="65" grpId="0"/>
          <p:bldP spid="66" grpId="0"/>
          <p:bldP spid="67" grpId="0"/>
          <p:bldP spid="68" grpId="0"/>
        </p:bldLst>
      </p:timing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-2053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608521" y="1966027"/>
            <a:ext cx="516473" cy="2034599"/>
            <a:chOff x="2644154" y="1737427"/>
            <a:chExt cx="516473" cy="2034599"/>
          </a:xfrm>
        </p:grpSpPr>
        <p:sp>
          <p:nvSpPr>
            <p:cNvPr id="7" name="Line 134"/>
            <p:cNvSpPr>
              <a:spLocks noChangeShapeType="1"/>
            </p:cNvSpPr>
            <p:nvPr/>
          </p:nvSpPr>
          <p:spPr bwMode="auto">
            <a:xfrm flipV="1">
              <a:off x="2647410" y="2095413"/>
              <a:ext cx="501938" cy="3296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cxnSp>
          <p:nvCxnSpPr>
            <p:cNvPr id="8" name="Straight Connector 48"/>
            <p:cNvCxnSpPr/>
            <p:nvPr/>
          </p:nvCxnSpPr>
          <p:spPr>
            <a:xfrm flipH="1" flipV="1">
              <a:off x="2644154" y="1737427"/>
              <a:ext cx="516473" cy="34744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9" name="Line 134"/>
            <p:cNvSpPr>
              <a:spLocks noChangeShapeType="1"/>
            </p:cNvSpPr>
            <p:nvPr/>
          </p:nvSpPr>
          <p:spPr bwMode="auto">
            <a:xfrm flipV="1">
              <a:off x="2647409" y="3405553"/>
              <a:ext cx="462619" cy="36647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cxnSp>
          <p:nvCxnSpPr>
            <p:cNvPr id="10" name="Straight Connector 40"/>
            <p:cNvCxnSpPr>
              <a:stCxn id="34" idx="2"/>
            </p:cNvCxnSpPr>
            <p:nvPr/>
          </p:nvCxnSpPr>
          <p:spPr>
            <a:xfrm flipH="1" flipV="1">
              <a:off x="2659249" y="3148833"/>
              <a:ext cx="450780" cy="259866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grpSp>
        <p:nvGrpSpPr>
          <p:cNvPr id="11" name="组合 10"/>
          <p:cNvGrpSpPr/>
          <p:nvPr/>
        </p:nvGrpSpPr>
        <p:grpSpPr>
          <a:xfrm>
            <a:off x="6020594" y="1982810"/>
            <a:ext cx="516473" cy="2017817"/>
            <a:chOff x="6131458" y="1754210"/>
            <a:chExt cx="516473" cy="2017817"/>
          </a:xfrm>
        </p:grpSpPr>
        <p:sp>
          <p:nvSpPr>
            <p:cNvPr id="12" name="Line 134"/>
            <p:cNvSpPr>
              <a:spLocks noChangeShapeType="1"/>
            </p:cNvSpPr>
            <p:nvPr/>
          </p:nvSpPr>
          <p:spPr bwMode="auto">
            <a:xfrm flipH="1" flipV="1">
              <a:off x="6142736" y="2095413"/>
              <a:ext cx="501938" cy="32962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cxnSp>
          <p:nvCxnSpPr>
            <p:cNvPr id="14" name="Straight Connector 180"/>
            <p:cNvCxnSpPr/>
            <p:nvPr/>
          </p:nvCxnSpPr>
          <p:spPr>
            <a:xfrm flipV="1">
              <a:off x="6131458" y="1754210"/>
              <a:ext cx="516473" cy="347442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sp>
          <p:nvSpPr>
            <p:cNvPr id="15" name="Line 134"/>
            <p:cNvSpPr>
              <a:spLocks noChangeShapeType="1"/>
            </p:cNvSpPr>
            <p:nvPr/>
          </p:nvSpPr>
          <p:spPr bwMode="auto">
            <a:xfrm flipH="1" flipV="1">
              <a:off x="6161986" y="3381828"/>
              <a:ext cx="482687" cy="39019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prstDash val="solid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8207" tIns="49104" rIns="98207" bIns="49104" numCol="1" anchor="t" anchorCtr="0" compatLnSpc="1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200" ker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Gill Sans" charset="0"/>
              </a:endParaRPr>
            </a:p>
          </p:txBody>
        </p:sp>
        <p:cxnSp>
          <p:nvCxnSpPr>
            <p:cNvPr id="16" name="Straight Connector 182"/>
            <p:cNvCxnSpPr>
              <a:stCxn id="41" idx="6"/>
            </p:cNvCxnSpPr>
            <p:nvPr/>
          </p:nvCxnSpPr>
          <p:spPr>
            <a:xfrm flipV="1">
              <a:off x="6161987" y="3148833"/>
              <a:ext cx="485944" cy="256721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17" name="文本框 46"/>
          <p:cNvSpPr txBox="1"/>
          <p:nvPr/>
        </p:nvSpPr>
        <p:spPr>
          <a:xfrm>
            <a:off x="566912" y="1658144"/>
            <a:ext cx="462306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01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3624884" y="2453419"/>
            <a:ext cx="644745" cy="1157010"/>
            <a:chOff x="3690210" y="2224819"/>
            <a:chExt cx="644745" cy="1157010"/>
          </a:xfrm>
        </p:grpSpPr>
        <p:cxnSp>
          <p:nvCxnSpPr>
            <p:cNvPr id="19" name="Straight Connector 42"/>
            <p:cNvCxnSpPr/>
            <p:nvPr/>
          </p:nvCxnSpPr>
          <p:spPr>
            <a:xfrm>
              <a:off x="3690210" y="2224819"/>
              <a:ext cx="630697" cy="362354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0" name="Straight Connector 43"/>
            <p:cNvCxnSpPr/>
            <p:nvPr/>
          </p:nvCxnSpPr>
          <p:spPr>
            <a:xfrm flipV="1">
              <a:off x="3708625" y="3086060"/>
              <a:ext cx="626330" cy="29576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grpSp>
        <p:nvGrpSpPr>
          <p:cNvPr id="21" name="组合 20"/>
          <p:cNvGrpSpPr/>
          <p:nvPr/>
        </p:nvGrpSpPr>
        <p:grpSpPr>
          <a:xfrm>
            <a:off x="4932187" y="2453419"/>
            <a:ext cx="644745" cy="1152786"/>
            <a:chOff x="4997513" y="2224819"/>
            <a:chExt cx="644745" cy="1152786"/>
          </a:xfrm>
        </p:grpSpPr>
        <p:cxnSp>
          <p:nvCxnSpPr>
            <p:cNvPr id="22" name="Straight Connector 56"/>
            <p:cNvCxnSpPr/>
            <p:nvPr/>
          </p:nvCxnSpPr>
          <p:spPr>
            <a:xfrm flipH="1">
              <a:off x="5011561" y="2224819"/>
              <a:ext cx="630697" cy="358130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  <p:cxnSp>
          <p:nvCxnSpPr>
            <p:cNvPr id="23" name="Straight Connector 57"/>
            <p:cNvCxnSpPr/>
            <p:nvPr/>
          </p:nvCxnSpPr>
          <p:spPr>
            <a:xfrm flipH="1" flipV="1">
              <a:off x="4997513" y="3081836"/>
              <a:ext cx="626330" cy="295769"/>
            </a:xfrm>
            <a:prstGeom prst="line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</a:ln>
            <a:effectLst/>
          </p:spPr>
        </p:cxnSp>
      </p:grpSp>
      <p:sp>
        <p:nvSpPr>
          <p:cNvPr id="25" name="Isosceles Triangle 14"/>
          <p:cNvSpPr/>
          <p:nvPr/>
        </p:nvSpPr>
        <p:spPr bwMode="auto">
          <a:xfrm rot="10800000">
            <a:off x="3024988" y="1353344"/>
            <a:ext cx="3171793" cy="946747"/>
          </a:xfrm>
          <a:prstGeom prst="triangle">
            <a:avLst/>
          </a:prstGeom>
          <a:blipFill dpi="0" rotWithShape="0">
            <a:blip r:embed="rId2" cstate="print"/>
            <a:srcRect/>
            <a:stretch>
              <a:fillRect l="-6644" t="-47101" r="-10242" b="-2304"/>
            </a:stretch>
          </a:blip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207" tIns="49104" rIns="98207" bIns="49104" numCol="1" rtlCol="0" anchor="t" anchorCtr="0" compatLnSpc="1"/>
          <a:lstStyle/>
          <a:p>
            <a:pPr algn="ctr" defTabSz="981710" fontAlgn="base">
              <a:spcBef>
                <a:spcPct val="0"/>
              </a:spcBef>
              <a:spcAft>
                <a:spcPct val="0"/>
              </a:spcAft>
            </a:pPr>
            <a:endParaRPr lang="en-US" sz="6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3832873" y="2297208"/>
            <a:ext cx="1516550" cy="151655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椭圆 28"/>
          <p:cNvSpPr/>
          <p:nvPr/>
        </p:nvSpPr>
        <p:spPr>
          <a:xfrm>
            <a:off x="4046664" y="2530413"/>
            <a:ext cx="1058736" cy="1058736"/>
          </a:xfrm>
          <a:prstGeom prst="ellipse">
            <a:avLst/>
          </a:prstGeom>
          <a:solidFill>
            <a:srgbClr val="0070C0"/>
          </a:solidFill>
          <a:ln w="28575" cap="flat" cmpd="sng" algn="ctr">
            <a:noFill/>
            <a:prstDash val="solid"/>
          </a:ln>
          <a:effectLst>
            <a:innerShdw blurRad="368300" dist="254000">
              <a:prstClr val="black">
                <a:alpha val="22000"/>
              </a:prstClr>
            </a:inn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  <a:ea typeface="宋体" panose="02010600030101010101" pitchFamily="2" charset="-122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3044703" y="2044574"/>
            <a:ext cx="613691" cy="613691"/>
            <a:chOff x="3029608" y="2044574"/>
            <a:chExt cx="613691" cy="613691"/>
          </a:xfrm>
          <a:solidFill>
            <a:srgbClr val="0070C0"/>
          </a:solidFill>
        </p:grpSpPr>
        <p:sp>
          <p:nvSpPr>
            <p:cNvPr id="31" name="椭圆 30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椭圆 31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44703" y="3330453"/>
            <a:ext cx="613691" cy="613691"/>
            <a:chOff x="3029608" y="2044574"/>
            <a:chExt cx="613691" cy="613691"/>
          </a:xfrm>
        </p:grpSpPr>
        <p:sp>
          <p:nvSpPr>
            <p:cNvPr id="34" name="椭圆 33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5531508" y="2044574"/>
            <a:ext cx="613691" cy="613691"/>
            <a:chOff x="3029608" y="2044574"/>
            <a:chExt cx="613691" cy="613691"/>
          </a:xfrm>
          <a:solidFill>
            <a:srgbClr val="0070C0"/>
          </a:solidFill>
        </p:grpSpPr>
        <p:sp>
          <p:nvSpPr>
            <p:cNvPr id="37" name="椭圆 36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5531508" y="3330453"/>
            <a:ext cx="613691" cy="613691"/>
            <a:chOff x="3029608" y="2044574"/>
            <a:chExt cx="613691" cy="613691"/>
          </a:xfrm>
        </p:grpSpPr>
        <p:sp>
          <p:nvSpPr>
            <p:cNvPr id="40" name="椭圆 39"/>
            <p:cNvSpPr/>
            <p:nvPr/>
          </p:nvSpPr>
          <p:spPr>
            <a:xfrm>
              <a:off x="3029608" y="2044574"/>
              <a:ext cx="613691" cy="613691"/>
            </a:xfrm>
            <a:prstGeom prst="ellipse">
              <a:avLst/>
            </a:prstGeom>
            <a:solidFill>
              <a:srgbClr val="C00000"/>
            </a:solidFill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3070159" y="2085975"/>
              <a:ext cx="524602" cy="524600"/>
            </a:xfrm>
            <a:prstGeom prst="ellipse">
              <a:avLst/>
            </a:prstGeom>
            <a:solidFill>
              <a:srgbClr val="C00000"/>
            </a:solidFill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2505241" y="18605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2505241" y="25209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46" name="同心圆 4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2505241" y="32067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49" name="同心圆 4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05241" y="38544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477794" y="18605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6477794" y="25209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6477794" y="32067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477794" y="3854426"/>
            <a:ext cx="244569" cy="244567"/>
            <a:chOff x="304800" y="673100"/>
            <a:chExt cx="4000500" cy="4000500"/>
          </a:xfrm>
          <a:effectLst>
            <a:outerShdw blurRad="139700" dist="152400" dir="8100000" sx="70000" sy="70000" algn="tr" rotWithShape="0">
              <a:prstClr val="black">
                <a:alpha val="66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6" name="TextBox 65"/>
          <p:cNvSpPr txBox="1"/>
          <p:nvPr/>
        </p:nvSpPr>
        <p:spPr>
          <a:xfrm>
            <a:off x="1008883" y="175357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46"/>
          <p:cNvSpPr txBox="1"/>
          <p:nvPr/>
        </p:nvSpPr>
        <p:spPr>
          <a:xfrm>
            <a:off x="519623" y="2343944"/>
            <a:ext cx="556884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02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1008883" y="244699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文本框 46"/>
          <p:cNvSpPr txBox="1"/>
          <p:nvPr/>
        </p:nvSpPr>
        <p:spPr>
          <a:xfrm>
            <a:off x="515616" y="3029744"/>
            <a:ext cx="564898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03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1008883" y="311755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文本框 46"/>
          <p:cNvSpPr txBox="1"/>
          <p:nvPr/>
        </p:nvSpPr>
        <p:spPr>
          <a:xfrm>
            <a:off x="516417" y="3715544"/>
            <a:ext cx="563296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04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008883" y="381097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文本框 46"/>
          <p:cNvSpPr txBox="1"/>
          <p:nvPr/>
        </p:nvSpPr>
        <p:spPr>
          <a:xfrm>
            <a:off x="6688618" y="1658144"/>
            <a:ext cx="563296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05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7181083" y="175357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文本框 46"/>
          <p:cNvSpPr txBox="1"/>
          <p:nvPr/>
        </p:nvSpPr>
        <p:spPr>
          <a:xfrm>
            <a:off x="6687015" y="2343944"/>
            <a:ext cx="566502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06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7181083" y="244699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7" name="文本框 46"/>
          <p:cNvSpPr txBox="1"/>
          <p:nvPr/>
        </p:nvSpPr>
        <p:spPr>
          <a:xfrm>
            <a:off x="6694228" y="3029744"/>
            <a:ext cx="552075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07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7181083" y="311755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46"/>
          <p:cNvSpPr txBox="1"/>
          <p:nvPr/>
        </p:nvSpPr>
        <p:spPr>
          <a:xfrm>
            <a:off x="6685411" y="3715544"/>
            <a:ext cx="569708" cy="623248"/>
          </a:xfrm>
          <a:prstGeom prst="rect">
            <a:avLst/>
          </a:prstGeom>
          <a:noFill/>
        </p:spPr>
        <p:txBody>
          <a:bodyPr wrap="none" lIns="68580" tIns="34290" rIns="68580" bIns="34290" rtlCol="0">
            <a:spAutoFit/>
          </a:bodyPr>
          <a:lstStyle/>
          <a:p>
            <a:pPr algn="ctr"/>
            <a:r>
              <a:rPr lang="en-US" altLang="zh-CN" sz="3600" dirty="0" smtClean="0">
                <a:solidFill>
                  <a:srgbClr val="605E5E"/>
                </a:solidFill>
                <a:latin typeface="Agency FB" panose="020B0503020202020204" pitchFamily="34" charset="0"/>
                <a:cs typeface="Aharoni" pitchFamily="2" charset="-79"/>
              </a:rPr>
              <a:t>08</a:t>
            </a:r>
            <a:endParaRPr lang="zh-CN" altLang="en-US" sz="3600" dirty="0">
              <a:solidFill>
                <a:srgbClr val="605E5E"/>
              </a:solidFill>
              <a:latin typeface="Agency FB" panose="020B0503020202020204" pitchFamily="34" charset="0"/>
              <a:cs typeface="Aharoni" pitchFamily="2" charset="-79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181083" y="3810978"/>
            <a:ext cx="1430311" cy="42936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</a:t>
            </a:r>
            <a:r>
              <a:rPr kumimoji="0" lang="zh-CN" altLang="en-US" sz="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后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矩形 3"/>
          <p:cNvSpPr>
            <a:spLocks noChangeArrowheads="1"/>
          </p:cNvSpPr>
          <p:nvPr/>
        </p:nvSpPr>
        <p:spPr bwMode="auto">
          <a:xfrm>
            <a:off x="4267994" y="2725937"/>
            <a:ext cx="651464" cy="6848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现实</a:t>
            </a:r>
            <a:endParaRPr kumimoji="0" lang="en-US" altLang="zh-CN" sz="20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需求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2" name="矩形 3"/>
          <p:cNvSpPr>
            <a:spLocks noChangeArrowheads="1"/>
          </p:cNvSpPr>
          <p:nvPr/>
        </p:nvSpPr>
        <p:spPr bwMode="auto">
          <a:xfrm>
            <a:off x="3124414" y="2182944"/>
            <a:ext cx="446281" cy="3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设问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3" name="矩形 3"/>
          <p:cNvSpPr>
            <a:spLocks noChangeArrowheads="1"/>
          </p:cNvSpPr>
          <p:nvPr/>
        </p:nvSpPr>
        <p:spPr bwMode="auto">
          <a:xfrm>
            <a:off x="3124414" y="3486944"/>
            <a:ext cx="446281" cy="3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设问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4" name="矩形 3"/>
          <p:cNvSpPr>
            <a:spLocks noChangeArrowheads="1"/>
          </p:cNvSpPr>
          <p:nvPr/>
        </p:nvSpPr>
        <p:spPr bwMode="auto">
          <a:xfrm>
            <a:off x="5629489" y="2182944"/>
            <a:ext cx="446281" cy="3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设问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85" name="矩形 3"/>
          <p:cNvSpPr>
            <a:spLocks noChangeArrowheads="1"/>
          </p:cNvSpPr>
          <p:nvPr/>
        </p:nvSpPr>
        <p:spPr bwMode="auto">
          <a:xfrm>
            <a:off x="5629489" y="3486944"/>
            <a:ext cx="446281" cy="31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关键词</a:t>
            </a:r>
            <a:endParaRPr kumimoji="0" lang="en-US" altLang="zh-CN" sz="8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设问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86" name="Picture 3" descr="D:\360data\重要数据\桌面\未标题-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1660" y="2267744"/>
            <a:ext cx="2222381" cy="298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4" descr="D:\360data\重要数据\桌面\未标题2-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8194" y="2239160"/>
            <a:ext cx="2293841" cy="3015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63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5E-6 0.00617 L 0.25001 0.00617 " pathEditMode="relative" rAng="0" ptsTypes="AA">
                                          <p:cBhvr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0" presetClass="exit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1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3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4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5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5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6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7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7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7" grpId="0"/>
          <p:bldP spid="25" grpId="0" animBg="1"/>
          <p:bldP spid="29" grpId="0" bldLvl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" presetClass="entr" presetSubtype="4" decel="100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4" decel="100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63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5E-6 0.00617 L 0.25001 0.00617 " pathEditMode="relative" rAng="0" ptsTypes="AA">
                                          <p:cBhvr>
                                            <p:cTn id="26" dur="500" fill="hold"/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  <p:rCtr x="12500" y="0"/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7" presetID="35" presetClass="path" presetSubtype="0" fill="hold" nodeType="withEffect">
                                      <p:stCondLst>
                                        <p:cond delay="500"/>
                                      </p:stCondLst>
                                      <p:childTnLst>
                                        <p:animMotion origin="layout" path="M 0 0 L -0.25 0 E" pathEditMode="relative" ptsTypes="">
                                          <p:cBhvr>
                                            <p:cTn id="28" dur="500" fill="hold"/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ppt_x</p:attrName>
                                              <p:attrName>ppt_y</p:attrName>
                                            </p:attrNameLst>
                                          </p:cBhvr>
                                        </p:animMotion>
                                      </p:childTnLst>
                                    </p:cTn>
                                  </p:par>
                                  <p:par>
                                    <p:cTn id="29" presetID="10" presetClass="exit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0" dur="300"/>
                                            <p:tgtEl>
                                              <p:spTgt spid="87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2" presetID="10" presetClass="exit" presetSubtype="0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animEffect transition="out" filter="fade">
                                          <p:cBhvr>
                                            <p:cTn id="33" dur="300"/>
                                            <p:tgtEl>
                                              <p:spTgt spid="86"/>
                                            </p:tgtEl>
                                          </p:cBhvr>
                                        </p:animEffec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299"/>
                                              </p:stCondLst>
                                            </p:cTn>
                                            <p:tgtEl>
                                              <p:spTgt spid="8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hidden"/>
                                          </p:to>
                                        </p:set>
                                      </p:childTnLst>
                                    </p:cTn>
                                  </p:par>
                                  <p:par>
                                    <p:cTn id="35" presetID="53" presetClass="entr" presetSubtype="16" fill="hold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9" dur="5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0" presetID="21" presetClass="entr" presetSubtype="1" fill="hold" grpId="0" nodeType="withEffect">
                                      <p:stCondLst>
                                        <p:cond delay="70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10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44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6" dur="500"/>
                                            <p:tgtEl>
                                              <p:spTgt spid="8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7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48" presetID="47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0" dur="3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1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300" fill="hold"/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54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56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58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0" dur="500"/>
                                            <p:tgtEl>
                                              <p:spTgt spid="2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62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4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5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6" dur="5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9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0" dur="5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6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53" presetClass="entr" presetSubtype="1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0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1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8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8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8" dur="500"/>
                                            <p:tgtEl>
                                              <p:spTgt spid="8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1" dur="500"/>
                                            <p:tgtEl>
                                              <p:spTgt spid="8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8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96" presetID="2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right)">
                                          <p:cBhvr>
                                            <p:cTn id="98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10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3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104" presetID="14" presetClass="entr" presetSubtype="1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6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7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09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0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2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3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5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6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18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19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1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2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4" dur="500"/>
                                            <p:tgtEl>
                                              <p:spTgt spid="6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25" presetID="14" presetClass="entr" presetSubtype="1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27" dur="500"/>
                                            <p:tgtEl>
                                              <p:spTgt spid="6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8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129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2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34" dur="500"/>
                                            <p:tgtEl>
                                              <p:spTgt spid="6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136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38" dur="500"/>
                                            <p:tgtEl>
                                              <p:spTgt spid="6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9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1" dur="500"/>
                                            <p:tgtEl>
                                              <p:spTgt spid="6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2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143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45" dur="500"/>
                                            <p:tgtEl>
                                              <p:spTgt spid="6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46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48" dur="500"/>
                                            <p:tgtEl>
                                              <p:spTgt spid="7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150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2" dur="500"/>
                                            <p:tgtEl>
                                              <p:spTgt spid="7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3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55" dur="500"/>
                                            <p:tgtEl>
                                              <p:spTgt spid="7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6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57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59" dur="500"/>
                                            <p:tgtEl>
                                              <p:spTgt spid="7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0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2" dur="500"/>
                                            <p:tgtEl>
                                              <p:spTgt spid="7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3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164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66" dur="500"/>
                                            <p:tgtEl>
                                              <p:spTgt spid="7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67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69" dur="500"/>
                                            <p:tgtEl>
                                              <p:spTgt spid="7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171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73" dur="500"/>
                                            <p:tgtEl>
                                              <p:spTgt spid="7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74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76" dur="500"/>
                                            <p:tgtEl>
                                              <p:spTgt spid="7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7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78" presetID="16" presetClass="entr" presetSubtype="2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inVertical)">
                                          <p:cBhvr>
                                            <p:cTn id="180" dur="500"/>
                                            <p:tgtEl>
                                              <p:spTgt spid="7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1" presetID="14" presetClass="entr" presetSubtype="1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183" dur="500"/>
                                            <p:tgtEl>
                                              <p:spTgt spid="8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7" grpId="0"/>
          <p:bldP spid="25" grpId="0" animBg="1"/>
          <p:bldP spid="29" grpId="0" bldLvl="0" animBg="1"/>
          <p:bldP spid="66" grpId="0"/>
          <p:bldP spid="67" grpId="0"/>
          <p:bldP spid="68" grpId="0"/>
          <p:bldP spid="69" grpId="0"/>
          <p:bldP spid="70" grpId="0"/>
          <p:bldP spid="71" grpId="0"/>
          <p:bldP spid="72" grpId="0"/>
          <p:bldP spid="73" grpId="0"/>
          <p:bldP spid="74" grpId="0"/>
          <p:bldP spid="75" grpId="0"/>
          <p:bldP spid="76" grpId="0"/>
          <p:bldP spid="77" grpId="0"/>
          <p:bldP spid="78" grpId="0"/>
          <p:bldP spid="79" grpId="0"/>
          <p:bldP spid="80" grpId="0"/>
          <p:bldP spid="81" grpId="0"/>
          <p:bldP spid="82" grpId="0"/>
          <p:bldP spid="83" grpId="0"/>
          <p:bldP spid="84" grpId="0"/>
          <p:bldP spid="85" grpId="0"/>
        </p:bld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329684" y="2971826"/>
            <a:ext cx="6590320" cy="189058"/>
          </a:xfrm>
          <a:prstGeom prst="roundRect">
            <a:avLst>
              <a:gd name="adj" fmla="val 50000"/>
            </a:avLst>
          </a:prstGeom>
          <a:solidFill>
            <a:sysClr val="window" lastClr="FFFFFF">
              <a:lumMod val="95000"/>
            </a:sysClr>
          </a:solidFill>
          <a:ln w="28575" cap="flat" cmpd="sng" algn="ctr">
            <a:noFill/>
            <a:prstDash val="solid"/>
          </a:ln>
          <a:effectLst>
            <a:innerShdw blurRad="190500" dist="50800" dir="13500000">
              <a:prstClr val="black">
                <a:alpha val="42000"/>
              </a:prstClr>
            </a:inn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  <a:ea typeface="宋体" panose="02010600030101010101" pitchFamily="2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264855" y="2992082"/>
            <a:ext cx="148449" cy="148546"/>
          </a:xfrm>
          <a:prstGeom prst="ellipse">
            <a:avLst/>
          </a:prstGeom>
          <a:solidFill>
            <a:srgbClr val="F6F6F6"/>
          </a:solidFill>
          <a:ln w="28575" cap="flat" cmpd="sng" algn="ctr">
            <a:noFill/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  <a:ea typeface="宋体" panose="02010600030101010101" pitchFamily="2" charset="-122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4498570" y="2992082"/>
            <a:ext cx="148449" cy="148546"/>
          </a:xfrm>
          <a:prstGeom prst="ellipse">
            <a:avLst/>
          </a:prstGeom>
          <a:solidFill>
            <a:srgbClr val="F6F6F6"/>
          </a:solidFill>
          <a:ln w="28575" cap="flat" cmpd="sng" algn="ctr">
            <a:noFill/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  <a:ea typeface="宋体" panose="02010600030101010101" pitchFamily="2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6732285" y="2992082"/>
            <a:ext cx="148449" cy="148546"/>
          </a:xfrm>
          <a:prstGeom prst="ellipse">
            <a:avLst/>
          </a:prstGeom>
          <a:solidFill>
            <a:srgbClr val="F6F6F6"/>
          </a:solidFill>
          <a:ln w="28575" cap="flat" cmpd="sng" algn="ctr">
            <a:noFill/>
            <a:prstDash val="solid"/>
          </a:ln>
          <a:effectLst/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  <a:ea typeface="宋体" panose="02010600030101010101" pitchFamily="2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080669" y="1209196"/>
            <a:ext cx="1451678" cy="1857160"/>
            <a:chOff x="6080669" y="1209196"/>
            <a:chExt cx="1451678" cy="1857160"/>
          </a:xfrm>
        </p:grpSpPr>
        <p:sp>
          <p:nvSpPr>
            <p:cNvPr id="11" name="椭圆 14"/>
            <p:cNvSpPr/>
            <p:nvPr/>
          </p:nvSpPr>
          <p:spPr bwMode="auto">
            <a:xfrm>
              <a:off x="6080669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2" name="椭圆 14"/>
            <p:cNvSpPr/>
            <p:nvPr/>
          </p:nvSpPr>
          <p:spPr bwMode="auto">
            <a:xfrm>
              <a:off x="6141686" y="1265580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7F7F7F">
                <a:lumMod val="40000"/>
                <a:lumOff val="60000"/>
              </a:srgbClr>
            </a:solidFill>
            <a:ln w="14288" cap="flat">
              <a:noFill/>
              <a:prstDash val="solid"/>
              <a:miter lim="800000"/>
            </a:ln>
            <a:effectLst/>
          </p:spPr>
          <p:txBody>
            <a:bodyPr vert="horz" wrap="square" lIns="68589" tIns="34295" rIns="68589" bIns="3429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3846954" y="1209196"/>
            <a:ext cx="1451678" cy="1857160"/>
            <a:chOff x="3846954" y="1209196"/>
            <a:chExt cx="1451678" cy="1857160"/>
          </a:xfrm>
        </p:grpSpPr>
        <p:sp>
          <p:nvSpPr>
            <p:cNvPr id="15" name="椭圆 14"/>
            <p:cNvSpPr/>
            <p:nvPr/>
          </p:nvSpPr>
          <p:spPr bwMode="auto">
            <a:xfrm>
              <a:off x="3846954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6" name="椭圆 14"/>
            <p:cNvSpPr/>
            <p:nvPr/>
          </p:nvSpPr>
          <p:spPr bwMode="auto">
            <a:xfrm>
              <a:off x="3899005" y="1257483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0070C0"/>
            </a:solidFill>
            <a:ln w="14288" cap="flat">
              <a:noFill/>
              <a:prstDash val="solid"/>
              <a:miter lim="800000"/>
            </a:ln>
            <a:effectLst/>
          </p:spPr>
          <p:txBody>
            <a:bodyPr vert="horz" wrap="square" lIns="68589" tIns="34295" rIns="68589" bIns="3429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613240" y="1209196"/>
            <a:ext cx="1451678" cy="1857160"/>
            <a:chOff x="1613240" y="1209196"/>
            <a:chExt cx="1451678" cy="1857160"/>
          </a:xfrm>
        </p:grpSpPr>
        <p:sp>
          <p:nvSpPr>
            <p:cNvPr id="18" name="椭圆 14"/>
            <p:cNvSpPr/>
            <p:nvPr/>
          </p:nvSpPr>
          <p:spPr bwMode="auto">
            <a:xfrm>
              <a:off x="1613240" y="1209196"/>
              <a:ext cx="1451678" cy="1857160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rgbClr val="F0F0F0"/>
                </a:gs>
                <a:gs pos="100000">
                  <a:srgbClr val="F1F1F1"/>
                </a:gs>
              </a:gsLst>
              <a:lin ang="2700000" scaled="1"/>
              <a:tileRect/>
            </a:gradFill>
            <a:ln w="28575" cap="flat" cmpd="sng" algn="ctr">
              <a:gradFill flip="none" rotWithShape="1">
                <a:gsLst>
                  <a:gs pos="100000">
                    <a:srgbClr val="FFFFFF"/>
                  </a:gs>
                  <a:gs pos="0">
                    <a:srgbClr val="CECED0"/>
                  </a:gs>
                </a:gsLst>
                <a:lin ang="13500000" scaled="1"/>
                <a:tileRect/>
              </a:gradFill>
              <a:prstDash val="solid"/>
            </a:ln>
            <a:effectLst>
              <a:outerShdw blurRad="190500" dist="88900" dir="2700000" algn="tl" rotWithShape="0">
                <a:prstClr val="black">
                  <a:alpha val="35000"/>
                </a:prstClr>
              </a:outerShdw>
            </a:effectLst>
          </p:spPr>
          <p:txBody>
            <a:bodyPr lIns="68589" tIns="34295" rIns="68589" bIns="34295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19" name="椭圆 14"/>
            <p:cNvSpPr/>
            <p:nvPr/>
          </p:nvSpPr>
          <p:spPr bwMode="auto">
            <a:xfrm>
              <a:off x="1665290" y="1249344"/>
              <a:ext cx="1347577" cy="1723982"/>
            </a:xfrm>
            <a:custGeom>
              <a:avLst/>
              <a:gdLst>
                <a:gd name="connsiteX0" fmla="*/ 341785 w 683568"/>
                <a:gd name="connsiteY0" fmla="*/ 75471 h 864094"/>
                <a:gd name="connsiteX1" fmla="*/ 117720 w 683568"/>
                <a:gd name="connsiteY1" fmla="*/ 299536 h 864094"/>
                <a:gd name="connsiteX2" fmla="*/ 341785 w 683568"/>
                <a:gd name="connsiteY2" fmla="*/ 523601 h 864094"/>
                <a:gd name="connsiteX3" fmla="*/ 341785 w 683568"/>
                <a:gd name="connsiteY3" fmla="*/ 75471 h 864094"/>
                <a:gd name="connsiteX4" fmla="*/ 341784 w 683568"/>
                <a:gd name="connsiteY4" fmla="*/ 0 h 864094"/>
                <a:gd name="connsiteX5" fmla="*/ 683568 w 683568"/>
                <a:gd name="connsiteY5" fmla="*/ 341784 h 864094"/>
                <a:gd name="connsiteX6" fmla="*/ 577183 w 683568"/>
                <a:gd name="connsiteY6" fmla="*/ 588642 h 864094"/>
                <a:gd name="connsiteX7" fmla="*/ 341597 w 683568"/>
                <a:gd name="connsiteY7" fmla="*/ 864094 h 864094"/>
                <a:gd name="connsiteX8" fmla="*/ 105111 w 683568"/>
                <a:gd name="connsiteY8" fmla="*/ 587591 h 864094"/>
                <a:gd name="connsiteX9" fmla="*/ 59857 w 683568"/>
                <a:gd name="connsiteY9" fmla="*/ 534679 h 864094"/>
                <a:gd name="connsiteX10" fmla="*/ 59306 w 683568"/>
                <a:gd name="connsiteY10" fmla="*/ 534035 h 864094"/>
                <a:gd name="connsiteX11" fmla="*/ 59325 w 683568"/>
                <a:gd name="connsiteY11" fmla="*/ 534035 h 864094"/>
                <a:gd name="connsiteX12" fmla="*/ 0 w 683568"/>
                <a:gd name="connsiteY12" fmla="*/ 341784 h 864094"/>
                <a:gd name="connsiteX13" fmla="*/ 341784 w 683568"/>
                <a:gd name="connsiteY13" fmla="*/ 0 h 864094"/>
                <a:gd name="connsiteX0-1" fmla="*/ 341785 w 683568"/>
                <a:gd name="connsiteY0-2" fmla="*/ 523601 h 864094"/>
                <a:gd name="connsiteX1-3" fmla="*/ 117720 w 683568"/>
                <a:gd name="connsiteY1-4" fmla="*/ 299536 h 864094"/>
                <a:gd name="connsiteX2-5" fmla="*/ 341785 w 683568"/>
                <a:gd name="connsiteY2-6" fmla="*/ 523601 h 864094"/>
                <a:gd name="connsiteX3-7" fmla="*/ 341784 w 683568"/>
                <a:gd name="connsiteY3-8" fmla="*/ 0 h 864094"/>
                <a:gd name="connsiteX4-9" fmla="*/ 683568 w 683568"/>
                <a:gd name="connsiteY4-10" fmla="*/ 341784 h 864094"/>
                <a:gd name="connsiteX5-11" fmla="*/ 577183 w 683568"/>
                <a:gd name="connsiteY5-12" fmla="*/ 588642 h 864094"/>
                <a:gd name="connsiteX6-13" fmla="*/ 341597 w 683568"/>
                <a:gd name="connsiteY6-14" fmla="*/ 864094 h 864094"/>
                <a:gd name="connsiteX7-15" fmla="*/ 105111 w 683568"/>
                <a:gd name="connsiteY7-16" fmla="*/ 587591 h 864094"/>
                <a:gd name="connsiteX8-17" fmla="*/ 59857 w 683568"/>
                <a:gd name="connsiteY8-18" fmla="*/ 534679 h 864094"/>
                <a:gd name="connsiteX9-19" fmla="*/ 59306 w 683568"/>
                <a:gd name="connsiteY9-20" fmla="*/ 534035 h 864094"/>
                <a:gd name="connsiteX10-21" fmla="*/ 59325 w 683568"/>
                <a:gd name="connsiteY10-22" fmla="*/ 534035 h 864094"/>
                <a:gd name="connsiteX11-23" fmla="*/ 0 w 683568"/>
                <a:gd name="connsiteY11-24" fmla="*/ 341784 h 864094"/>
                <a:gd name="connsiteX12-25" fmla="*/ 341784 w 683568"/>
                <a:gd name="connsiteY12-26" fmla="*/ 0 h 864094"/>
                <a:gd name="connsiteX0-27" fmla="*/ 341784 w 683568"/>
                <a:gd name="connsiteY0-28" fmla="*/ 0 h 864094"/>
                <a:gd name="connsiteX1-29" fmla="*/ 683568 w 683568"/>
                <a:gd name="connsiteY1-30" fmla="*/ 341784 h 864094"/>
                <a:gd name="connsiteX2-31" fmla="*/ 577183 w 683568"/>
                <a:gd name="connsiteY2-32" fmla="*/ 588642 h 864094"/>
                <a:gd name="connsiteX3-33" fmla="*/ 341597 w 683568"/>
                <a:gd name="connsiteY3-34" fmla="*/ 864094 h 864094"/>
                <a:gd name="connsiteX4-35" fmla="*/ 105111 w 683568"/>
                <a:gd name="connsiteY4-36" fmla="*/ 587591 h 864094"/>
                <a:gd name="connsiteX5-37" fmla="*/ 59857 w 683568"/>
                <a:gd name="connsiteY5-38" fmla="*/ 534679 h 864094"/>
                <a:gd name="connsiteX6-39" fmla="*/ 59306 w 683568"/>
                <a:gd name="connsiteY6-40" fmla="*/ 534035 h 864094"/>
                <a:gd name="connsiteX7-41" fmla="*/ 59325 w 683568"/>
                <a:gd name="connsiteY7-42" fmla="*/ 534035 h 864094"/>
                <a:gd name="connsiteX8-43" fmla="*/ 0 w 683568"/>
                <a:gd name="connsiteY8-44" fmla="*/ 341784 h 864094"/>
                <a:gd name="connsiteX9-45" fmla="*/ 341784 w 683568"/>
                <a:gd name="connsiteY9-46" fmla="*/ 0 h 864094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</a:cxnLst>
              <a:rect l="l" t="t" r="r" b="b"/>
              <a:pathLst>
                <a:path w="683568" h="864094">
                  <a:moveTo>
                    <a:pt x="341784" y="0"/>
                  </a:moveTo>
                  <a:cubicBezTo>
                    <a:pt x="530546" y="0"/>
                    <a:pt x="683568" y="153022"/>
                    <a:pt x="683568" y="341784"/>
                  </a:cubicBezTo>
                  <a:cubicBezTo>
                    <a:pt x="683568" y="439085"/>
                    <a:pt x="642909" y="526890"/>
                    <a:pt x="577183" y="588642"/>
                  </a:cubicBezTo>
                  <a:lnTo>
                    <a:pt x="341597" y="864094"/>
                  </a:lnTo>
                  <a:lnTo>
                    <a:pt x="105111" y="587591"/>
                  </a:lnTo>
                  <a:cubicBezTo>
                    <a:pt x="87976" y="571864"/>
                    <a:pt x="72869" y="554041"/>
                    <a:pt x="59857" y="534679"/>
                  </a:cubicBezTo>
                  <a:lnTo>
                    <a:pt x="59306" y="534035"/>
                  </a:lnTo>
                  <a:lnTo>
                    <a:pt x="59325" y="534035"/>
                  </a:lnTo>
                  <a:cubicBezTo>
                    <a:pt x="21845" y="479324"/>
                    <a:pt x="0" y="413105"/>
                    <a:pt x="0" y="341784"/>
                  </a:cubicBezTo>
                  <a:cubicBezTo>
                    <a:pt x="0" y="153022"/>
                    <a:pt x="153022" y="0"/>
                    <a:pt x="341784" y="0"/>
                  </a:cubicBezTo>
                  <a:close/>
                </a:path>
              </a:pathLst>
            </a:custGeom>
            <a:solidFill>
              <a:srgbClr val="7F7F7F">
                <a:lumMod val="40000"/>
                <a:lumOff val="60000"/>
              </a:srgbClr>
            </a:solidFill>
            <a:ln w="14288" cap="flat">
              <a:noFill/>
              <a:prstDash val="solid"/>
              <a:miter lim="800000"/>
            </a:ln>
            <a:effectLst/>
          </p:spPr>
          <p:txBody>
            <a:bodyPr vert="horz" wrap="square" lIns="68589" tIns="34295" rIns="68589" bIns="34295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20" name="文本框 33"/>
          <p:cNvSpPr txBox="1"/>
          <p:nvPr/>
        </p:nvSpPr>
        <p:spPr>
          <a:xfrm>
            <a:off x="1768713" y="1482512"/>
            <a:ext cx="1110089" cy="93103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itchFamily="2" charset="-122"/>
                <a:ea typeface="时尚中黑简体" pitchFamily="2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发展趋势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10"/>
          <p:cNvSpPr>
            <a:spLocks noChangeArrowheads="1"/>
          </p:cNvSpPr>
          <p:nvPr/>
        </p:nvSpPr>
        <p:spPr bwMode="auto">
          <a:xfrm>
            <a:off x="1432536" y="3240222"/>
            <a:ext cx="1921057" cy="108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33"/>
          <p:cNvSpPr txBox="1"/>
          <p:nvPr/>
        </p:nvSpPr>
        <p:spPr>
          <a:xfrm>
            <a:off x="4017748" y="1504997"/>
            <a:ext cx="1110089" cy="93103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itchFamily="2" charset="-122"/>
                <a:ea typeface="时尚中黑简体" pitchFamily="2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消费习惯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33"/>
          <p:cNvSpPr txBox="1"/>
          <p:nvPr/>
        </p:nvSpPr>
        <p:spPr>
          <a:xfrm>
            <a:off x="6260429" y="1482512"/>
            <a:ext cx="1110089" cy="931034"/>
          </a:xfrm>
          <a:prstGeom prst="rect">
            <a:avLst/>
          </a:prstGeom>
          <a:noFill/>
        </p:spPr>
        <p:txBody>
          <a:bodyPr wrap="square" lIns="68589" tIns="34295" rIns="68589" bIns="34295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FFB850"/>
                </a:solidFill>
                <a:latin typeface="时尚中黑简体" pitchFamily="2" charset="-122"/>
                <a:ea typeface="时尚中黑简体" pitchFamily="2" charset="-122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政策扶持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5" name="TextBox 10"/>
          <p:cNvSpPr>
            <a:spLocks noChangeArrowheads="1"/>
          </p:cNvSpPr>
          <p:nvPr/>
        </p:nvSpPr>
        <p:spPr bwMode="auto">
          <a:xfrm>
            <a:off x="3642337" y="3235112"/>
            <a:ext cx="1921057" cy="108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Box 10"/>
          <p:cNvSpPr>
            <a:spLocks noChangeArrowheads="1"/>
          </p:cNvSpPr>
          <p:nvPr/>
        </p:nvSpPr>
        <p:spPr bwMode="auto">
          <a:xfrm>
            <a:off x="5944394" y="3216990"/>
            <a:ext cx="1921057" cy="1084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8589" tIns="34295" rIns="68589" bIns="34295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lang="en-US" altLang="zh-CN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1100" b="0" kern="0" dirty="0">
                <a:solidFill>
                  <a:srgbClr val="000000">
                    <a:lumMod val="65000"/>
                    <a:lumOff val="3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lang="en-US" altLang="zh-CN" sz="1100" b="0" kern="0" dirty="0">
              <a:solidFill>
                <a:srgbClr val="000000">
                  <a:lumMod val="65000"/>
                  <a:lumOff val="3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8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2500"/>
                            </p:stCondLst>
                            <p:childTnLst>
                              <p:par>
                                <p:cTn id="5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8" grpId="0" animBg="1"/>
      <p:bldP spid="9" grpId="0" animBg="1"/>
      <p:bldP spid="20" grpId="0"/>
      <p:bldP spid="21" grpId="0"/>
      <p:bldP spid="22" grpId="0"/>
      <p:bldP spid="23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图片 49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1352488"/>
            <a:ext cx="9153525" cy="2940736"/>
          </a:xfrm>
          <a:prstGeom prst="rect">
            <a:avLst/>
          </a:prstGeom>
        </p:spPr>
      </p:pic>
      <p:grpSp>
        <p:nvGrpSpPr>
          <p:cNvPr id="12" name="组合 11"/>
          <p:cNvGrpSpPr/>
          <p:nvPr/>
        </p:nvGrpSpPr>
        <p:grpSpPr>
          <a:xfrm>
            <a:off x="3203848" y="-92546"/>
            <a:ext cx="2059352" cy="2059073"/>
            <a:chOff x="3203848" y="-92546"/>
            <a:chExt cx="2059352" cy="2059073"/>
          </a:xfrm>
        </p:grpSpPr>
        <p:pic>
          <p:nvPicPr>
            <p:cNvPr id="10" name="Picture 3" descr="C:\Users\Administrator\Desktop\微立体创业计划\002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03848" y="-92546"/>
              <a:ext cx="2059352" cy="2059073"/>
            </a:xfrm>
            <a:prstGeom prst="rect">
              <a:avLst/>
            </a:prstGeom>
            <a:noFill/>
            <a:effectLst>
              <a:outerShdw blurRad="292100" dist="177800" dir="2460000" sx="99000" sy="99000" algn="l" rotWithShape="0">
                <a:prstClr val="black">
                  <a:alpha val="39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3510000" y="521491"/>
              <a:ext cx="158417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800" b="1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目录</a:t>
              </a:r>
              <a:endParaRPr lang="zh-CN" altLang="en-US" sz="4800" b="1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3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1222334"/>
            <a:ext cx="510103" cy="51010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443" y="1593935"/>
            <a:ext cx="344102" cy="344102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7" y="981802"/>
            <a:ext cx="570165" cy="57016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4189" y="1428427"/>
            <a:ext cx="298998" cy="298998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9561" y="1561822"/>
            <a:ext cx="244615" cy="244615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755576" y="2318844"/>
            <a:ext cx="522572" cy="522572"/>
            <a:chOff x="6501056" y="1873013"/>
            <a:chExt cx="696763" cy="696763"/>
          </a:xfrm>
        </p:grpSpPr>
        <p:sp>
          <p:nvSpPr>
            <p:cNvPr id="22" name="矩形 21"/>
            <p:cNvSpPr/>
            <p:nvPr/>
          </p:nvSpPr>
          <p:spPr>
            <a:xfrm>
              <a:off x="6501056" y="1873013"/>
              <a:ext cx="696763" cy="6967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grpSp>
          <p:nvGrpSpPr>
            <p:cNvPr id="23" name="组合 22"/>
            <p:cNvGrpSpPr>
              <a:grpSpLocks noChangeAspect="1"/>
            </p:cNvGrpSpPr>
            <p:nvPr/>
          </p:nvGrpSpPr>
          <p:grpSpPr>
            <a:xfrm>
              <a:off x="6616022" y="1996273"/>
              <a:ext cx="466830" cy="450243"/>
              <a:chOff x="7019925" y="5499100"/>
              <a:chExt cx="312738" cy="301626"/>
            </a:xfrm>
            <a:solidFill>
              <a:srgbClr val="BBBE2C"/>
            </a:solidFill>
          </p:grpSpPr>
          <p:sp>
            <p:nvSpPr>
              <p:cNvPr id="24" name="Freeform 252"/>
              <p:cNvSpPr/>
              <p:nvPr/>
            </p:nvSpPr>
            <p:spPr bwMode="auto">
              <a:xfrm>
                <a:off x="7069138" y="5567363"/>
                <a:ext cx="214313" cy="233363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gradFill>
                <a:gsLst>
                  <a:gs pos="0">
                    <a:srgbClr val="007BD3"/>
                  </a:gs>
                  <a:gs pos="100000">
                    <a:srgbClr val="034373"/>
                  </a:gs>
                </a:gsLst>
                <a:lin ang="54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  <p:sp>
            <p:nvSpPr>
              <p:cNvPr id="25" name="Freeform 253"/>
              <p:cNvSpPr/>
              <p:nvPr/>
            </p:nvSpPr>
            <p:spPr bwMode="auto">
              <a:xfrm>
                <a:off x="7019925" y="5499100"/>
                <a:ext cx="312738" cy="169863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70"/>
              </a:p>
            </p:txBody>
          </p:sp>
        </p:grpSp>
      </p:grpSp>
      <p:sp>
        <p:nvSpPr>
          <p:cNvPr id="26" name="TextBox 64"/>
          <p:cNvSpPr txBox="1"/>
          <p:nvPr/>
        </p:nvSpPr>
        <p:spPr>
          <a:xfrm>
            <a:off x="367151" y="2931790"/>
            <a:ext cx="1396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PART </a:t>
            </a:r>
            <a:r>
              <a:rPr lang="en-US" altLang="zh-CN" sz="1500" smtClean="0">
                <a:solidFill>
                  <a:schemeClr val="bg1"/>
                </a:solidFill>
              </a:rPr>
              <a:t>01</a:t>
            </a:r>
            <a:r>
              <a:rPr lang="zh-CN" altLang="en-US" sz="1500" smtClean="0">
                <a:solidFill>
                  <a:schemeClr val="bg1"/>
                </a:solidFill>
              </a:rPr>
              <a:t>   </a:t>
            </a:r>
            <a:endParaRPr lang="en-US" altLang="zh-CN" sz="15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500" b="1" spc="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年度工作</a:t>
            </a:r>
            <a:r>
              <a:rPr lang="zh-CN" altLang="en-US" sz="1500" b="1" spc="7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概述</a:t>
            </a:r>
            <a:endParaRPr lang="zh-CN" altLang="en-US" sz="1500" b="1" spc="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65"/>
          <p:cNvSpPr txBox="1"/>
          <p:nvPr/>
        </p:nvSpPr>
        <p:spPr>
          <a:xfrm>
            <a:off x="2095344" y="2931790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PART </a:t>
            </a:r>
            <a:r>
              <a:rPr lang="en-US" altLang="zh-CN" sz="1500">
                <a:solidFill>
                  <a:schemeClr val="bg1"/>
                </a:solidFill>
              </a:rPr>
              <a:t>02   </a:t>
            </a:r>
            <a:endParaRPr lang="en-US" altLang="zh-CN" sz="15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500" b="1" spc="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lang="zh-CN" altLang="en-US" sz="1500" b="1" spc="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完成情况</a:t>
            </a:r>
            <a:endParaRPr lang="zh-CN" altLang="en-US" sz="1500" b="1" spc="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76171" y="2318844"/>
            <a:ext cx="522572" cy="522572"/>
            <a:chOff x="6501056" y="2921024"/>
            <a:chExt cx="696763" cy="696763"/>
          </a:xfrm>
        </p:grpSpPr>
        <p:sp>
          <p:nvSpPr>
            <p:cNvPr id="29" name="矩形 28"/>
            <p:cNvSpPr/>
            <p:nvPr/>
          </p:nvSpPr>
          <p:spPr>
            <a:xfrm>
              <a:off x="6501056" y="2921024"/>
              <a:ext cx="696763" cy="696763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grpSp>
          <p:nvGrpSpPr>
            <p:cNvPr id="30" name="组合 29"/>
            <p:cNvGrpSpPr>
              <a:grpSpLocks noChangeAspect="1"/>
            </p:cNvGrpSpPr>
            <p:nvPr/>
          </p:nvGrpSpPr>
          <p:grpSpPr>
            <a:xfrm>
              <a:off x="6636672" y="3066937"/>
              <a:ext cx="455384" cy="390650"/>
              <a:chOff x="5084763" y="971550"/>
              <a:chExt cx="323850" cy="277813"/>
            </a:xfrm>
            <a:solidFill>
              <a:srgbClr val="4ABAB5"/>
            </a:solidFill>
          </p:grpSpPr>
          <p:sp>
            <p:nvSpPr>
              <p:cNvPr id="31" name="Freeform 301"/>
              <p:cNvSpPr>
                <a:spLocks noEditPoints="1"/>
              </p:cNvSpPr>
              <p:nvPr/>
            </p:nvSpPr>
            <p:spPr bwMode="auto">
              <a:xfrm>
                <a:off x="5191125" y="1031875"/>
                <a:ext cx="217488" cy="217488"/>
              </a:xfrm>
              <a:custGeom>
                <a:avLst/>
                <a:gdLst>
                  <a:gd name="T0" fmla="*/ 6 w 58"/>
                  <a:gd name="T1" fmla="*/ 14 h 58"/>
                  <a:gd name="T2" fmla="*/ 7 w 58"/>
                  <a:gd name="T3" fmla="*/ 19 h 58"/>
                  <a:gd name="T4" fmla="*/ 4 w 58"/>
                  <a:gd name="T5" fmla="*/ 20 h 58"/>
                  <a:gd name="T6" fmla="*/ 0 w 58"/>
                  <a:gd name="T7" fmla="*/ 23 h 58"/>
                  <a:gd name="T8" fmla="*/ 2 w 58"/>
                  <a:gd name="T9" fmla="*/ 27 h 58"/>
                  <a:gd name="T10" fmla="*/ 5 w 58"/>
                  <a:gd name="T11" fmla="*/ 31 h 58"/>
                  <a:gd name="T12" fmla="*/ 2 w 58"/>
                  <a:gd name="T13" fmla="*/ 34 h 58"/>
                  <a:gd name="T14" fmla="*/ 1 w 58"/>
                  <a:gd name="T15" fmla="*/ 38 h 58"/>
                  <a:gd name="T16" fmla="*/ 5 w 58"/>
                  <a:gd name="T17" fmla="*/ 41 h 58"/>
                  <a:gd name="T18" fmla="*/ 8 w 58"/>
                  <a:gd name="T19" fmla="*/ 42 h 58"/>
                  <a:gd name="T20" fmla="*/ 8 w 58"/>
                  <a:gd name="T21" fmla="*/ 46 h 58"/>
                  <a:gd name="T22" fmla="*/ 9 w 58"/>
                  <a:gd name="T23" fmla="*/ 51 h 58"/>
                  <a:gd name="T24" fmla="*/ 14 w 58"/>
                  <a:gd name="T25" fmla="*/ 51 h 58"/>
                  <a:gd name="T26" fmla="*/ 18 w 58"/>
                  <a:gd name="T27" fmla="*/ 51 h 58"/>
                  <a:gd name="T28" fmla="*/ 19 w 58"/>
                  <a:gd name="T29" fmla="*/ 54 h 58"/>
                  <a:gd name="T30" fmla="*/ 22 w 58"/>
                  <a:gd name="T31" fmla="*/ 58 h 58"/>
                  <a:gd name="T32" fmla="*/ 27 w 58"/>
                  <a:gd name="T33" fmla="*/ 56 h 58"/>
                  <a:gd name="T34" fmla="*/ 31 w 58"/>
                  <a:gd name="T35" fmla="*/ 53 h 58"/>
                  <a:gd name="T36" fmla="*/ 33 w 58"/>
                  <a:gd name="T37" fmla="*/ 56 h 58"/>
                  <a:gd name="T38" fmla="*/ 38 w 58"/>
                  <a:gd name="T39" fmla="*/ 57 h 58"/>
                  <a:gd name="T40" fmla="*/ 40 w 58"/>
                  <a:gd name="T41" fmla="*/ 53 h 58"/>
                  <a:gd name="T42" fmla="*/ 42 w 58"/>
                  <a:gd name="T43" fmla="*/ 49 h 58"/>
                  <a:gd name="T44" fmla="*/ 46 w 58"/>
                  <a:gd name="T45" fmla="*/ 50 h 58"/>
                  <a:gd name="T46" fmla="*/ 50 w 58"/>
                  <a:gd name="T47" fmla="*/ 49 h 58"/>
                  <a:gd name="T48" fmla="*/ 51 w 58"/>
                  <a:gd name="T49" fmla="*/ 44 h 58"/>
                  <a:gd name="T50" fmla="*/ 50 w 58"/>
                  <a:gd name="T51" fmla="*/ 40 h 58"/>
                  <a:gd name="T52" fmla="*/ 54 w 58"/>
                  <a:gd name="T53" fmla="*/ 39 h 58"/>
                  <a:gd name="T54" fmla="*/ 57 w 58"/>
                  <a:gd name="T55" fmla="*/ 35 h 58"/>
                  <a:gd name="T56" fmla="*/ 55 w 58"/>
                  <a:gd name="T57" fmla="*/ 31 h 58"/>
                  <a:gd name="T58" fmla="*/ 52 w 58"/>
                  <a:gd name="T59" fmla="*/ 27 h 58"/>
                  <a:gd name="T60" fmla="*/ 55 w 58"/>
                  <a:gd name="T61" fmla="*/ 25 h 58"/>
                  <a:gd name="T62" fmla="*/ 56 w 58"/>
                  <a:gd name="T63" fmla="*/ 20 h 58"/>
                  <a:gd name="T64" fmla="*/ 53 w 58"/>
                  <a:gd name="T65" fmla="*/ 18 h 58"/>
                  <a:gd name="T66" fmla="*/ 48 w 58"/>
                  <a:gd name="T67" fmla="*/ 16 h 58"/>
                  <a:gd name="T68" fmla="*/ 49 w 58"/>
                  <a:gd name="T69" fmla="*/ 12 h 58"/>
                  <a:gd name="T70" fmla="*/ 48 w 58"/>
                  <a:gd name="T71" fmla="*/ 8 h 58"/>
                  <a:gd name="T72" fmla="*/ 44 w 58"/>
                  <a:gd name="T73" fmla="*/ 7 h 58"/>
                  <a:gd name="T74" fmla="*/ 39 w 58"/>
                  <a:gd name="T75" fmla="*/ 8 h 58"/>
                  <a:gd name="T76" fmla="*/ 38 w 58"/>
                  <a:gd name="T77" fmla="*/ 4 h 58"/>
                  <a:gd name="T78" fmla="*/ 35 w 58"/>
                  <a:gd name="T79" fmla="*/ 1 h 58"/>
                  <a:gd name="T80" fmla="*/ 30 w 58"/>
                  <a:gd name="T81" fmla="*/ 3 h 58"/>
                  <a:gd name="T82" fmla="*/ 27 w 58"/>
                  <a:gd name="T83" fmla="*/ 5 h 58"/>
                  <a:gd name="T84" fmla="*/ 24 w 58"/>
                  <a:gd name="T85" fmla="*/ 3 h 58"/>
                  <a:gd name="T86" fmla="*/ 20 w 58"/>
                  <a:gd name="T87" fmla="*/ 1 h 58"/>
                  <a:gd name="T88" fmla="*/ 17 w 58"/>
                  <a:gd name="T89" fmla="*/ 5 h 58"/>
                  <a:gd name="T90" fmla="*/ 15 w 58"/>
                  <a:gd name="T91" fmla="*/ 10 h 58"/>
                  <a:gd name="T92" fmla="*/ 12 w 58"/>
                  <a:gd name="T93" fmla="*/ 9 h 58"/>
                  <a:gd name="T94" fmla="*/ 7 w 58"/>
                  <a:gd name="T95" fmla="*/ 10 h 58"/>
                  <a:gd name="T96" fmla="*/ 6 w 58"/>
                  <a:gd name="T97" fmla="*/ 14 h 58"/>
                  <a:gd name="T98" fmla="*/ 23 w 58"/>
                  <a:gd name="T99" fmla="*/ 13 h 58"/>
                  <a:gd name="T100" fmla="*/ 45 w 58"/>
                  <a:gd name="T101" fmla="*/ 24 h 58"/>
                  <a:gd name="T102" fmla="*/ 34 w 58"/>
                  <a:gd name="T103" fmla="*/ 45 h 58"/>
                  <a:gd name="T104" fmla="*/ 13 w 58"/>
                  <a:gd name="T105" fmla="*/ 34 h 58"/>
                  <a:gd name="T106" fmla="*/ 23 w 58"/>
                  <a:gd name="T107" fmla="*/ 13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58" h="58">
                    <a:moveTo>
                      <a:pt x="6" y="14"/>
                    </a:moveTo>
                    <a:cubicBezTo>
                      <a:pt x="8" y="15"/>
                      <a:pt x="7" y="18"/>
                      <a:pt x="7" y="19"/>
                    </a:cubicBezTo>
                    <a:cubicBezTo>
                      <a:pt x="7" y="20"/>
                      <a:pt x="5" y="20"/>
                      <a:pt x="4" y="20"/>
                    </a:cubicBezTo>
                    <a:cubicBezTo>
                      <a:pt x="2" y="20"/>
                      <a:pt x="0" y="21"/>
                      <a:pt x="0" y="23"/>
                    </a:cubicBezTo>
                    <a:cubicBezTo>
                      <a:pt x="0" y="25"/>
                      <a:pt x="0" y="27"/>
                      <a:pt x="2" y="27"/>
                    </a:cubicBezTo>
                    <a:cubicBezTo>
                      <a:pt x="3" y="28"/>
                      <a:pt x="5" y="30"/>
                      <a:pt x="5" y="31"/>
                    </a:cubicBezTo>
                    <a:cubicBezTo>
                      <a:pt x="5" y="32"/>
                      <a:pt x="4" y="33"/>
                      <a:pt x="2" y="34"/>
                    </a:cubicBezTo>
                    <a:cubicBezTo>
                      <a:pt x="1" y="34"/>
                      <a:pt x="0" y="36"/>
                      <a:pt x="1" y="38"/>
                    </a:cubicBezTo>
                    <a:cubicBezTo>
                      <a:pt x="1" y="40"/>
                      <a:pt x="3" y="42"/>
                      <a:pt x="5" y="41"/>
                    </a:cubicBezTo>
                    <a:cubicBezTo>
                      <a:pt x="6" y="41"/>
                      <a:pt x="8" y="41"/>
                      <a:pt x="8" y="42"/>
                    </a:cubicBezTo>
                    <a:cubicBezTo>
                      <a:pt x="9" y="42"/>
                      <a:pt x="9" y="45"/>
                      <a:pt x="8" y="46"/>
                    </a:cubicBezTo>
                    <a:cubicBezTo>
                      <a:pt x="7" y="47"/>
                      <a:pt x="7" y="50"/>
                      <a:pt x="9" y="51"/>
                    </a:cubicBezTo>
                    <a:cubicBezTo>
                      <a:pt x="11" y="52"/>
                      <a:pt x="13" y="53"/>
                      <a:pt x="14" y="51"/>
                    </a:cubicBezTo>
                    <a:cubicBezTo>
                      <a:pt x="15" y="50"/>
                      <a:pt x="18" y="51"/>
                      <a:pt x="18" y="51"/>
                    </a:cubicBezTo>
                    <a:cubicBezTo>
                      <a:pt x="19" y="51"/>
                      <a:pt x="20" y="53"/>
                      <a:pt x="19" y="54"/>
                    </a:cubicBezTo>
                    <a:cubicBezTo>
                      <a:pt x="19" y="56"/>
                      <a:pt x="20" y="57"/>
                      <a:pt x="22" y="58"/>
                    </a:cubicBezTo>
                    <a:cubicBezTo>
                      <a:pt x="25" y="58"/>
                      <a:pt x="26" y="57"/>
                      <a:pt x="27" y="56"/>
                    </a:cubicBezTo>
                    <a:cubicBezTo>
                      <a:pt x="27" y="54"/>
                      <a:pt x="30" y="53"/>
                      <a:pt x="31" y="53"/>
                    </a:cubicBezTo>
                    <a:cubicBezTo>
                      <a:pt x="31" y="53"/>
                      <a:pt x="33" y="54"/>
                      <a:pt x="33" y="56"/>
                    </a:cubicBezTo>
                    <a:cubicBezTo>
                      <a:pt x="34" y="57"/>
                      <a:pt x="36" y="58"/>
                      <a:pt x="38" y="57"/>
                    </a:cubicBezTo>
                    <a:cubicBezTo>
                      <a:pt x="40" y="57"/>
                      <a:pt x="41" y="55"/>
                      <a:pt x="40" y="53"/>
                    </a:cubicBezTo>
                    <a:cubicBezTo>
                      <a:pt x="40" y="52"/>
                      <a:pt x="42" y="49"/>
                      <a:pt x="42" y="49"/>
                    </a:cubicBezTo>
                    <a:cubicBezTo>
                      <a:pt x="43" y="48"/>
                      <a:pt x="44" y="49"/>
                      <a:pt x="46" y="50"/>
                    </a:cubicBezTo>
                    <a:cubicBezTo>
                      <a:pt x="47" y="51"/>
                      <a:pt x="49" y="51"/>
                      <a:pt x="50" y="49"/>
                    </a:cubicBezTo>
                    <a:cubicBezTo>
                      <a:pt x="52" y="47"/>
                      <a:pt x="52" y="45"/>
                      <a:pt x="51" y="44"/>
                    </a:cubicBezTo>
                    <a:cubicBezTo>
                      <a:pt x="50" y="43"/>
                      <a:pt x="50" y="40"/>
                      <a:pt x="50" y="40"/>
                    </a:cubicBezTo>
                    <a:cubicBezTo>
                      <a:pt x="51" y="39"/>
                      <a:pt x="52" y="38"/>
                      <a:pt x="54" y="39"/>
                    </a:cubicBezTo>
                    <a:cubicBezTo>
                      <a:pt x="55" y="39"/>
                      <a:pt x="57" y="38"/>
                      <a:pt x="57" y="35"/>
                    </a:cubicBezTo>
                    <a:cubicBezTo>
                      <a:pt x="58" y="33"/>
                      <a:pt x="57" y="31"/>
                      <a:pt x="55" y="31"/>
                    </a:cubicBezTo>
                    <a:cubicBezTo>
                      <a:pt x="54" y="31"/>
                      <a:pt x="53" y="28"/>
                      <a:pt x="52" y="27"/>
                    </a:cubicBezTo>
                    <a:cubicBezTo>
                      <a:pt x="52" y="26"/>
                      <a:pt x="54" y="25"/>
                      <a:pt x="55" y="25"/>
                    </a:cubicBezTo>
                    <a:cubicBezTo>
                      <a:pt x="56" y="24"/>
                      <a:pt x="57" y="22"/>
                      <a:pt x="56" y="20"/>
                    </a:cubicBezTo>
                    <a:cubicBezTo>
                      <a:pt x="56" y="18"/>
                      <a:pt x="54" y="17"/>
                      <a:pt x="53" y="18"/>
                    </a:cubicBezTo>
                    <a:cubicBezTo>
                      <a:pt x="51" y="18"/>
                      <a:pt x="49" y="16"/>
                      <a:pt x="48" y="16"/>
                    </a:cubicBezTo>
                    <a:cubicBezTo>
                      <a:pt x="48" y="15"/>
                      <a:pt x="48" y="13"/>
                      <a:pt x="49" y="12"/>
                    </a:cubicBezTo>
                    <a:cubicBezTo>
                      <a:pt x="50" y="11"/>
                      <a:pt x="50" y="9"/>
                      <a:pt x="48" y="8"/>
                    </a:cubicBezTo>
                    <a:cubicBezTo>
                      <a:pt x="47" y="6"/>
                      <a:pt x="45" y="6"/>
                      <a:pt x="44" y="7"/>
                    </a:cubicBezTo>
                    <a:cubicBezTo>
                      <a:pt x="42" y="8"/>
                      <a:pt x="40" y="8"/>
                      <a:pt x="39" y="8"/>
                    </a:cubicBezTo>
                    <a:cubicBezTo>
                      <a:pt x="38" y="7"/>
                      <a:pt x="38" y="6"/>
                      <a:pt x="38" y="4"/>
                    </a:cubicBezTo>
                    <a:cubicBezTo>
                      <a:pt x="38" y="3"/>
                      <a:pt x="37" y="1"/>
                      <a:pt x="35" y="1"/>
                    </a:cubicBezTo>
                    <a:cubicBezTo>
                      <a:pt x="33" y="0"/>
                      <a:pt x="31" y="1"/>
                      <a:pt x="30" y="3"/>
                    </a:cubicBezTo>
                    <a:cubicBezTo>
                      <a:pt x="30" y="4"/>
                      <a:pt x="28" y="5"/>
                      <a:pt x="27" y="5"/>
                    </a:cubicBezTo>
                    <a:cubicBezTo>
                      <a:pt x="26" y="6"/>
                      <a:pt x="25" y="4"/>
                      <a:pt x="24" y="3"/>
                    </a:cubicBezTo>
                    <a:cubicBezTo>
                      <a:pt x="24" y="1"/>
                      <a:pt x="22" y="1"/>
                      <a:pt x="20" y="1"/>
                    </a:cubicBezTo>
                    <a:cubicBezTo>
                      <a:pt x="18" y="2"/>
                      <a:pt x="16" y="4"/>
                      <a:pt x="17" y="5"/>
                    </a:cubicBezTo>
                    <a:cubicBezTo>
                      <a:pt x="17" y="7"/>
                      <a:pt x="16" y="9"/>
                      <a:pt x="15" y="10"/>
                    </a:cubicBezTo>
                    <a:cubicBezTo>
                      <a:pt x="14" y="10"/>
                      <a:pt x="13" y="10"/>
                      <a:pt x="12" y="9"/>
                    </a:cubicBezTo>
                    <a:cubicBezTo>
                      <a:pt x="10" y="8"/>
                      <a:pt x="8" y="8"/>
                      <a:pt x="7" y="10"/>
                    </a:cubicBezTo>
                    <a:cubicBezTo>
                      <a:pt x="6" y="11"/>
                      <a:pt x="5" y="13"/>
                      <a:pt x="6" y="14"/>
                    </a:cubicBezTo>
                    <a:close/>
                    <a:moveTo>
                      <a:pt x="23" y="13"/>
                    </a:moveTo>
                    <a:cubicBezTo>
                      <a:pt x="32" y="10"/>
                      <a:pt x="42" y="15"/>
                      <a:pt x="45" y="24"/>
                    </a:cubicBezTo>
                    <a:cubicBezTo>
                      <a:pt x="47" y="33"/>
                      <a:pt x="43" y="42"/>
                      <a:pt x="34" y="45"/>
                    </a:cubicBezTo>
                    <a:cubicBezTo>
                      <a:pt x="25" y="48"/>
                      <a:pt x="15" y="43"/>
                      <a:pt x="13" y="34"/>
                    </a:cubicBezTo>
                    <a:cubicBezTo>
                      <a:pt x="10" y="26"/>
                      <a:pt x="15" y="16"/>
                      <a:pt x="23" y="13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/>
              </a:p>
            </p:txBody>
          </p:sp>
          <p:sp>
            <p:nvSpPr>
              <p:cNvPr id="32" name="Freeform 302"/>
              <p:cNvSpPr>
                <a:spLocks noEditPoints="1"/>
              </p:cNvSpPr>
              <p:nvPr/>
            </p:nvSpPr>
            <p:spPr bwMode="auto">
              <a:xfrm>
                <a:off x="5084763" y="971550"/>
                <a:ext cx="139700" cy="139700"/>
              </a:xfrm>
              <a:custGeom>
                <a:avLst/>
                <a:gdLst>
                  <a:gd name="T0" fmla="*/ 4 w 37"/>
                  <a:gd name="T1" fmla="*/ 9 h 37"/>
                  <a:gd name="T2" fmla="*/ 5 w 37"/>
                  <a:gd name="T3" fmla="*/ 12 h 37"/>
                  <a:gd name="T4" fmla="*/ 2 w 37"/>
                  <a:gd name="T5" fmla="*/ 12 h 37"/>
                  <a:gd name="T6" fmla="*/ 0 w 37"/>
                  <a:gd name="T7" fmla="*/ 14 h 37"/>
                  <a:gd name="T8" fmla="*/ 1 w 37"/>
                  <a:gd name="T9" fmla="*/ 17 h 37"/>
                  <a:gd name="T10" fmla="*/ 3 w 37"/>
                  <a:gd name="T11" fmla="*/ 20 h 37"/>
                  <a:gd name="T12" fmla="*/ 2 w 37"/>
                  <a:gd name="T13" fmla="*/ 21 h 37"/>
                  <a:gd name="T14" fmla="*/ 1 w 37"/>
                  <a:gd name="T15" fmla="*/ 24 h 37"/>
                  <a:gd name="T16" fmla="*/ 3 w 37"/>
                  <a:gd name="T17" fmla="*/ 26 h 37"/>
                  <a:gd name="T18" fmla="*/ 5 w 37"/>
                  <a:gd name="T19" fmla="*/ 26 h 37"/>
                  <a:gd name="T20" fmla="*/ 5 w 37"/>
                  <a:gd name="T21" fmla="*/ 29 h 37"/>
                  <a:gd name="T22" fmla="*/ 6 w 37"/>
                  <a:gd name="T23" fmla="*/ 32 h 37"/>
                  <a:gd name="T24" fmla="*/ 9 w 37"/>
                  <a:gd name="T25" fmla="*/ 33 h 37"/>
                  <a:gd name="T26" fmla="*/ 12 w 37"/>
                  <a:gd name="T27" fmla="*/ 32 h 37"/>
                  <a:gd name="T28" fmla="*/ 12 w 37"/>
                  <a:gd name="T29" fmla="*/ 34 h 37"/>
                  <a:gd name="T30" fmla="*/ 15 w 37"/>
                  <a:gd name="T31" fmla="*/ 37 h 37"/>
                  <a:gd name="T32" fmla="*/ 17 w 37"/>
                  <a:gd name="T33" fmla="*/ 35 h 37"/>
                  <a:gd name="T34" fmla="*/ 20 w 37"/>
                  <a:gd name="T35" fmla="*/ 34 h 37"/>
                  <a:gd name="T36" fmla="*/ 21 w 37"/>
                  <a:gd name="T37" fmla="*/ 35 h 37"/>
                  <a:gd name="T38" fmla="*/ 24 w 37"/>
                  <a:gd name="T39" fmla="*/ 36 h 37"/>
                  <a:gd name="T40" fmla="*/ 26 w 37"/>
                  <a:gd name="T41" fmla="*/ 34 h 37"/>
                  <a:gd name="T42" fmla="*/ 27 w 37"/>
                  <a:gd name="T43" fmla="*/ 31 h 37"/>
                  <a:gd name="T44" fmla="*/ 29 w 37"/>
                  <a:gd name="T45" fmla="*/ 32 h 37"/>
                  <a:gd name="T46" fmla="*/ 32 w 37"/>
                  <a:gd name="T47" fmla="*/ 31 h 37"/>
                  <a:gd name="T48" fmla="*/ 33 w 37"/>
                  <a:gd name="T49" fmla="*/ 28 h 37"/>
                  <a:gd name="T50" fmla="*/ 32 w 37"/>
                  <a:gd name="T51" fmla="*/ 25 h 37"/>
                  <a:gd name="T52" fmla="*/ 35 w 37"/>
                  <a:gd name="T53" fmla="*/ 24 h 37"/>
                  <a:gd name="T54" fmla="*/ 37 w 37"/>
                  <a:gd name="T55" fmla="*/ 22 h 37"/>
                  <a:gd name="T56" fmla="*/ 36 w 37"/>
                  <a:gd name="T57" fmla="*/ 19 h 37"/>
                  <a:gd name="T58" fmla="*/ 34 w 37"/>
                  <a:gd name="T59" fmla="*/ 17 h 37"/>
                  <a:gd name="T60" fmla="*/ 35 w 37"/>
                  <a:gd name="T61" fmla="*/ 15 h 37"/>
                  <a:gd name="T62" fmla="*/ 36 w 37"/>
                  <a:gd name="T63" fmla="*/ 12 h 37"/>
                  <a:gd name="T64" fmla="*/ 34 w 37"/>
                  <a:gd name="T65" fmla="*/ 11 h 37"/>
                  <a:gd name="T66" fmla="*/ 31 w 37"/>
                  <a:gd name="T67" fmla="*/ 9 h 37"/>
                  <a:gd name="T68" fmla="*/ 32 w 37"/>
                  <a:gd name="T69" fmla="*/ 7 h 37"/>
                  <a:gd name="T70" fmla="*/ 31 w 37"/>
                  <a:gd name="T71" fmla="*/ 4 h 37"/>
                  <a:gd name="T72" fmla="*/ 28 w 37"/>
                  <a:gd name="T73" fmla="*/ 4 h 37"/>
                  <a:gd name="T74" fmla="*/ 25 w 37"/>
                  <a:gd name="T75" fmla="*/ 4 h 37"/>
                  <a:gd name="T76" fmla="*/ 25 w 37"/>
                  <a:gd name="T77" fmla="*/ 2 h 37"/>
                  <a:gd name="T78" fmla="*/ 22 w 37"/>
                  <a:gd name="T79" fmla="*/ 0 h 37"/>
                  <a:gd name="T80" fmla="*/ 20 w 37"/>
                  <a:gd name="T81" fmla="*/ 1 h 37"/>
                  <a:gd name="T82" fmla="*/ 17 w 37"/>
                  <a:gd name="T83" fmla="*/ 3 h 37"/>
                  <a:gd name="T84" fmla="*/ 16 w 37"/>
                  <a:gd name="T85" fmla="*/ 1 h 37"/>
                  <a:gd name="T86" fmla="*/ 13 w 37"/>
                  <a:gd name="T87" fmla="*/ 0 h 37"/>
                  <a:gd name="T88" fmla="*/ 11 w 37"/>
                  <a:gd name="T89" fmla="*/ 3 h 37"/>
                  <a:gd name="T90" fmla="*/ 10 w 37"/>
                  <a:gd name="T91" fmla="*/ 6 h 37"/>
                  <a:gd name="T92" fmla="*/ 8 w 37"/>
                  <a:gd name="T93" fmla="*/ 5 h 37"/>
                  <a:gd name="T94" fmla="*/ 5 w 37"/>
                  <a:gd name="T95" fmla="*/ 6 h 37"/>
                  <a:gd name="T96" fmla="*/ 4 w 37"/>
                  <a:gd name="T97" fmla="*/ 9 h 37"/>
                  <a:gd name="T98" fmla="*/ 15 w 37"/>
                  <a:gd name="T99" fmla="*/ 8 h 37"/>
                  <a:gd name="T100" fmla="*/ 29 w 37"/>
                  <a:gd name="T101" fmla="*/ 15 h 37"/>
                  <a:gd name="T102" fmla="*/ 22 w 37"/>
                  <a:gd name="T103" fmla="*/ 29 h 37"/>
                  <a:gd name="T104" fmla="*/ 8 w 37"/>
                  <a:gd name="T105" fmla="*/ 22 h 37"/>
                  <a:gd name="T106" fmla="*/ 15 w 37"/>
                  <a:gd name="T107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7" h="37">
                    <a:moveTo>
                      <a:pt x="4" y="9"/>
                    </a:moveTo>
                    <a:cubicBezTo>
                      <a:pt x="5" y="9"/>
                      <a:pt x="5" y="11"/>
                      <a:pt x="5" y="12"/>
                    </a:cubicBezTo>
                    <a:cubicBezTo>
                      <a:pt x="4" y="12"/>
                      <a:pt x="3" y="12"/>
                      <a:pt x="2" y="12"/>
                    </a:cubicBezTo>
                    <a:cubicBezTo>
                      <a:pt x="1" y="12"/>
                      <a:pt x="0" y="13"/>
                      <a:pt x="0" y="14"/>
                    </a:cubicBezTo>
                    <a:cubicBezTo>
                      <a:pt x="0" y="16"/>
                      <a:pt x="0" y="17"/>
                      <a:pt x="1" y="17"/>
                    </a:cubicBezTo>
                    <a:cubicBezTo>
                      <a:pt x="2" y="17"/>
                      <a:pt x="3" y="19"/>
                      <a:pt x="3" y="20"/>
                    </a:cubicBezTo>
                    <a:cubicBezTo>
                      <a:pt x="3" y="20"/>
                      <a:pt x="2" y="21"/>
                      <a:pt x="2" y="21"/>
                    </a:cubicBezTo>
                    <a:cubicBezTo>
                      <a:pt x="1" y="21"/>
                      <a:pt x="0" y="23"/>
                      <a:pt x="1" y="24"/>
                    </a:cubicBezTo>
                    <a:cubicBezTo>
                      <a:pt x="1" y="25"/>
                      <a:pt x="2" y="26"/>
                      <a:pt x="3" y="26"/>
                    </a:cubicBezTo>
                    <a:cubicBezTo>
                      <a:pt x="4" y="26"/>
                      <a:pt x="5" y="26"/>
                      <a:pt x="5" y="26"/>
                    </a:cubicBezTo>
                    <a:cubicBezTo>
                      <a:pt x="6" y="27"/>
                      <a:pt x="6" y="28"/>
                      <a:pt x="5" y="29"/>
                    </a:cubicBezTo>
                    <a:cubicBezTo>
                      <a:pt x="5" y="30"/>
                      <a:pt x="5" y="31"/>
                      <a:pt x="6" y="32"/>
                    </a:cubicBezTo>
                    <a:cubicBezTo>
                      <a:pt x="7" y="33"/>
                      <a:pt x="8" y="33"/>
                      <a:pt x="9" y="33"/>
                    </a:cubicBezTo>
                    <a:cubicBezTo>
                      <a:pt x="10" y="32"/>
                      <a:pt x="11" y="32"/>
                      <a:pt x="12" y="32"/>
                    </a:cubicBezTo>
                    <a:cubicBezTo>
                      <a:pt x="12" y="32"/>
                      <a:pt x="13" y="33"/>
                      <a:pt x="12" y="34"/>
                    </a:cubicBezTo>
                    <a:cubicBezTo>
                      <a:pt x="12" y="35"/>
                      <a:pt x="13" y="36"/>
                      <a:pt x="15" y="37"/>
                    </a:cubicBezTo>
                    <a:cubicBezTo>
                      <a:pt x="16" y="37"/>
                      <a:pt x="17" y="36"/>
                      <a:pt x="17" y="35"/>
                    </a:cubicBezTo>
                    <a:cubicBezTo>
                      <a:pt x="18" y="34"/>
                      <a:pt x="19" y="34"/>
                      <a:pt x="20" y="34"/>
                    </a:cubicBezTo>
                    <a:cubicBezTo>
                      <a:pt x="20" y="34"/>
                      <a:pt x="21" y="34"/>
                      <a:pt x="21" y="35"/>
                    </a:cubicBezTo>
                    <a:cubicBezTo>
                      <a:pt x="22" y="36"/>
                      <a:pt x="23" y="37"/>
                      <a:pt x="24" y="36"/>
                    </a:cubicBezTo>
                    <a:cubicBezTo>
                      <a:pt x="26" y="36"/>
                      <a:pt x="26" y="35"/>
                      <a:pt x="26" y="34"/>
                    </a:cubicBezTo>
                    <a:cubicBezTo>
                      <a:pt x="26" y="33"/>
                      <a:pt x="27" y="31"/>
                      <a:pt x="27" y="31"/>
                    </a:cubicBezTo>
                    <a:cubicBezTo>
                      <a:pt x="28" y="31"/>
                      <a:pt x="29" y="31"/>
                      <a:pt x="29" y="32"/>
                    </a:cubicBezTo>
                    <a:cubicBezTo>
                      <a:pt x="30" y="32"/>
                      <a:pt x="32" y="32"/>
                      <a:pt x="32" y="31"/>
                    </a:cubicBezTo>
                    <a:cubicBezTo>
                      <a:pt x="33" y="30"/>
                      <a:pt x="34" y="28"/>
                      <a:pt x="33" y="28"/>
                    </a:cubicBezTo>
                    <a:cubicBezTo>
                      <a:pt x="32" y="27"/>
                      <a:pt x="32" y="25"/>
                      <a:pt x="32" y="25"/>
                    </a:cubicBezTo>
                    <a:cubicBezTo>
                      <a:pt x="33" y="24"/>
                      <a:pt x="34" y="24"/>
                      <a:pt x="35" y="24"/>
                    </a:cubicBezTo>
                    <a:cubicBezTo>
                      <a:pt x="36" y="24"/>
                      <a:pt x="37" y="24"/>
                      <a:pt x="37" y="22"/>
                    </a:cubicBezTo>
                    <a:cubicBezTo>
                      <a:pt x="37" y="21"/>
                      <a:pt x="37" y="20"/>
                      <a:pt x="36" y="19"/>
                    </a:cubicBezTo>
                    <a:cubicBezTo>
                      <a:pt x="35" y="19"/>
                      <a:pt x="34" y="18"/>
                      <a:pt x="34" y="17"/>
                    </a:cubicBezTo>
                    <a:cubicBezTo>
                      <a:pt x="34" y="16"/>
                      <a:pt x="35" y="16"/>
                      <a:pt x="35" y="15"/>
                    </a:cubicBezTo>
                    <a:cubicBezTo>
                      <a:pt x="36" y="15"/>
                      <a:pt x="37" y="14"/>
                      <a:pt x="36" y="12"/>
                    </a:cubicBezTo>
                    <a:cubicBezTo>
                      <a:pt x="36" y="11"/>
                      <a:pt x="35" y="10"/>
                      <a:pt x="34" y="11"/>
                    </a:cubicBezTo>
                    <a:cubicBezTo>
                      <a:pt x="33" y="11"/>
                      <a:pt x="31" y="10"/>
                      <a:pt x="31" y="9"/>
                    </a:cubicBezTo>
                    <a:cubicBezTo>
                      <a:pt x="31" y="9"/>
                      <a:pt x="31" y="8"/>
                      <a:pt x="32" y="7"/>
                    </a:cubicBezTo>
                    <a:cubicBezTo>
                      <a:pt x="32" y="7"/>
                      <a:pt x="32" y="5"/>
                      <a:pt x="31" y="4"/>
                    </a:cubicBezTo>
                    <a:cubicBezTo>
                      <a:pt x="30" y="3"/>
                      <a:pt x="29" y="3"/>
                      <a:pt x="28" y="4"/>
                    </a:cubicBezTo>
                    <a:cubicBezTo>
                      <a:pt x="27" y="5"/>
                      <a:pt x="26" y="5"/>
                      <a:pt x="25" y="4"/>
                    </a:cubicBezTo>
                    <a:cubicBezTo>
                      <a:pt x="25" y="4"/>
                      <a:pt x="24" y="3"/>
                      <a:pt x="25" y="2"/>
                    </a:cubicBezTo>
                    <a:cubicBezTo>
                      <a:pt x="25" y="1"/>
                      <a:pt x="24" y="0"/>
                      <a:pt x="22" y="0"/>
                    </a:cubicBezTo>
                    <a:cubicBezTo>
                      <a:pt x="21" y="0"/>
                      <a:pt x="20" y="0"/>
                      <a:pt x="20" y="1"/>
                    </a:cubicBezTo>
                    <a:cubicBezTo>
                      <a:pt x="19" y="2"/>
                      <a:pt x="18" y="3"/>
                      <a:pt x="17" y="3"/>
                    </a:cubicBezTo>
                    <a:cubicBezTo>
                      <a:pt x="17" y="3"/>
                      <a:pt x="16" y="2"/>
                      <a:pt x="16" y="1"/>
                    </a:cubicBezTo>
                    <a:cubicBezTo>
                      <a:pt x="15" y="0"/>
                      <a:pt x="14" y="0"/>
                      <a:pt x="13" y="0"/>
                    </a:cubicBezTo>
                    <a:cubicBezTo>
                      <a:pt x="11" y="1"/>
                      <a:pt x="11" y="2"/>
                      <a:pt x="11" y="3"/>
                    </a:cubicBezTo>
                    <a:cubicBezTo>
                      <a:pt x="11" y="4"/>
                      <a:pt x="10" y="5"/>
                      <a:pt x="10" y="6"/>
                    </a:cubicBezTo>
                    <a:cubicBezTo>
                      <a:pt x="9" y="6"/>
                      <a:pt x="8" y="6"/>
                      <a:pt x="8" y="5"/>
                    </a:cubicBezTo>
                    <a:cubicBezTo>
                      <a:pt x="7" y="4"/>
                      <a:pt x="5" y="5"/>
                      <a:pt x="5" y="6"/>
                    </a:cubicBezTo>
                    <a:cubicBezTo>
                      <a:pt x="4" y="7"/>
                      <a:pt x="3" y="8"/>
                      <a:pt x="4" y="9"/>
                    </a:cubicBezTo>
                    <a:close/>
                    <a:moveTo>
                      <a:pt x="15" y="8"/>
                    </a:moveTo>
                    <a:cubicBezTo>
                      <a:pt x="21" y="6"/>
                      <a:pt x="27" y="9"/>
                      <a:pt x="29" y="15"/>
                    </a:cubicBezTo>
                    <a:cubicBezTo>
                      <a:pt x="31" y="21"/>
                      <a:pt x="27" y="27"/>
                      <a:pt x="22" y="29"/>
                    </a:cubicBezTo>
                    <a:cubicBezTo>
                      <a:pt x="16" y="30"/>
                      <a:pt x="10" y="27"/>
                      <a:pt x="8" y="22"/>
                    </a:cubicBezTo>
                    <a:cubicBezTo>
                      <a:pt x="6" y="16"/>
                      <a:pt x="10" y="10"/>
                      <a:pt x="15" y="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/>
              </a:p>
            </p:txBody>
          </p:sp>
          <p:sp>
            <p:nvSpPr>
              <p:cNvPr id="33" name="Freeform 303"/>
              <p:cNvSpPr>
                <a:spLocks noEditPoints="1"/>
              </p:cNvSpPr>
              <p:nvPr/>
            </p:nvSpPr>
            <p:spPr bwMode="auto">
              <a:xfrm>
                <a:off x="5084763" y="1111250"/>
                <a:ext cx="109538" cy="104775"/>
              </a:xfrm>
              <a:custGeom>
                <a:avLst/>
                <a:gdLst>
                  <a:gd name="T0" fmla="*/ 3 w 29"/>
                  <a:gd name="T1" fmla="*/ 7 h 28"/>
                  <a:gd name="T2" fmla="*/ 4 w 29"/>
                  <a:gd name="T3" fmla="*/ 9 h 28"/>
                  <a:gd name="T4" fmla="*/ 2 w 29"/>
                  <a:gd name="T5" fmla="*/ 9 h 28"/>
                  <a:gd name="T6" fmla="*/ 0 w 29"/>
                  <a:gd name="T7" fmla="*/ 11 h 28"/>
                  <a:gd name="T8" fmla="*/ 1 w 29"/>
                  <a:gd name="T9" fmla="*/ 13 h 28"/>
                  <a:gd name="T10" fmla="*/ 3 w 29"/>
                  <a:gd name="T11" fmla="*/ 15 h 28"/>
                  <a:gd name="T12" fmla="*/ 1 w 29"/>
                  <a:gd name="T13" fmla="*/ 16 h 28"/>
                  <a:gd name="T14" fmla="*/ 1 w 29"/>
                  <a:gd name="T15" fmla="*/ 19 h 28"/>
                  <a:gd name="T16" fmla="*/ 3 w 29"/>
                  <a:gd name="T17" fmla="*/ 20 h 28"/>
                  <a:gd name="T18" fmla="*/ 4 w 29"/>
                  <a:gd name="T19" fmla="*/ 20 h 28"/>
                  <a:gd name="T20" fmla="*/ 4 w 29"/>
                  <a:gd name="T21" fmla="*/ 23 h 28"/>
                  <a:gd name="T22" fmla="*/ 5 w 29"/>
                  <a:gd name="T23" fmla="*/ 25 h 28"/>
                  <a:gd name="T24" fmla="*/ 7 w 29"/>
                  <a:gd name="T25" fmla="*/ 25 h 28"/>
                  <a:gd name="T26" fmla="*/ 9 w 29"/>
                  <a:gd name="T27" fmla="*/ 25 h 28"/>
                  <a:gd name="T28" fmla="*/ 10 w 29"/>
                  <a:gd name="T29" fmla="*/ 27 h 28"/>
                  <a:gd name="T30" fmla="*/ 11 w 29"/>
                  <a:gd name="T31" fmla="*/ 28 h 28"/>
                  <a:gd name="T32" fmla="*/ 13 w 29"/>
                  <a:gd name="T33" fmla="*/ 27 h 28"/>
                  <a:gd name="T34" fmla="*/ 15 w 29"/>
                  <a:gd name="T35" fmla="*/ 26 h 28"/>
                  <a:gd name="T36" fmla="*/ 17 w 29"/>
                  <a:gd name="T37" fmla="*/ 27 h 28"/>
                  <a:gd name="T38" fmla="*/ 19 w 29"/>
                  <a:gd name="T39" fmla="*/ 28 h 28"/>
                  <a:gd name="T40" fmla="*/ 20 w 29"/>
                  <a:gd name="T41" fmla="*/ 26 h 28"/>
                  <a:gd name="T42" fmla="*/ 21 w 29"/>
                  <a:gd name="T43" fmla="*/ 24 h 28"/>
                  <a:gd name="T44" fmla="*/ 23 w 29"/>
                  <a:gd name="T45" fmla="*/ 24 h 28"/>
                  <a:gd name="T46" fmla="*/ 25 w 29"/>
                  <a:gd name="T47" fmla="*/ 24 h 28"/>
                  <a:gd name="T48" fmla="*/ 25 w 29"/>
                  <a:gd name="T49" fmla="*/ 21 h 28"/>
                  <a:gd name="T50" fmla="*/ 25 w 29"/>
                  <a:gd name="T51" fmla="*/ 19 h 28"/>
                  <a:gd name="T52" fmla="*/ 27 w 29"/>
                  <a:gd name="T53" fmla="*/ 19 h 28"/>
                  <a:gd name="T54" fmla="*/ 29 w 29"/>
                  <a:gd name="T55" fmla="*/ 17 h 28"/>
                  <a:gd name="T56" fmla="*/ 28 w 29"/>
                  <a:gd name="T57" fmla="*/ 15 h 28"/>
                  <a:gd name="T58" fmla="*/ 26 w 29"/>
                  <a:gd name="T59" fmla="*/ 13 h 28"/>
                  <a:gd name="T60" fmla="*/ 27 w 29"/>
                  <a:gd name="T61" fmla="*/ 12 h 28"/>
                  <a:gd name="T62" fmla="*/ 28 w 29"/>
                  <a:gd name="T63" fmla="*/ 10 h 28"/>
                  <a:gd name="T64" fmla="*/ 26 w 29"/>
                  <a:gd name="T65" fmla="*/ 8 h 28"/>
                  <a:gd name="T66" fmla="*/ 24 w 29"/>
                  <a:gd name="T67" fmla="*/ 7 h 28"/>
                  <a:gd name="T68" fmla="*/ 25 w 29"/>
                  <a:gd name="T69" fmla="*/ 6 h 28"/>
                  <a:gd name="T70" fmla="*/ 24 w 29"/>
                  <a:gd name="T71" fmla="*/ 3 h 28"/>
                  <a:gd name="T72" fmla="*/ 22 w 29"/>
                  <a:gd name="T73" fmla="*/ 3 h 28"/>
                  <a:gd name="T74" fmla="*/ 19 w 29"/>
                  <a:gd name="T75" fmla="*/ 3 h 28"/>
                  <a:gd name="T76" fmla="*/ 19 w 29"/>
                  <a:gd name="T77" fmla="*/ 2 h 28"/>
                  <a:gd name="T78" fmla="*/ 17 w 29"/>
                  <a:gd name="T79" fmla="*/ 0 h 28"/>
                  <a:gd name="T80" fmla="*/ 15 w 29"/>
                  <a:gd name="T81" fmla="*/ 1 h 28"/>
                  <a:gd name="T82" fmla="*/ 13 w 29"/>
                  <a:gd name="T83" fmla="*/ 2 h 28"/>
                  <a:gd name="T84" fmla="*/ 12 w 29"/>
                  <a:gd name="T85" fmla="*/ 1 h 28"/>
                  <a:gd name="T86" fmla="*/ 10 w 29"/>
                  <a:gd name="T87" fmla="*/ 0 h 28"/>
                  <a:gd name="T88" fmla="*/ 9 w 29"/>
                  <a:gd name="T89" fmla="*/ 2 h 28"/>
                  <a:gd name="T90" fmla="*/ 8 w 29"/>
                  <a:gd name="T91" fmla="*/ 4 h 28"/>
                  <a:gd name="T92" fmla="*/ 6 w 29"/>
                  <a:gd name="T93" fmla="*/ 4 h 28"/>
                  <a:gd name="T94" fmla="*/ 4 w 29"/>
                  <a:gd name="T95" fmla="*/ 4 h 28"/>
                  <a:gd name="T96" fmla="*/ 3 w 29"/>
                  <a:gd name="T97" fmla="*/ 7 h 28"/>
                  <a:gd name="T98" fmla="*/ 12 w 29"/>
                  <a:gd name="T99" fmla="*/ 6 h 28"/>
                  <a:gd name="T100" fmla="*/ 22 w 29"/>
                  <a:gd name="T101" fmla="*/ 12 h 28"/>
                  <a:gd name="T102" fmla="*/ 17 w 29"/>
                  <a:gd name="T103" fmla="*/ 22 h 28"/>
                  <a:gd name="T104" fmla="*/ 6 w 29"/>
                  <a:gd name="T105" fmla="*/ 17 h 28"/>
                  <a:gd name="T106" fmla="*/ 12 w 29"/>
                  <a:gd name="T107" fmla="*/ 6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29" h="28">
                    <a:moveTo>
                      <a:pt x="3" y="7"/>
                    </a:moveTo>
                    <a:cubicBezTo>
                      <a:pt x="4" y="7"/>
                      <a:pt x="4" y="9"/>
                      <a:pt x="4" y="9"/>
                    </a:cubicBezTo>
                    <a:cubicBezTo>
                      <a:pt x="4" y="9"/>
                      <a:pt x="3" y="10"/>
                      <a:pt x="2" y="9"/>
                    </a:cubicBezTo>
                    <a:cubicBezTo>
                      <a:pt x="1" y="9"/>
                      <a:pt x="0" y="10"/>
                      <a:pt x="0" y="11"/>
                    </a:cubicBezTo>
                    <a:cubicBezTo>
                      <a:pt x="0" y="12"/>
                      <a:pt x="0" y="13"/>
                      <a:pt x="1" y="13"/>
                    </a:cubicBezTo>
                    <a:cubicBezTo>
                      <a:pt x="2" y="13"/>
                      <a:pt x="3" y="15"/>
                      <a:pt x="3" y="15"/>
                    </a:cubicBezTo>
                    <a:cubicBezTo>
                      <a:pt x="3" y="16"/>
                      <a:pt x="2" y="16"/>
                      <a:pt x="1" y="16"/>
                    </a:cubicBezTo>
                    <a:cubicBezTo>
                      <a:pt x="1" y="17"/>
                      <a:pt x="0" y="18"/>
                      <a:pt x="1" y="19"/>
                    </a:cubicBezTo>
                    <a:cubicBezTo>
                      <a:pt x="1" y="20"/>
                      <a:pt x="2" y="20"/>
                      <a:pt x="3" y="20"/>
                    </a:cubicBezTo>
                    <a:cubicBezTo>
                      <a:pt x="3" y="20"/>
                      <a:pt x="4" y="20"/>
                      <a:pt x="4" y="20"/>
                    </a:cubicBezTo>
                    <a:cubicBezTo>
                      <a:pt x="4" y="21"/>
                      <a:pt x="5" y="22"/>
                      <a:pt x="4" y="23"/>
                    </a:cubicBezTo>
                    <a:cubicBezTo>
                      <a:pt x="4" y="23"/>
                      <a:pt x="4" y="24"/>
                      <a:pt x="5" y="25"/>
                    </a:cubicBezTo>
                    <a:cubicBezTo>
                      <a:pt x="5" y="26"/>
                      <a:pt x="7" y="26"/>
                      <a:pt x="7" y="25"/>
                    </a:cubicBezTo>
                    <a:cubicBezTo>
                      <a:pt x="8" y="25"/>
                      <a:pt x="9" y="25"/>
                      <a:pt x="9" y="25"/>
                    </a:cubicBezTo>
                    <a:cubicBezTo>
                      <a:pt x="10" y="25"/>
                      <a:pt x="10" y="26"/>
                      <a:pt x="10" y="27"/>
                    </a:cubicBezTo>
                    <a:cubicBezTo>
                      <a:pt x="10" y="27"/>
                      <a:pt x="10" y="28"/>
                      <a:pt x="11" y="28"/>
                    </a:cubicBezTo>
                    <a:cubicBezTo>
                      <a:pt x="12" y="28"/>
                      <a:pt x="13" y="28"/>
                      <a:pt x="13" y="27"/>
                    </a:cubicBezTo>
                    <a:cubicBezTo>
                      <a:pt x="14" y="27"/>
                      <a:pt x="15" y="26"/>
                      <a:pt x="15" y="26"/>
                    </a:cubicBezTo>
                    <a:cubicBezTo>
                      <a:pt x="16" y="26"/>
                      <a:pt x="16" y="26"/>
                      <a:pt x="17" y="27"/>
                    </a:cubicBezTo>
                    <a:cubicBezTo>
                      <a:pt x="17" y="28"/>
                      <a:pt x="18" y="28"/>
                      <a:pt x="19" y="28"/>
                    </a:cubicBezTo>
                    <a:cubicBezTo>
                      <a:pt x="20" y="28"/>
                      <a:pt x="20" y="27"/>
                      <a:pt x="20" y="26"/>
                    </a:cubicBezTo>
                    <a:cubicBezTo>
                      <a:pt x="20" y="25"/>
                      <a:pt x="21" y="24"/>
                      <a:pt x="21" y="24"/>
                    </a:cubicBezTo>
                    <a:cubicBezTo>
                      <a:pt x="21" y="24"/>
                      <a:pt x="22" y="24"/>
                      <a:pt x="23" y="24"/>
                    </a:cubicBezTo>
                    <a:cubicBezTo>
                      <a:pt x="23" y="25"/>
                      <a:pt x="24" y="25"/>
                      <a:pt x="25" y="24"/>
                    </a:cubicBezTo>
                    <a:cubicBezTo>
                      <a:pt x="26" y="23"/>
                      <a:pt x="26" y="22"/>
                      <a:pt x="25" y="21"/>
                    </a:cubicBezTo>
                    <a:cubicBezTo>
                      <a:pt x="25" y="21"/>
                      <a:pt x="25" y="20"/>
                      <a:pt x="25" y="19"/>
                    </a:cubicBezTo>
                    <a:cubicBezTo>
                      <a:pt x="25" y="19"/>
                      <a:pt x="26" y="19"/>
                      <a:pt x="27" y="19"/>
                    </a:cubicBezTo>
                    <a:cubicBezTo>
                      <a:pt x="28" y="19"/>
                      <a:pt x="28" y="18"/>
                      <a:pt x="29" y="17"/>
                    </a:cubicBezTo>
                    <a:cubicBezTo>
                      <a:pt x="29" y="16"/>
                      <a:pt x="28" y="15"/>
                      <a:pt x="28" y="15"/>
                    </a:cubicBezTo>
                    <a:cubicBezTo>
                      <a:pt x="27" y="15"/>
                      <a:pt x="26" y="14"/>
                      <a:pt x="26" y="13"/>
                    </a:cubicBezTo>
                    <a:cubicBezTo>
                      <a:pt x="26" y="13"/>
                      <a:pt x="27" y="12"/>
                      <a:pt x="27" y="12"/>
                    </a:cubicBezTo>
                    <a:cubicBezTo>
                      <a:pt x="28" y="12"/>
                      <a:pt x="28" y="11"/>
                      <a:pt x="28" y="10"/>
                    </a:cubicBezTo>
                    <a:cubicBezTo>
                      <a:pt x="28" y="9"/>
                      <a:pt x="27" y="8"/>
                      <a:pt x="26" y="8"/>
                    </a:cubicBezTo>
                    <a:cubicBezTo>
                      <a:pt x="26" y="9"/>
                      <a:pt x="24" y="8"/>
                      <a:pt x="24" y="7"/>
                    </a:cubicBezTo>
                    <a:cubicBezTo>
                      <a:pt x="24" y="7"/>
                      <a:pt x="24" y="6"/>
                      <a:pt x="25" y="6"/>
                    </a:cubicBezTo>
                    <a:cubicBezTo>
                      <a:pt x="25" y="5"/>
                      <a:pt x="25" y="4"/>
                      <a:pt x="24" y="3"/>
                    </a:cubicBezTo>
                    <a:cubicBezTo>
                      <a:pt x="23" y="3"/>
                      <a:pt x="22" y="3"/>
                      <a:pt x="22" y="3"/>
                    </a:cubicBezTo>
                    <a:cubicBezTo>
                      <a:pt x="21" y="4"/>
                      <a:pt x="20" y="4"/>
                      <a:pt x="19" y="3"/>
                    </a:cubicBezTo>
                    <a:cubicBezTo>
                      <a:pt x="19" y="3"/>
                      <a:pt x="19" y="2"/>
                      <a:pt x="19" y="2"/>
                    </a:cubicBezTo>
                    <a:cubicBezTo>
                      <a:pt x="19" y="1"/>
                      <a:pt x="18" y="0"/>
                      <a:pt x="17" y="0"/>
                    </a:cubicBezTo>
                    <a:cubicBezTo>
                      <a:pt x="16" y="0"/>
                      <a:pt x="15" y="0"/>
                      <a:pt x="15" y="1"/>
                    </a:cubicBezTo>
                    <a:cubicBezTo>
                      <a:pt x="15" y="2"/>
                      <a:pt x="14" y="2"/>
                      <a:pt x="13" y="2"/>
                    </a:cubicBezTo>
                    <a:cubicBezTo>
                      <a:pt x="13" y="2"/>
                      <a:pt x="12" y="2"/>
                      <a:pt x="12" y="1"/>
                    </a:cubicBezTo>
                    <a:cubicBezTo>
                      <a:pt x="12" y="0"/>
                      <a:pt x="11" y="0"/>
                      <a:pt x="10" y="0"/>
                    </a:cubicBezTo>
                    <a:cubicBezTo>
                      <a:pt x="9" y="1"/>
                      <a:pt x="8" y="2"/>
                      <a:pt x="9" y="2"/>
                    </a:cubicBezTo>
                    <a:cubicBezTo>
                      <a:pt x="9" y="3"/>
                      <a:pt x="8" y="4"/>
                      <a:pt x="8" y="4"/>
                    </a:cubicBezTo>
                    <a:cubicBezTo>
                      <a:pt x="7" y="5"/>
                      <a:pt x="7" y="4"/>
                      <a:pt x="6" y="4"/>
                    </a:cubicBezTo>
                    <a:cubicBezTo>
                      <a:pt x="5" y="3"/>
                      <a:pt x="4" y="4"/>
                      <a:pt x="4" y="4"/>
                    </a:cubicBezTo>
                    <a:cubicBezTo>
                      <a:pt x="3" y="5"/>
                      <a:pt x="3" y="6"/>
                      <a:pt x="3" y="7"/>
                    </a:cubicBezTo>
                    <a:close/>
                    <a:moveTo>
                      <a:pt x="12" y="6"/>
                    </a:moveTo>
                    <a:cubicBezTo>
                      <a:pt x="16" y="5"/>
                      <a:pt x="21" y="7"/>
                      <a:pt x="22" y="12"/>
                    </a:cubicBezTo>
                    <a:cubicBezTo>
                      <a:pt x="24" y="16"/>
                      <a:pt x="21" y="21"/>
                      <a:pt x="17" y="22"/>
                    </a:cubicBezTo>
                    <a:cubicBezTo>
                      <a:pt x="13" y="23"/>
                      <a:pt x="8" y="21"/>
                      <a:pt x="6" y="17"/>
                    </a:cubicBezTo>
                    <a:cubicBezTo>
                      <a:pt x="5" y="12"/>
                      <a:pt x="7" y="8"/>
                      <a:pt x="12" y="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/>
              <a:lstStyle/>
              <a:p>
                <a:endParaRPr lang="zh-CN" altLang="en-US" sz="1070"/>
              </a:p>
            </p:txBody>
          </p:sp>
        </p:grpSp>
      </p:grpSp>
      <p:sp>
        <p:nvSpPr>
          <p:cNvPr id="34" name="TextBox 66"/>
          <p:cNvSpPr txBox="1"/>
          <p:nvPr/>
        </p:nvSpPr>
        <p:spPr>
          <a:xfrm>
            <a:off x="3765573" y="2931790"/>
            <a:ext cx="15985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PART </a:t>
            </a:r>
            <a:r>
              <a:rPr lang="en-US" altLang="zh-CN" sz="1500">
                <a:solidFill>
                  <a:schemeClr val="bg1"/>
                </a:solidFill>
              </a:rPr>
              <a:t>03    </a:t>
            </a:r>
            <a:endParaRPr lang="en-US" altLang="zh-CN" sz="15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500" b="1" spc="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zh-CN" altLang="en-US" sz="1500" b="1" spc="75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及成绩展示</a:t>
            </a:r>
            <a:endParaRPr lang="zh-CN" altLang="en-US" sz="1500" b="1" spc="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4196766" y="2318844"/>
            <a:ext cx="522572" cy="522572"/>
            <a:chOff x="4840168" y="2373480"/>
            <a:chExt cx="522572" cy="522572"/>
          </a:xfrm>
        </p:grpSpPr>
        <p:sp>
          <p:nvSpPr>
            <p:cNvPr id="36" name="矩形 35"/>
            <p:cNvSpPr/>
            <p:nvPr/>
          </p:nvSpPr>
          <p:spPr>
            <a:xfrm>
              <a:off x="4840168" y="2373480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sp>
          <p:nvSpPr>
            <p:cNvPr id="37" name="任意多边形 36"/>
            <p:cNvSpPr/>
            <p:nvPr/>
          </p:nvSpPr>
          <p:spPr bwMode="auto">
            <a:xfrm>
              <a:off x="4898379" y="2479074"/>
              <a:ext cx="406149" cy="311383"/>
            </a:xfrm>
            <a:custGeom>
              <a:avLst/>
              <a:gdLst>
                <a:gd name="connsiteX0" fmla="*/ 14829 w 563476"/>
                <a:gd name="connsiteY0" fmla="*/ 416347 h 432000"/>
                <a:gd name="connsiteX1" fmla="*/ 556062 w 563476"/>
                <a:gd name="connsiteY1" fmla="*/ 416347 h 432000"/>
                <a:gd name="connsiteX2" fmla="*/ 563476 w 563476"/>
                <a:gd name="connsiteY2" fmla="*/ 424174 h 432000"/>
                <a:gd name="connsiteX3" fmla="*/ 556062 w 563476"/>
                <a:gd name="connsiteY3" fmla="*/ 432000 h 432000"/>
                <a:gd name="connsiteX4" fmla="*/ 14829 w 563476"/>
                <a:gd name="connsiteY4" fmla="*/ 432000 h 432000"/>
                <a:gd name="connsiteX5" fmla="*/ 0 w 563476"/>
                <a:gd name="connsiteY5" fmla="*/ 424174 h 432000"/>
                <a:gd name="connsiteX6" fmla="*/ 14829 w 563476"/>
                <a:gd name="connsiteY6" fmla="*/ 416347 h 432000"/>
                <a:gd name="connsiteX7" fmla="*/ 428869 w 563476"/>
                <a:gd name="connsiteY7" fmla="*/ 200347 h 432000"/>
                <a:gd name="connsiteX8" fmla="*/ 510260 w 563476"/>
                <a:gd name="connsiteY8" fmla="*/ 200347 h 432000"/>
                <a:gd name="connsiteX9" fmla="*/ 510260 w 563476"/>
                <a:gd name="connsiteY9" fmla="*/ 372521 h 432000"/>
                <a:gd name="connsiteX10" fmla="*/ 428869 w 563476"/>
                <a:gd name="connsiteY10" fmla="*/ 372521 h 432000"/>
                <a:gd name="connsiteX11" fmla="*/ 303652 w 563476"/>
                <a:gd name="connsiteY11" fmla="*/ 118956 h 432000"/>
                <a:gd name="connsiteX12" fmla="*/ 385043 w 563476"/>
                <a:gd name="connsiteY12" fmla="*/ 118956 h 432000"/>
                <a:gd name="connsiteX13" fmla="*/ 385043 w 563476"/>
                <a:gd name="connsiteY13" fmla="*/ 372521 h 432000"/>
                <a:gd name="connsiteX14" fmla="*/ 303652 w 563476"/>
                <a:gd name="connsiteY14" fmla="*/ 372521 h 432000"/>
                <a:gd name="connsiteX15" fmla="*/ 72001 w 563476"/>
                <a:gd name="connsiteY15" fmla="*/ 97044 h 432000"/>
                <a:gd name="connsiteX16" fmla="*/ 153392 w 563476"/>
                <a:gd name="connsiteY16" fmla="*/ 97044 h 432000"/>
                <a:gd name="connsiteX17" fmla="*/ 153392 w 563476"/>
                <a:gd name="connsiteY17" fmla="*/ 372521 h 432000"/>
                <a:gd name="connsiteX18" fmla="*/ 72001 w 563476"/>
                <a:gd name="connsiteY18" fmla="*/ 372521 h 432000"/>
                <a:gd name="connsiteX19" fmla="*/ 190957 w 563476"/>
                <a:gd name="connsiteY19" fmla="*/ 0 h 432000"/>
                <a:gd name="connsiteX20" fmla="*/ 272348 w 563476"/>
                <a:gd name="connsiteY20" fmla="*/ 0 h 432000"/>
                <a:gd name="connsiteX21" fmla="*/ 272348 w 563476"/>
                <a:gd name="connsiteY21" fmla="*/ 372521 h 432000"/>
                <a:gd name="connsiteX22" fmla="*/ 190957 w 563476"/>
                <a:gd name="connsiteY22" fmla="*/ 372521 h 43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563476" h="432000">
                  <a:moveTo>
                    <a:pt x="14829" y="416347"/>
                  </a:moveTo>
                  <a:cubicBezTo>
                    <a:pt x="556062" y="416347"/>
                    <a:pt x="556062" y="416347"/>
                    <a:pt x="556062" y="416347"/>
                  </a:cubicBezTo>
                  <a:cubicBezTo>
                    <a:pt x="556062" y="416347"/>
                    <a:pt x="563476" y="416347"/>
                    <a:pt x="563476" y="424174"/>
                  </a:cubicBezTo>
                  <a:cubicBezTo>
                    <a:pt x="563476" y="432000"/>
                    <a:pt x="556062" y="432000"/>
                    <a:pt x="556062" y="432000"/>
                  </a:cubicBezTo>
                  <a:lnTo>
                    <a:pt x="14829" y="432000"/>
                  </a:lnTo>
                  <a:cubicBezTo>
                    <a:pt x="7414" y="432000"/>
                    <a:pt x="0" y="432000"/>
                    <a:pt x="0" y="424174"/>
                  </a:cubicBezTo>
                  <a:cubicBezTo>
                    <a:pt x="0" y="416347"/>
                    <a:pt x="7414" y="416347"/>
                    <a:pt x="14829" y="416347"/>
                  </a:cubicBezTo>
                  <a:close/>
                  <a:moveTo>
                    <a:pt x="428869" y="200347"/>
                  </a:moveTo>
                  <a:lnTo>
                    <a:pt x="510260" y="200347"/>
                  </a:lnTo>
                  <a:lnTo>
                    <a:pt x="510260" y="372521"/>
                  </a:lnTo>
                  <a:lnTo>
                    <a:pt x="428869" y="372521"/>
                  </a:lnTo>
                  <a:close/>
                  <a:moveTo>
                    <a:pt x="303652" y="118956"/>
                  </a:moveTo>
                  <a:lnTo>
                    <a:pt x="385043" y="118956"/>
                  </a:lnTo>
                  <a:lnTo>
                    <a:pt x="385043" y="372521"/>
                  </a:lnTo>
                  <a:lnTo>
                    <a:pt x="303652" y="372521"/>
                  </a:lnTo>
                  <a:close/>
                  <a:moveTo>
                    <a:pt x="72001" y="97044"/>
                  </a:moveTo>
                  <a:lnTo>
                    <a:pt x="153392" y="97044"/>
                  </a:lnTo>
                  <a:lnTo>
                    <a:pt x="153392" y="372521"/>
                  </a:lnTo>
                  <a:lnTo>
                    <a:pt x="72001" y="372521"/>
                  </a:lnTo>
                  <a:close/>
                  <a:moveTo>
                    <a:pt x="190957" y="0"/>
                  </a:moveTo>
                  <a:lnTo>
                    <a:pt x="272348" y="0"/>
                  </a:lnTo>
                  <a:lnTo>
                    <a:pt x="272348" y="372521"/>
                  </a:lnTo>
                  <a:lnTo>
                    <a:pt x="190957" y="372521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noAutofit/>
            </a:bodyPr>
            <a:lstStyle/>
            <a:p>
              <a:pPr marL="0" marR="0" lvl="0" indent="0" defTabSz="6851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400" b="0" i="0" u="none" strike="noStrike" kern="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TextBox 67"/>
          <p:cNvSpPr txBox="1"/>
          <p:nvPr/>
        </p:nvSpPr>
        <p:spPr>
          <a:xfrm>
            <a:off x="5580112" y="2931790"/>
            <a:ext cx="13965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 smtClean="0">
                <a:solidFill>
                  <a:schemeClr val="bg1"/>
                </a:solidFill>
              </a:rPr>
              <a:t>PART </a:t>
            </a:r>
            <a:r>
              <a:rPr lang="en-US" altLang="zh-CN" sz="1500" smtClean="0">
                <a:solidFill>
                  <a:schemeClr val="bg1"/>
                </a:solidFill>
              </a:rPr>
              <a:t>04    </a:t>
            </a:r>
            <a:endParaRPr lang="en-US" altLang="zh-CN" sz="15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500" b="1" spc="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工作存在不足</a:t>
            </a:r>
            <a:endParaRPr lang="zh-CN" altLang="en-US" sz="1500" b="1" spc="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5917361" y="2318844"/>
            <a:ext cx="522572" cy="522572"/>
            <a:chOff x="4840168" y="3172533"/>
            <a:chExt cx="522572" cy="522572"/>
          </a:xfrm>
        </p:grpSpPr>
        <p:sp>
          <p:nvSpPr>
            <p:cNvPr id="40" name="矩形 39"/>
            <p:cNvSpPr/>
            <p:nvPr/>
          </p:nvSpPr>
          <p:spPr>
            <a:xfrm>
              <a:off x="4840168" y="3172533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sp>
          <p:nvSpPr>
            <p:cNvPr id="41" name="Freeform 18"/>
            <p:cNvSpPr>
              <a:spLocks noEditPoints="1"/>
            </p:cNvSpPr>
            <p:nvPr/>
          </p:nvSpPr>
          <p:spPr bwMode="auto">
            <a:xfrm>
              <a:off x="4919070" y="3264088"/>
              <a:ext cx="320477" cy="339462"/>
            </a:xfrm>
            <a:custGeom>
              <a:avLst/>
              <a:gdLst>
                <a:gd name="T0" fmla="*/ 309263 w 568"/>
                <a:gd name="T1" fmla="*/ 627699 h 601"/>
                <a:gd name="T2" fmla="*/ 310356 w 568"/>
                <a:gd name="T3" fmla="*/ 364153 h 601"/>
                <a:gd name="T4" fmla="*/ 495040 w 568"/>
                <a:gd name="T5" fmla="*/ 329159 h 601"/>
                <a:gd name="T6" fmla="*/ 379203 w 568"/>
                <a:gd name="T7" fmla="*/ 375088 h 601"/>
                <a:gd name="T8" fmla="*/ 103816 w 568"/>
                <a:gd name="T9" fmla="*/ 234020 h 601"/>
                <a:gd name="T10" fmla="*/ 138786 w 568"/>
                <a:gd name="T11" fmla="*/ 238394 h 601"/>
                <a:gd name="T12" fmla="*/ 183591 w 568"/>
                <a:gd name="T13" fmla="*/ 242769 h 601"/>
                <a:gd name="T14" fmla="*/ 182498 w 568"/>
                <a:gd name="T15" fmla="*/ 213243 h 601"/>
                <a:gd name="T16" fmla="*/ 310356 w 568"/>
                <a:gd name="T17" fmla="*/ 331346 h 601"/>
                <a:gd name="T18" fmla="*/ 451328 w 568"/>
                <a:gd name="T19" fmla="*/ 228552 h 601"/>
                <a:gd name="T20" fmla="*/ 483019 w 568"/>
                <a:gd name="T21" fmla="*/ 223085 h 601"/>
                <a:gd name="T22" fmla="*/ 500504 w 568"/>
                <a:gd name="T23" fmla="*/ 229646 h 601"/>
                <a:gd name="T24" fmla="*/ 454606 w 568"/>
                <a:gd name="T25" fmla="*/ 279949 h 601"/>
                <a:gd name="T26" fmla="*/ 534381 w 568"/>
                <a:gd name="T27" fmla="*/ 372901 h 601"/>
                <a:gd name="T28" fmla="*/ 510339 w 568"/>
                <a:gd name="T29" fmla="*/ 287604 h 601"/>
                <a:gd name="T30" fmla="*/ 510339 w 568"/>
                <a:gd name="T31" fmla="*/ 546776 h 601"/>
                <a:gd name="T32" fmla="*/ 539845 w 568"/>
                <a:gd name="T33" fmla="*/ 540215 h 601"/>
                <a:gd name="T34" fmla="*/ 338769 w 568"/>
                <a:gd name="T35" fmla="*/ 650664 h 601"/>
                <a:gd name="T36" fmla="*/ 311449 w 568"/>
                <a:gd name="T37" fmla="*/ 657225 h 601"/>
                <a:gd name="T38" fmla="*/ 81960 w 568"/>
                <a:gd name="T39" fmla="*/ 540215 h 601"/>
                <a:gd name="T40" fmla="*/ 111466 w 568"/>
                <a:gd name="T41" fmla="*/ 546776 h 601"/>
                <a:gd name="T42" fmla="*/ 111466 w 568"/>
                <a:gd name="T43" fmla="*/ 287604 h 601"/>
                <a:gd name="T44" fmla="*/ 87424 w 568"/>
                <a:gd name="T45" fmla="*/ 372901 h 601"/>
                <a:gd name="T46" fmla="*/ 155178 w 568"/>
                <a:gd name="T47" fmla="*/ 275575 h 601"/>
                <a:gd name="T48" fmla="*/ 67754 w 568"/>
                <a:gd name="T49" fmla="*/ 437421 h 601"/>
                <a:gd name="T50" fmla="*/ 80867 w 568"/>
                <a:gd name="T51" fmla="*/ 463666 h 601"/>
                <a:gd name="T52" fmla="*/ 92888 w 568"/>
                <a:gd name="T53" fmla="*/ 487724 h 601"/>
                <a:gd name="T54" fmla="*/ 49176 w 568"/>
                <a:gd name="T55" fmla="*/ 519437 h 601"/>
                <a:gd name="T56" fmla="*/ 30598 w 568"/>
                <a:gd name="T57" fmla="*/ 412269 h 601"/>
                <a:gd name="T58" fmla="*/ 59011 w 568"/>
                <a:gd name="T59" fmla="*/ 364153 h 601"/>
                <a:gd name="T60" fmla="*/ 516896 w 568"/>
                <a:gd name="T61" fmla="*/ 416643 h 601"/>
                <a:gd name="T62" fmla="*/ 505968 w 568"/>
                <a:gd name="T63" fmla="*/ 443982 h 601"/>
                <a:gd name="T64" fmla="*/ 497225 w 568"/>
                <a:gd name="T65" fmla="*/ 471321 h 601"/>
                <a:gd name="T66" fmla="*/ 491761 w 568"/>
                <a:gd name="T67" fmla="*/ 492099 h 601"/>
                <a:gd name="T68" fmla="*/ 526731 w 568"/>
                <a:gd name="T69" fmla="*/ 396960 h 601"/>
                <a:gd name="T70" fmla="*/ 560608 w 568"/>
                <a:gd name="T71" fmla="*/ 393679 h 601"/>
                <a:gd name="T72" fmla="*/ 308170 w 568"/>
                <a:gd name="T73" fmla="*/ 0 h 601"/>
                <a:gd name="T74" fmla="*/ 456792 w 568"/>
                <a:gd name="T75" fmla="*/ 117010 h 601"/>
                <a:gd name="T76" fmla="*/ 430564 w 568"/>
                <a:gd name="T77" fmla="*/ 195746 h 601"/>
                <a:gd name="T78" fmla="*/ 398873 w 568"/>
                <a:gd name="T79" fmla="*/ 88578 h 601"/>
                <a:gd name="T80" fmla="*/ 212004 w 568"/>
                <a:gd name="T81" fmla="*/ 200120 h 601"/>
                <a:gd name="T82" fmla="*/ 166106 w 568"/>
                <a:gd name="T83" fmla="*/ 168407 h 601"/>
                <a:gd name="T84" fmla="*/ 216375 w 568"/>
                <a:gd name="T85" fmla="*/ 44836 h 601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568" h="601">
                  <a:moveTo>
                    <a:pt x="266" y="331"/>
                  </a:moveTo>
                  <a:lnTo>
                    <a:pt x="266" y="571"/>
                  </a:lnTo>
                  <a:cubicBezTo>
                    <a:pt x="272" y="573"/>
                    <a:pt x="277" y="575"/>
                    <a:pt x="283" y="574"/>
                  </a:cubicBezTo>
                  <a:cubicBezTo>
                    <a:pt x="290" y="574"/>
                    <a:pt x="297" y="572"/>
                    <a:pt x="303" y="570"/>
                  </a:cubicBezTo>
                  <a:lnTo>
                    <a:pt x="303" y="331"/>
                  </a:lnTo>
                  <a:cubicBezTo>
                    <a:pt x="297" y="332"/>
                    <a:pt x="290" y="333"/>
                    <a:pt x="284" y="333"/>
                  </a:cubicBezTo>
                  <a:cubicBezTo>
                    <a:pt x="278" y="333"/>
                    <a:pt x="272" y="332"/>
                    <a:pt x="266" y="331"/>
                  </a:cubicBezTo>
                  <a:close/>
                  <a:moveTo>
                    <a:pt x="347" y="343"/>
                  </a:moveTo>
                  <a:lnTo>
                    <a:pt x="453" y="301"/>
                  </a:lnTo>
                  <a:lnTo>
                    <a:pt x="453" y="345"/>
                  </a:lnTo>
                  <a:lnTo>
                    <a:pt x="347" y="386"/>
                  </a:lnTo>
                  <a:lnTo>
                    <a:pt x="347" y="343"/>
                  </a:lnTo>
                  <a:close/>
                  <a:moveTo>
                    <a:pt x="142" y="252"/>
                  </a:moveTo>
                  <a:lnTo>
                    <a:pt x="99" y="228"/>
                  </a:lnTo>
                  <a:cubicBezTo>
                    <a:pt x="94" y="225"/>
                    <a:pt x="93" y="219"/>
                    <a:pt x="95" y="214"/>
                  </a:cubicBezTo>
                  <a:cubicBezTo>
                    <a:pt x="98" y="209"/>
                    <a:pt x="104" y="208"/>
                    <a:pt x="109" y="210"/>
                  </a:cubicBezTo>
                  <a:lnTo>
                    <a:pt x="149" y="233"/>
                  </a:lnTo>
                  <a:lnTo>
                    <a:pt x="127" y="218"/>
                  </a:lnTo>
                  <a:cubicBezTo>
                    <a:pt x="123" y="215"/>
                    <a:pt x="122" y="209"/>
                    <a:pt x="125" y="204"/>
                  </a:cubicBezTo>
                  <a:cubicBezTo>
                    <a:pt x="128" y="200"/>
                    <a:pt x="134" y="199"/>
                    <a:pt x="138" y="202"/>
                  </a:cubicBezTo>
                  <a:lnTo>
                    <a:pt x="168" y="222"/>
                  </a:lnTo>
                  <a:lnTo>
                    <a:pt x="154" y="209"/>
                  </a:lnTo>
                  <a:cubicBezTo>
                    <a:pt x="150" y="205"/>
                    <a:pt x="149" y="199"/>
                    <a:pt x="153" y="195"/>
                  </a:cubicBezTo>
                  <a:cubicBezTo>
                    <a:pt x="157" y="191"/>
                    <a:pt x="163" y="191"/>
                    <a:pt x="167" y="195"/>
                  </a:cubicBezTo>
                  <a:lnTo>
                    <a:pt x="282" y="303"/>
                  </a:lnTo>
                  <a:cubicBezTo>
                    <a:pt x="283" y="303"/>
                    <a:pt x="283" y="303"/>
                    <a:pt x="283" y="304"/>
                  </a:cubicBezTo>
                  <a:cubicBezTo>
                    <a:pt x="283" y="303"/>
                    <a:pt x="284" y="303"/>
                    <a:pt x="284" y="303"/>
                  </a:cubicBezTo>
                  <a:lnTo>
                    <a:pt x="399" y="195"/>
                  </a:lnTo>
                  <a:cubicBezTo>
                    <a:pt x="403" y="191"/>
                    <a:pt x="409" y="191"/>
                    <a:pt x="413" y="195"/>
                  </a:cubicBezTo>
                  <a:cubicBezTo>
                    <a:pt x="417" y="199"/>
                    <a:pt x="417" y="205"/>
                    <a:pt x="413" y="209"/>
                  </a:cubicBezTo>
                  <a:lnTo>
                    <a:pt x="399" y="222"/>
                  </a:lnTo>
                  <a:lnTo>
                    <a:pt x="428" y="202"/>
                  </a:lnTo>
                  <a:cubicBezTo>
                    <a:pt x="432" y="199"/>
                    <a:pt x="438" y="200"/>
                    <a:pt x="442" y="204"/>
                  </a:cubicBezTo>
                  <a:cubicBezTo>
                    <a:pt x="445" y="209"/>
                    <a:pt x="444" y="215"/>
                    <a:pt x="439" y="218"/>
                  </a:cubicBezTo>
                  <a:lnTo>
                    <a:pt x="417" y="233"/>
                  </a:lnTo>
                  <a:lnTo>
                    <a:pt x="458" y="210"/>
                  </a:lnTo>
                  <a:cubicBezTo>
                    <a:pt x="462" y="208"/>
                    <a:pt x="468" y="209"/>
                    <a:pt x="471" y="214"/>
                  </a:cubicBezTo>
                  <a:cubicBezTo>
                    <a:pt x="474" y="219"/>
                    <a:pt x="472" y="225"/>
                    <a:pt x="467" y="228"/>
                  </a:cubicBezTo>
                  <a:lnTo>
                    <a:pt x="416" y="256"/>
                  </a:lnTo>
                  <a:lnTo>
                    <a:pt x="494" y="224"/>
                  </a:lnTo>
                  <a:lnTo>
                    <a:pt x="494" y="342"/>
                  </a:lnTo>
                  <a:cubicBezTo>
                    <a:pt x="492" y="342"/>
                    <a:pt x="491" y="342"/>
                    <a:pt x="489" y="341"/>
                  </a:cubicBezTo>
                  <a:lnTo>
                    <a:pt x="473" y="339"/>
                  </a:lnTo>
                  <a:lnTo>
                    <a:pt x="467" y="351"/>
                  </a:lnTo>
                  <a:lnTo>
                    <a:pt x="467" y="263"/>
                  </a:lnTo>
                  <a:lnTo>
                    <a:pt x="329" y="322"/>
                  </a:lnTo>
                  <a:lnTo>
                    <a:pt x="329" y="559"/>
                  </a:lnTo>
                  <a:lnTo>
                    <a:pt x="467" y="500"/>
                  </a:lnTo>
                  <a:lnTo>
                    <a:pt x="467" y="483"/>
                  </a:lnTo>
                  <a:cubicBezTo>
                    <a:pt x="472" y="486"/>
                    <a:pt x="477" y="488"/>
                    <a:pt x="482" y="490"/>
                  </a:cubicBezTo>
                  <a:cubicBezTo>
                    <a:pt x="486" y="492"/>
                    <a:pt x="490" y="493"/>
                    <a:pt x="494" y="494"/>
                  </a:cubicBezTo>
                  <a:lnTo>
                    <a:pt x="494" y="518"/>
                  </a:lnTo>
                  <a:lnTo>
                    <a:pt x="321" y="591"/>
                  </a:lnTo>
                  <a:cubicBezTo>
                    <a:pt x="318" y="592"/>
                    <a:pt x="314" y="594"/>
                    <a:pt x="310" y="595"/>
                  </a:cubicBezTo>
                  <a:lnTo>
                    <a:pt x="303" y="598"/>
                  </a:lnTo>
                  <a:cubicBezTo>
                    <a:pt x="297" y="599"/>
                    <a:pt x="291" y="601"/>
                    <a:pt x="285" y="601"/>
                  </a:cubicBezTo>
                  <a:cubicBezTo>
                    <a:pt x="271" y="601"/>
                    <a:pt x="258" y="598"/>
                    <a:pt x="247" y="590"/>
                  </a:cubicBezTo>
                  <a:lnTo>
                    <a:pt x="75" y="518"/>
                  </a:lnTo>
                  <a:lnTo>
                    <a:pt x="75" y="494"/>
                  </a:lnTo>
                  <a:cubicBezTo>
                    <a:pt x="79" y="493"/>
                    <a:pt x="83" y="492"/>
                    <a:pt x="87" y="490"/>
                  </a:cubicBezTo>
                  <a:cubicBezTo>
                    <a:pt x="91" y="488"/>
                    <a:pt x="96" y="486"/>
                    <a:pt x="102" y="483"/>
                  </a:cubicBezTo>
                  <a:lnTo>
                    <a:pt x="102" y="500"/>
                  </a:lnTo>
                  <a:lnTo>
                    <a:pt x="240" y="559"/>
                  </a:lnTo>
                  <a:lnTo>
                    <a:pt x="240" y="322"/>
                  </a:lnTo>
                  <a:lnTo>
                    <a:pt x="102" y="263"/>
                  </a:lnTo>
                  <a:lnTo>
                    <a:pt x="102" y="351"/>
                  </a:lnTo>
                  <a:lnTo>
                    <a:pt x="95" y="339"/>
                  </a:lnTo>
                  <a:lnTo>
                    <a:pt x="80" y="341"/>
                  </a:lnTo>
                  <a:cubicBezTo>
                    <a:pt x="78" y="342"/>
                    <a:pt x="77" y="342"/>
                    <a:pt x="75" y="342"/>
                  </a:cubicBezTo>
                  <a:lnTo>
                    <a:pt x="75" y="224"/>
                  </a:lnTo>
                  <a:lnTo>
                    <a:pt x="142" y="252"/>
                  </a:lnTo>
                  <a:close/>
                  <a:moveTo>
                    <a:pt x="86" y="363"/>
                  </a:moveTo>
                  <a:cubicBezTo>
                    <a:pt x="89" y="369"/>
                    <a:pt x="91" y="375"/>
                    <a:pt x="94" y="381"/>
                  </a:cubicBezTo>
                  <a:lnTo>
                    <a:pt x="62" y="400"/>
                  </a:lnTo>
                  <a:lnTo>
                    <a:pt x="97" y="387"/>
                  </a:lnTo>
                  <a:cubicBezTo>
                    <a:pt x="99" y="393"/>
                    <a:pt x="102" y="399"/>
                    <a:pt x="104" y="406"/>
                  </a:cubicBezTo>
                  <a:lnTo>
                    <a:pt x="74" y="424"/>
                  </a:lnTo>
                  <a:lnTo>
                    <a:pt x="106" y="411"/>
                  </a:lnTo>
                  <a:cubicBezTo>
                    <a:pt x="108" y="418"/>
                    <a:pt x="110" y="424"/>
                    <a:pt x="112" y="431"/>
                  </a:cubicBezTo>
                  <a:lnTo>
                    <a:pt x="85" y="446"/>
                  </a:lnTo>
                  <a:lnTo>
                    <a:pt x="113" y="435"/>
                  </a:lnTo>
                  <a:cubicBezTo>
                    <a:pt x="115" y="440"/>
                    <a:pt x="116" y="445"/>
                    <a:pt x="117" y="450"/>
                  </a:cubicBezTo>
                  <a:cubicBezTo>
                    <a:pt x="111" y="454"/>
                    <a:pt x="66" y="483"/>
                    <a:pt x="45" y="475"/>
                  </a:cubicBezTo>
                  <a:cubicBezTo>
                    <a:pt x="23" y="467"/>
                    <a:pt x="2" y="437"/>
                    <a:pt x="1" y="410"/>
                  </a:cubicBezTo>
                  <a:cubicBezTo>
                    <a:pt x="0" y="383"/>
                    <a:pt x="70" y="366"/>
                    <a:pt x="86" y="363"/>
                  </a:cubicBezTo>
                  <a:close/>
                  <a:moveTo>
                    <a:pt x="28" y="377"/>
                  </a:moveTo>
                  <a:lnTo>
                    <a:pt x="45" y="369"/>
                  </a:lnTo>
                  <a:lnTo>
                    <a:pt x="54" y="360"/>
                  </a:lnTo>
                  <a:lnTo>
                    <a:pt x="54" y="333"/>
                  </a:lnTo>
                  <a:cubicBezTo>
                    <a:pt x="38" y="340"/>
                    <a:pt x="31" y="356"/>
                    <a:pt x="28" y="377"/>
                  </a:cubicBezTo>
                  <a:close/>
                  <a:moveTo>
                    <a:pt x="482" y="363"/>
                  </a:moveTo>
                  <a:cubicBezTo>
                    <a:pt x="479" y="369"/>
                    <a:pt x="476" y="375"/>
                    <a:pt x="473" y="381"/>
                  </a:cubicBezTo>
                  <a:lnTo>
                    <a:pt x="505" y="400"/>
                  </a:lnTo>
                  <a:lnTo>
                    <a:pt x="471" y="387"/>
                  </a:lnTo>
                  <a:cubicBezTo>
                    <a:pt x="468" y="393"/>
                    <a:pt x="465" y="399"/>
                    <a:pt x="463" y="406"/>
                  </a:cubicBezTo>
                  <a:lnTo>
                    <a:pt x="493" y="424"/>
                  </a:lnTo>
                  <a:lnTo>
                    <a:pt x="461" y="411"/>
                  </a:lnTo>
                  <a:cubicBezTo>
                    <a:pt x="459" y="418"/>
                    <a:pt x="457" y="424"/>
                    <a:pt x="455" y="431"/>
                  </a:cubicBezTo>
                  <a:lnTo>
                    <a:pt x="482" y="446"/>
                  </a:lnTo>
                  <a:lnTo>
                    <a:pt x="454" y="435"/>
                  </a:lnTo>
                  <a:cubicBezTo>
                    <a:pt x="453" y="440"/>
                    <a:pt x="451" y="445"/>
                    <a:pt x="450" y="450"/>
                  </a:cubicBezTo>
                  <a:cubicBezTo>
                    <a:pt x="456" y="454"/>
                    <a:pt x="501" y="483"/>
                    <a:pt x="523" y="475"/>
                  </a:cubicBezTo>
                  <a:cubicBezTo>
                    <a:pt x="544" y="467"/>
                    <a:pt x="566" y="437"/>
                    <a:pt x="567" y="410"/>
                  </a:cubicBezTo>
                  <a:cubicBezTo>
                    <a:pt x="568" y="383"/>
                    <a:pt x="497" y="366"/>
                    <a:pt x="482" y="363"/>
                  </a:cubicBezTo>
                  <a:close/>
                  <a:moveTo>
                    <a:pt x="540" y="377"/>
                  </a:moveTo>
                  <a:lnTo>
                    <a:pt x="522" y="369"/>
                  </a:lnTo>
                  <a:lnTo>
                    <a:pt x="513" y="360"/>
                  </a:lnTo>
                  <a:lnTo>
                    <a:pt x="513" y="333"/>
                  </a:lnTo>
                  <a:cubicBezTo>
                    <a:pt x="529" y="340"/>
                    <a:pt x="536" y="356"/>
                    <a:pt x="540" y="377"/>
                  </a:cubicBezTo>
                  <a:close/>
                  <a:moveTo>
                    <a:pt x="282" y="0"/>
                  </a:moveTo>
                  <a:cubicBezTo>
                    <a:pt x="315" y="0"/>
                    <a:pt x="344" y="16"/>
                    <a:pt x="366" y="41"/>
                  </a:cubicBezTo>
                  <a:cubicBezTo>
                    <a:pt x="379" y="58"/>
                    <a:pt x="390" y="78"/>
                    <a:pt x="395" y="101"/>
                  </a:cubicBezTo>
                  <a:cubicBezTo>
                    <a:pt x="403" y="99"/>
                    <a:pt x="415" y="98"/>
                    <a:pt x="418" y="107"/>
                  </a:cubicBezTo>
                  <a:cubicBezTo>
                    <a:pt x="423" y="120"/>
                    <a:pt x="421" y="151"/>
                    <a:pt x="412" y="154"/>
                  </a:cubicBezTo>
                  <a:cubicBezTo>
                    <a:pt x="408" y="156"/>
                    <a:pt x="403" y="156"/>
                    <a:pt x="398" y="155"/>
                  </a:cubicBezTo>
                  <a:cubicBezTo>
                    <a:pt x="398" y="163"/>
                    <a:pt x="396" y="171"/>
                    <a:pt x="394" y="179"/>
                  </a:cubicBezTo>
                  <a:cubicBezTo>
                    <a:pt x="386" y="180"/>
                    <a:pt x="378" y="182"/>
                    <a:pt x="370" y="183"/>
                  </a:cubicBezTo>
                  <a:cubicBezTo>
                    <a:pt x="375" y="169"/>
                    <a:pt x="377" y="154"/>
                    <a:pt x="377" y="138"/>
                  </a:cubicBezTo>
                  <a:cubicBezTo>
                    <a:pt x="377" y="117"/>
                    <a:pt x="373" y="98"/>
                    <a:pt x="365" y="81"/>
                  </a:cubicBezTo>
                  <a:cubicBezTo>
                    <a:pt x="301" y="132"/>
                    <a:pt x="218" y="95"/>
                    <a:pt x="197" y="86"/>
                  </a:cubicBezTo>
                  <a:cubicBezTo>
                    <a:pt x="190" y="101"/>
                    <a:pt x="187" y="119"/>
                    <a:pt x="187" y="138"/>
                  </a:cubicBezTo>
                  <a:cubicBezTo>
                    <a:pt x="187" y="154"/>
                    <a:pt x="189" y="169"/>
                    <a:pt x="194" y="183"/>
                  </a:cubicBezTo>
                  <a:cubicBezTo>
                    <a:pt x="186" y="181"/>
                    <a:pt x="178" y="180"/>
                    <a:pt x="170" y="179"/>
                  </a:cubicBezTo>
                  <a:cubicBezTo>
                    <a:pt x="168" y="171"/>
                    <a:pt x="167" y="163"/>
                    <a:pt x="166" y="155"/>
                  </a:cubicBezTo>
                  <a:cubicBezTo>
                    <a:pt x="161" y="156"/>
                    <a:pt x="156" y="156"/>
                    <a:pt x="152" y="154"/>
                  </a:cubicBezTo>
                  <a:cubicBezTo>
                    <a:pt x="143" y="151"/>
                    <a:pt x="141" y="120"/>
                    <a:pt x="146" y="107"/>
                  </a:cubicBezTo>
                  <a:cubicBezTo>
                    <a:pt x="149" y="98"/>
                    <a:pt x="161" y="99"/>
                    <a:pt x="169" y="101"/>
                  </a:cubicBezTo>
                  <a:cubicBezTo>
                    <a:pt x="174" y="78"/>
                    <a:pt x="185" y="58"/>
                    <a:pt x="198" y="41"/>
                  </a:cubicBezTo>
                  <a:cubicBezTo>
                    <a:pt x="220" y="16"/>
                    <a:pt x="249" y="0"/>
                    <a:pt x="28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68557" tIns="34279" rIns="68557" bIns="34279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None/>
              </a:pPr>
              <a:endParaRPr lang="zh-CN" altLang="en-US" smtClean="0">
                <a:solidFill>
                  <a:srgbClr val="294A5A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42" name="TextBox 67"/>
          <p:cNvSpPr txBox="1"/>
          <p:nvPr/>
        </p:nvSpPr>
        <p:spPr>
          <a:xfrm>
            <a:off x="7380312" y="2931790"/>
            <a:ext cx="13965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1500" dirty="0">
                <a:solidFill>
                  <a:schemeClr val="bg1"/>
                </a:solidFill>
              </a:rPr>
              <a:t>PART </a:t>
            </a:r>
            <a:r>
              <a:rPr lang="en-US" altLang="zh-CN" sz="1500">
                <a:solidFill>
                  <a:schemeClr val="bg1"/>
                </a:solidFill>
              </a:rPr>
              <a:t>04    </a:t>
            </a:r>
            <a:endParaRPr lang="en-US" altLang="zh-CN" sz="1500" smtClean="0">
              <a:solidFill>
                <a:schemeClr val="bg1"/>
              </a:solidFill>
            </a:endParaRPr>
          </a:p>
          <a:p>
            <a:pPr algn="ctr"/>
            <a:r>
              <a:rPr lang="zh-CN" altLang="en-US" sz="1500" b="1" spc="75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明年</a:t>
            </a:r>
            <a:r>
              <a:rPr lang="zh-CN" altLang="en-US" sz="1500" b="1" spc="7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工作计划</a:t>
            </a:r>
            <a:endParaRPr lang="zh-CN" altLang="en-US" sz="1500" b="1" spc="7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7637955" y="2318844"/>
            <a:ext cx="522572" cy="522572"/>
            <a:chOff x="4840168" y="3971584"/>
            <a:chExt cx="522572" cy="522572"/>
          </a:xfrm>
        </p:grpSpPr>
        <p:sp>
          <p:nvSpPr>
            <p:cNvPr id="44" name="矩形 43"/>
            <p:cNvSpPr/>
            <p:nvPr/>
          </p:nvSpPr>
          <p:spPr>
            <a:xfrm>
              <a:off x="4840168" y="3971584"/>
              <a:ext cx="522572" cy="522572"/>
            </a:xfrm>
            <a:prstGeom prst="rect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0"/>
            </a:gradFill>
            <a:ln>
              <a:solidFill>
                <a:schemeClr val="bg1"/>
              </a:solidFill>
            </a:ln>
            <a:effectLst>
              <a:outerShdw blurRad="50800" dist="38100" dir="13500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70"/>
            </a:p>
          </p:txBody>
        </p:sp>
        <p:grpSp>
          <p:nvGrpSpPr>
            <p:cNvPr id="45" name="组合 44"/>
            <p:cNvGrpSpPr/>
            <p:nvPr/>
          </p:nvGrpSpPr>
          <p:grpSpPr>
            <a:xfrm>
              <a:off x="4981489" y="4078661"/>
              <a:ext cx="239931" cy="308418"/>
              <a:chOff x="731016" y="1671338"/>
              <a:chExt cx="366231" cy="470769"/>
            </a:xfrm>
            <a:solidFill>
              <a:srgbClr val="B91F38"/>
            </a:solidFill>
          </p:grpSpPr>
          <p:sp>
            <p:nvSpPr>
              <p:cNvPr id="46" name="Freeform 108"/>
              <p:cNvSpPr/>
              <p:nvPr/>
            </p:nvSpPr>
            <p:spPr bwMode="auto">
              <a:xfrm flipH="1">
                <a:off x="731016" y="2089492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7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8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3030"/>
                <a:ext cx="51923" cy="5192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9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1261"/>
                <a:ext cx="51923" cy="52615"/>
              </a:xfrm>
              <a:prstGeom prst="rect">
                <a:avLst/>
              </a:prstGeom>
              <a:no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6" presetClass="emph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 tmFilter="0, 0; .2, .5; .8, .5; 1, 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1" dur="250" autoRev="1" fill="hold"/>
                                        <p:tgtEl>
                                          <p:spTgt spid="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 tmFilter="0, 0; .2, .5; .8, .5; 1, 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3" dur="250" autoRev="1" fill="hold"/>
                                        <p:tgtEl>
                                          <p:spTgt spid="3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 tmFilter="0, 0; .2, .5; .8, .5; 1, 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4" dur="250" autoRev="1" fill="hold"/>
                                        <p:tgtEl>
                                          <p:spTgt spid="3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4500"/>
                            </p:stCondLst>
                            <p:childTnLst>
                              <p:par>
                                <p:cTn id="7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0"/>
                            </p:stCondLst>
                            <p:childTnLst>
                              <p:par>
                                <p:cTn id="8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 tmFilter="0, 0; .2, .5; .8, .5; 1, 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5" dur="250" autoRev="1" fill="hold"/>
                                        <p:tgtEl>
                                          <p:spTgt spid="4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4" grpId="0"/>
      <p:bldP spid="38" grpId="0"/>
      <p:bldP spid="4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42" name="Freeform 7"/>
          <p:cNvSpPr>
            <a:spLocks noEditPoints="1"/>
          </p:cNvSpPr>
          <p:nvPr/>
        </p:nvSpPr>
        <p:spPr bwMode="auto">
          <a:xfrm>
            <a:off x="4228596" y="3248405"/>
            <a:ext cx="773247" cy="1827207"/>
          </a:xfrm>
          <a:custGeom>
            <a:avLst/>
            <a:gdLst>
              <a:gd name="T0" fmla="*/ 625 w 693"/>
              <a:gd name="T1" fmla="*/ 1522 h 1641"/>
              <a:gd name="T2" fmla="*/ 520 w 693"/>
              <a:gd name="T3" fmla="*/ 985 h 1641"/>
              <a:gd name="T4" fmla="*/ 498 w 693"/>
              <a:gd name="T5" fmla="*/ 789 h 1641"/>
              <a:gd name="T6" fmla="*/ 532 w 693"/>
              <a:gd name="T7" fmla="*/ 760 h 1641"/>
              <a:gd name="T8" fmla="*/ 571 w 693"/>
              <a:gd name="T9" fmla="*/ 506 h 1641"/>
              <a:gd name="T10" fmla="*/ 505 w 693"/>
              <a:gd name="T11" fmla="*/ 282 h 1641"/>
              <a:gd name="T12" fmla="*/ 394 w 693"/>
              <a:gd name="T13" fmla="*/ 243 h 1641"/>
              <a:gd name="T14" fmla="*/ 344 w 693"/>
              <a:gd name="T15" fmla="*/ 214 h 1641"/>
              <a:gd name="T16" fmla="*/ 341 w 693"/>
              <a:gd name="T17" fmla="*/ 204 h 1641"/>
              <a:gd name="T18" fmla="*/ 354 w 693"/>
              <a:gd name="T19" fmla="*/ 65 h 1641"/>
              <a:gd name="T20" fmla="*/ 313 w 693"/>
              <a:gd name="T21" fmla="*/ 0 h 1641"/>
              <a:gd name="T22" fmla="*/ 228 w 693"/>
              <a:gd name="T23" fmla="*/ 24 h 1641"/>
              <a:gd name="T24" fmla="*/ 214 w 693"/>
              <a:gd name="T25" fmla="*/ 121 h 1641"/>
              <a:gd name="T26" fmla="*/ 240 w 693"/>
              <a:gd name="T27" fmla="*/ 200 h 1641"/>
              <a:gd name="T28" fmla="*/ 240 w 693"/>
              <a:gd name="T29" fmla="*/ 215 h 1641"/>
              <a:gd name="T30" fmla="*/ 147 w 693"/>
              <a:gd name="T31" fmla="*/ 272 h 1641"/>
              <a:gd name="T32" fmla="*/ 22 w 693"/>
              <a:gd name="T33" fmla="*/ 531 h 1641"/>
              <a:gd name="T34" fmla="*/ 113 w 693"/>
              <a:gd name="T35" fmla="*/ 777 h 1641"/>
              <a:gd name="T36" fmla="*/ 143 w 693"/>
              <a:gd name="T37" fmla="*/ 802 h 1641"/>
              <a:gd name="T38" fmla="*/ 220 w 693"/>
              <a:gd name="T39" fmla="*/ 1183 h 1641"/>
              <a:gd name="T40" fmla="*/ 267 w 693"/>
              <a:gd name="T41" fmla="*/ 1470 h 1641"/>
              <a:gd name="T42" fmla="*/ 231 w 693"/>
              <a:gd name="T43" fmla="*/ 1602 h 1641"/>
              <a:gd name="T44" fmla="*/ 343 w 693"/>
              <a:gd name="T45" fmla="*/ 1595 h 1641"/>
              <a:gd name="T46" fmla="*/ 351 w 693"/>
              <a:gd name="T47" fmla="*/ 1504 h 1641"/>
              <a:gd name="T48" fmla="*/ 342 w 693"/>
              <a:gd name="T49" fmla="*/ 1327 h 1641"/>
              <a:gd name="T50" fmla="*/ 334 w 693"/>
              <a:gd name="T51" fmla="*/ 1168 h 1641"/>
              <a:gd name="T52" fmla="*/ 372 w 693"/>
              <a:gd name="T53" fmla="*/ 991 h 1641"/>
              <a:gd name="T54" fmla="*/ 495 w 693"/>
              <a:gd name="T55" fmla="*/ 1455 h 1641"/>
              <a:gd name="T56" fmla="*/ 553 w 693"/>
              <a:gd name="T57" fmla="*/ 1595 h 1641"/>
              <a:gd name="T58" fmla="*/ 693 w 693"/>
              <a:gd name="T59" fmla="*/ 1628 h 1641"/>
              <a:gd name="T60" fmla="*/ 115 w 693"/>
              <a:gd name="T61" fmla="*/ 608 h 1641"/>
              <a:gd name="T62" fmla="*/ 125 w 693"/>
              <a:gd name="T63" fmla="*/ 524 h 1641"/>
              <a:gd name="T64" fmla="*/ 395 w 693"/>
              <a:gd name="T65" fmla="*/ 690 h 1641"/>
              <a:gd name="T66" fmla="*/ 314 w 693"/>
              <a:gd name="T67" fmla="*/ 307 h 1641"/>
              <a:gd name="T68" fmla="*/ 280 w 693"/>
              <a:gd name="T69" fmla="*/ 291 h 1641"/>
              <a:gd name="T70" fmla="*/ 295 w 693"/>
              <a:gd name="T71" fmla="*/ 485 h 1641"/>
              <a:gd name="T72" fmla="*/ 274 w 693"/>
              <a:gd name="T73" fmla="*/ 687 h 1641"/>
              <a:gd name="T74" fmla="*/ 235 w 693"/>
              <a:gd name="T75" fmla="*/ 542 h 1641"/>
              <a:gd name="T76" fmla="*/ 248 w 693"/>
              <a:gd name="T77" fmla="*/ 225 h 1641"/>
              <a:gd name="T78" fmla="*/ 334 w 693"/>
              <a:gd name="T79" fmla="*/ 227 h 1641"/>
              <a:gd name="T80" fmla="*/ 381 w 693"/>
              <a:gd name="T81" fmla="*/ 413 h 1641"/>
              <a:gd name="T82" fmla="*/ 411 w 693"/>
              <a:gd name="T83" fmla="*/ 689 h 1641"/>
              <a:gd name="T84" fmla="*/ 473 w 693"/>
              <a:gd name="T85" fmla="*/ 485 h 1641"/>
              <a:gd name="T86" fmla="*/ 501 w 693"/>
              <a:gd name="T87" fmla="*/ 576 h 16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693" h="1641">
                <a:moveTo>
                  <a:pt x="669" y="1590"/>
                </a:moveTo>
                <a:cubicBezTo>
                  <a:pt x="650" y="1579"/>
                  <a:pt x="636" y="1550"/>
                  <a:pt x="629" y="1542"/>
                </a:cubicBezTo>
                <a:cubicBezTo>
                  <a:pt x="622" y="1535"/>
                  <a:pt x="631" y="1537"/>
                  <a:pt x="625" y="1522"/>
                </a:cubicBezTo>
                <a:cubicBezTo>
                  <a:pt x="619" y="1507"/>
                  <a:pt x="600" y="1419"/>
                  <a:pt x="597" y="1391"/>
                </a:cubicBezTo>
                <a:cubicBezTo>
                  <a:pt x="593" y="1362"/>
                  <a:pt x="595" y="1265"/>
                  <a:pt x="582" y="1219"/>
                </a:cubicBezTo>
                <a:cubicBezTo>
                  <a:pt x="568" y="1173"/>
                  <a:pt x="526" y="1025"/>
                  <a:pt x="520" y="985"/>
                </a:cubicBezTo>
                <a:cubicBezTo>
                  <a:pt x="514" y="944"/>
                  <a:pt x="505" y="903"/>
                  <a:pt x="505" y="881"/>
                </a:cubicBezTo>
                <a:cubicBezTo>
                  <a:pt x="505" y="858"/>
                  <a:pt x="503" y="843"/>
                  <a:pt x="496" y="827"/>
                </a:cubicBezTo>
                <a:cubicBezTo>
                  <a:pt x="490" y="811"/>
                  <a:pt x="498" y="789"/>
                  <a:pt x="498" y="789"/>
                </a:cubicBezTo>
                <a:cubicBezTo>
                  <a:pt x="498" y="789"/>
                  <a:pt x="514" y="801"/>
                  <a:pt x="524" y="810"/>
                </a:cubicBezTo>
                <a:cubicBezTo>
                  <a:pt x="534" y="819"/>
                  <a:pt x="534" y="805"/>
                  <a:pt x="529" y="785"/>
                </a:cubicBezTo>
                <a:cubicBezTo>
                  <a:pt x="524" y="765"/>
                  <a:pt x="527" y="754"/>
                  <a:pt x="532" y="760"/>
                </a:cubicBezTo>
                <a:cubicBezTo>
                  <a:pt x="537" y="767"/>
                  <a:pt x="541" y="728"/>
                  <a:pt x="553" y="705"/>
                </a:cubicBezTo>
                <a:cubicBezTo>
                  <a:pt x="566" y="681"/>
                  <a:pt x="593" y="633"/>
                  <a:pt x="587" y="606"/>
                </a:cubicBezTo>
                <a:cubicBezTo>
                  <a:pt x="581" y="578"/>
                  <a:pt x="578" y="530"/>
                  <a:pt x="571" y="506"/>
                </a:cubicBezTo>
                <a:cubicBezTo>
                  <a:pt x="563" y="483"/>
                  <a:pt x="556" y="441"/>
                  <a:pt x="547" y="415"/>
                </a:cubicBezTo>
                <a:cubicBezTo>
                  <a:pt x="538" y="389"/>
                  <a:pt x="540" y="376"/>
                  <a:pt x="529" y="350"/>
                </a:cubicBezTo>
                <a:cubicBezTo>
                  <a:pt x="517" y="324"/>
                  <a:pt x="505" y="295"/>
                  <a:pt x="505" y="282"/>
                </a:cubicBezTo>
                <a:cubicBezTo>
                  <a:pt x="505" y="275"/>
                  <a:pt x="502" y="269"/>
                  <a:pt x="491" y="265"/>
                </a:cubicBezTo>
                <a:cubicBezTo>
                  <a:pt x="483" y="261"/>
                  <a:pt x="469" y="258"/>
                  <a:pt x="449" y="255"/>
                </a:cubicBezTo>
                <a:cubicBezTo>
                  <a:pt x="428" y="252"/>
                  <a:pt x="409" y="248"/>
                  <a:pt x="394" y="243"/>
                </a:cubicBezTo>
                <a:cubicBezTo>
                  <a:pt x="393" y="243"/>
                  <a:pt x="392" y="242"/>
                  <a:pt x="391" y="242"/>
                </a:cubicBezTo>
                <a:cubicBezTo>
                  <a:pt x="391" y="242"/>
                  <a:pt x="390" y="242"/>
                  <a:pt x="390" y="242"/>
                </a:cubicBezTo>
                <a:cubicBezTo>
                  <a:pt x="370" y="235"/>
                  <a:pt x="344" y="214"/>
                  <a:pt x="344" y="214"/>
                </a:cubicBezTo>
                <a:cubicBezTo>
                  <a:pt x="336" y="225"/>
                  <a:pt x="336" y="225"/>
                  <a:pt x="336" y="225"/>
                </a:cubicBezTo>
                <a:cubicBezTo>
                  <a:pt x="339" y="221"/>
                  <a:pt x="341" y="218"/>
                  <a:pt x="344" y="214"/>
                </a:cubicBezTo>
                <a:cubicBezTo>
                  <a:pt x="341" y="211"/>
                  <a:pt x="336" y="204"/>
                  <a:pt x="341" y="204"/>
                </a:cubicBezTo>
                <a:cubicBezTo>
                  <a:pt x="352" y="203"/>
                  <a:pt x="354" y="159"/>
                  <a:pt x="360" y="146"/>
                </a:cubicBezTo>
                <a:cubicBezTo>
                  <a:pt x="366" y="133"/>
                  <a:pt x="364" y="124"/>
                  <a:pt x="360" y="112"/>
                </a:cubicBezTo>
                <a:cubicBezTo>
                  <a:pt x="356" y="101"/>
                  <a:pt x="364" y="84"/>
                  <a:pt x="354" y="65"/>
                </a:cubicBezTo>
                <a:cubicBezTo>
                  <a:pt x="344" y="47"/>
                  <a:pt x="358" y="24"/>
                  <a:pt x="344" y="22"/>
                </a:cubicBezTo>
                <a:cubicBezTo>
                  <a:pt x="330" y="20"/>
                  <a:pt x="335" y="3"/>
                  <a:pt x="322" y="3"/>
                </a:cubicBezTo>
                <a:cubicBezTo>
                  <a:pt x="318" y="3"/>
                  <a:pt x="315" y="2"/>
                  <a:pt x="313" y="0"/>
                </a:cubicBezTo>
                <a:cubicBezTo>
                  <a:pt x="302" y="21"/>
                  <a:pt x="285" y="14"/>
                  <a:pt x="285" y="14"/>
                </a:cubicBezTo>
                <a:cubicBezTo>
                  <a:pt x="259" y="8"/>
                  <a:pt x="242" y="14"/>
                  <a:pt x="230" y="23"/>
                </a:cubicBezTo>
                <a:cubicBezTo>
                  <a:pt x="230" y="23"/>
                  <a:pt x="229" y="24"/>
                  <a:pt x="228" y="24"/>
                </a:cubicBezTo>
                <a:cubicBezTo>
                  <a:pt x="213" y="38"/>
                  <a:pt x="208" y="57"/>
                  <a:pt x="208" y="58"/>
                </a:cubicBezTo>
                <a:cubicBezTo>
                  <a:pt x="207" y="65"/>
                  <a:pt x="206" y="72"/>
                  <a:pt x="206" y="77"/>
                </a:cubicBezTo>
                <a:cubicBezTo>
                  <a:pt x="208" y="95"/>
                  <a:pt x="213" y="113"/>
                  <a:pt x="214" y="121"/>
                </a:cubicBezTo>
                <a:cubicBezTo>
                  <a:pt x="215" y="128"/>
                  <a:pt x="219" y="158"/>
                  <a:pt x="225" y="158"/>
                </a:cubicBezTo>
                <a:cubicBezTo>
                  <a:pt x="231" y="158"/>
                  <a:pt x="233" y="159"/>
                  <a:pt x="233" y="159"/>
                </a:cubicBezTo>
                <a:cubicBezTo>
                  <a:pt x="233" y="159"/>
                  <a:pt x="240" y="182"/>
                  <a:pt x="240" y="200"/>
                </a:cubicBezTo>
                <a:cubicBezTo>
                  <a:pt x="240" y="208"/>
                  <a:pt x="240" y="212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40" y="215"/>
                  <a:pt x="240" y="215"/>
                </a:cubicBezTo>
                <a:cubicBezTo>
                  <a:pt x="240" y="215"/>
                  <a:pt x="224" y="238"/>
                  <a:pt x="206" y="246"/>
                </a:cubicBezTo>
                <a:cubicBezTo>
                  <a:pt x="188" y="255"/>
                  <a:pt x="162" y="268"/>
                  <a:pt x="147" y="272"/>
                </a:cubicBezTo>
                <a:cubicBezTo>
                  <a:pt x="136" y="275"/>
                  <a:pt x="124" y="279"/>
                  <a:pt x="115" y="285"/>
                </a:cubicBezTo>
                <a:cubicBezTo>
                  <a:pt x="103" y="293"/>
                  <a:pt x="93" y="305"/>
                  <a:pt x="89" y="326"/>
                </a:cubicBezTo>
                <a:cubicBezTo>
                  <a:pt x="82" y="365"/>
                  <a:pt x="42" y="495"/>
                  <a:pt x="22" y="531"/>
                </a:cubicBezTo>
                <a:cubicBezTo>
                  <a:pt x="3" y="567"/>
                  <a:pt x="0" y="616"/>
                  <a:pt x="20" y="646"/>
                </a:cubicBezTo>
                <a:cubicBezTo>
                  <a:pt x="39" y="676"/>
                  <a:pt x="86" y="750"/>
                  <a:pt x="93" y="760"/>
                </a:cubicBezTo>
                <a:cubicBezTo>
                  <a:pt x="100" y="770"/>
                  <a:pt x="102" y="778"/>
                  <a:pt x="113" y="777"/>
                </a:cubicBezTo>
                <a:cubicBezTo>
                  <a:pt x="113" y="777"/>
                  <a:pt x="114" y="776"/>
                  <a:pt x="115" y="776"/>
                </a:cubicBezTo>
                <a:cubicBezTo>
                  <a:pt x="124" y="776"/>
                  <a:pt x="130" y="777"/>
                  <a:pt x="130" y="777"/>
                </a:cubicBezTo>
                <a:cubicBezTo>
                  <a:pt x="130" y="777"/>
                  <a:pt x="135" y="796"/>
                  <a:pt x="143" y="802"/>
                </a:cubicBezTo>
                <a:cubicBezTo>
                  <a:pt x="151" y="808"/>
                  <a:pt x="161" y="828"/>
                  <a:pt x="163" y="821"/>
                </a:cubicBezTo>
                <a:cubicBezTo>
                  <a:pt x="166" y="814"/>
                  <a:pt x="173" y="872"/>
                  <a:pt x="180" y="903"/>
                </a:cubicBezTo>
                <a:cubicBezTo>
                  <a:pt x="187" y="934"/>
                  <a:pt x="220" y="1152"/>
                  <a:pt x="220" y="1183"/>
                </a:cubicBezTo>
                <a:cubicBezTo>
                  <a:pt x="220" y="1214"/>
                  <a:pt x="232" y="1246"/>
                  <a:pt x="231" y="1268"/>
                </a:cubicBezTo>
                <a:cubicBezTo>
                  <a:pt x="230" y="1291"/>
                  <a:pt x="235" y="1349"/>
                  <a:pt x="236" y="1381"/>
                </a:cubicBezTo>
                <a:cubicBezTo>
                  <a:pt x="237" y="1413"/>
                  <a:pt x="267" y="1447"/>
                  <a:pt x="267" y="1470"/>
                </a:cubicBezTo>
                <a:cubicBezTo>
                  <a:pt x="267" y="1494"/>
                  <a:pt x="260" y="1505"/>
                  <a:pt x="263" y="1519"/>
                </a:cubicBezTo>
                <a:cubicBezTo>
                  <a:pt x="267" y="1532"/>
                  <a:pt x="266" y="1542"/>
                  <a:pt x="251" y="1558"/>
                </a:cubicBezTo>
                <a:cubicBezTo>
                  <a:pt x="236" y="1574"/>
                  <a:pt x="230" y="1589"/>
                  <a:pt x="231" y="1602"/>
                </a:cubicBezTo>
                <a:cubicBezTo>
                  <a:pt x="232" y="1614"/>
                  <a:pt x="236" y="1619"/>
                  <a:pt x="266" y="1620"/>
                </a:cubicBezTo>
                <a:cubicBezTo>
                  <a:pt x="296" y="1621"/>
                  <a:pt x="324" y="1613"/>
                  <a:pt x="324" y="1605"/>
                </a:cubicBezTo>
                <a:cubicBezTo>
                  <a:pt x="324" y="1598"/>
                  <a:pt x="334" y="1595"/>
                  <a:pt x="343" y="1595"/>
                </a:cubicBezTo>
                <a:cubicBezTo>
                  <a:pt x="351" y="1595"/>
                  <a:pt x="350" y="1587"/>
                  <a:pt x="346" y="1569"/>
                </a:cubicBezTo>
                <a:cubicBezTo>
                  <a:pt x="343" y="1552"/>
                  <a:pt x="330" y="1528"/>
                  <a:pt x="338" y="1531"/>
                </a:cubicBezTo>
                <a:cubicBezTo>
                  <a:pt x="345" y="1533"/>
                  <a:pt x="351" y="1528"/>
                  <a:pt x="351" y="1504"/>
                </a:cubicBezTo>
                <a:cubicBezTo>
                  <a:pt x="351" y="1479"/>
                  <a:pt x="355" y="1471"/>
                  <a:pt x="344" y="1457"/>
                </a:cubicBezTo>
                <a:cubicBezTo>
                  <a:pt x="333" y="1442"/>
                  <a:pt x="335" y="1415"/>
                  <a:pt x="338" y="1392"/>
                </a:cubicBezTo>
                <a:cubicBezTo>
                  <a:pt x="340" y="1370"/>
                  <a:pt x="348" y="1354"/>
                  <a:pt x="342" y="1327"/>
                </a:cubicBezTo>
                <a:cubicBezTo>
                  <a:pt x="335" y="1299"/>
                  <a:pt x="334" y="1266"/>
                  <a:pt x="338" y="1252"/>
                </a:cubicBezTo>
                <a:cubicBezTo>
                  <a:pt x="342" y="1239"/>
                  <a:pt x="339" y="1222"/>
                  <a:pt x="329" y="1211"/>
                </a:cubicBezTo>
                <a:cubicBezTo>
                  <a:pt x="319" y="1200"/>
                  <a:pt x="334" y="1180"/>
                  <a:pt x="334" y="1168"/>
                </a:cubicBezTo>
                <a:cubicBezTo>
                  <a:pt x="334" y="1156"/>
                  <a:pt x="330" y="1104"/>
                  <a:pt x="337" y="1052"/>
                </a:cubicBezTo>
                <a:cubicBezTo>
                  <a:pt x="343" y="999"/>
                  <a:pt x="344" y="960"/>
                  <a:pt x="345" y="946"/>
                </a:cubicBezTo>
                <a:cubicBezTo>
                  <a:pt x="346" y="933"/>
                  <a:pt x="354" y="939"/>
                  <a:pt x="372" y="991"/>
                </a:cubicBezTo>
                <a:cubicBezTo>
                  <a:pt x="391" y="1043"/>
                  <a:pt x="438" y="1205"/>
                  <a:pt x="447" y="1241"/>
                </a:cubicBezTo>
                <a:cubicBezTo>
                  <a:pt x="454" y="1272"/>
                  <a:pt x="480" y="1385"/>
                  <a:pt x="491" y="1436"/>
                </a:cubicBezTo>
                <a:cubicBezTo>
                  <a:pt x="493" y="1444"/>
                  <a:pt x="494" y="1451"/>
                  <a:pt x="495" y="1455"/>
                </a:cubicBezTo>
                <a:cubicBezTo>
                  <a:pt x="501" y="1486"/>
                  <a:pt x="509" y="1548"/>
                  <a:pt x="517" y="1548"/>
                </a:cubicBezTo>
                <a:cubicBezTo>
                  <a:pt x="526" y="1548"/>
                  <a:pt x="524" y="1554"/>
                  <a:pt x="525" y="1572"/>
                </a:cubicBezTo>
                <a:cubicBezTo>
                  <a:pt x="526" y="1589"/>
                  <a:pt x="543" y="1592"/>
                  <a:pt x="553" y="1595"/>
                </a:cubicBezTo>
                <a:cubicBezTo>
                  <a:pt x="563" y="1599"/>
                  <a:pt x="566" y="1589"/>
                  <a:pt x="566" y="1589"/>
                </a:cubicBezTo>
                <a:cubicBezTo>
                  <a:pt x="566" y="1589"/>
                  <a:pt x="582" y="1623"/>
                  <a:pt x="610" y="1626"/>
                </a:cubicBezTo>
                <a:cubicBezTo>
                  <a:pt x="639" y="1630"/>
                  <a:pt x="693" y="1641"/>
                  <a:pt x="693" y="1628"/>
                </a:cubicBezTo>
                <a:cubicBezTo>
                  <a:pt x="693" y="1614"/>
                  <a:pt x="687" y="1602"/>
                  <a:pt x="669" y="1590"/>
                </a:cubicBezTo>
                <a:close/>
                <a:moveTo>
                  <a:pt x="128" y="644"/>
                </a:moveTo>
                <a:cubicBezTo>
                  <a:pt x="128" y="632"/>
                  <a:pt x="122" y="619"/>
                  <a:pt x="115" y="608"/>
                </a:cubicBezTo>
                <a:cubicBezTo>
                  <a:pt x="105" y="594"/>
                  <a:pt x="95" y="582"/>
                  <a:pt x="99" y="575"/>
                </a:cubicBezTo>
                <a:cubicBezTo>
                  <a:pt x="105" y="563"/>
                  <a:pt x="110" y="563"/>
                  <a:pt x="115" y="554"/>
                </a:cubicBezTo>
                <a:cubicBezTo>
                  <a:pt x="118" y="549"/>
                  <a:pt x="121" y="541"/>
                  <a:pt x="125" y="524"/>
                </a:cubicBezTo>
                <a:cubicBezTo>
                  <a:pt x="124" y="559"/>
                  <a:pt x="136" y="611"/>
                  <a:pt x="128" y="644"/>
                </a:cubicBezTo>
                <a:close/>
                <a:moveTo>
                  <a:pt x="411" y="689"/>
                </a:moveTo>
                <a:cubicBezTo>
                  <a:pt x="407" y="690"/>
                  <a:pt x="402" y="690"/>
                  <a:pt x="395" y="690"/>
                </a:cubicBezTo>
                <a:cubicBezTo>
                  <a:pt x="395" y="685"/>
                  <a:pt x="395" y="680"/>
                  <a:pt x="393" y="674"/>
                </a:cubicBezTo>
                <a:cubicBezTo>
                  <a:pt x="389" y="655"/>
                  <a:pt x="367" y="523"/>
                  <a:pt x="351" y="448"/>
                </a:cubicBezTo>
                <a:cubicBezTo>
                  <a:pt x="335" y="373"/>
                  <a:pt x="318" y="317"/>
                  <a:pt x="314" y="307"/>
                </a:cubicBezTo>
                <a:cubicBezTo>
                  <a:pt x="310" y="297"/>
                  <a:pt x="323" y="293"/>
                  <a:pt x="323" y="293"/>
                </a:cubicBezTo>
                <a:cubicBezTo>
                  <a:pt x="299" y="269"/>
                  <a:pt x="299" y="269"/>
                  <a:pt x="299" y="269"/>
                </a:cubicBezTo>
                <a:cubicBezTo>
                  <a:pt x="288" y="274"/>
                  <a:pt x="280" y="291"/>
                  <a:pt x="280" y="291"/>
                </a:cubicBezTo>
                <a:cubicBezTo>
                  <a:pt x="280" y="291"/>
                  <a:pt x="292" y="299"/>
                  <a:pt x="294" y="307"/>
                </a:cubicBezTo>
                <a:cubicBezTo>
                  <a:pt x="296" y="315"/>
                  <a:pt x="292" y="325"/>
                  <a:pt x="286" y="343"/>
                </a:cubicBezTo>
                <a:cubicBezTo>
                  <a:pt x="281" y="362"/>
                  <a:pt x="288" y="443"/>
                  <a:pt x="295" y="485"/>
                </a:cubicBezTo>
                <a:cubicBezTo>
                  <a:pt x="302" y="527"/>
                  <a:pt x="315" y="621"/>
                  <a:pt x="323" y="669"/>
                </a:cubicBezTo>
                <a:cubicBezTo>
                  <a:pt x="324" y="677"/>
                  <a:pt x="326" y="683"/>
                  <a:pt x="327" y="689"/>
                </a:cubicBezTo>
                <a:cubicBezTo>
                  <a:pt x="308" y="688"/>
                  <a:pt x="289" y="687"/>
                  <a:pt x="274" y="687"/>
                </a:cubicBezTo>
                <a:cubicBezTo>
                  <a:pt x="232" y="687"/>
                  <a:pt x="191" y="692"/>
                  <a:pt x="191" y="692"/>
                </a:cubicBezTo>
                <a:cubicBezTo>
                  <a:pt x="191" y="692"/>
                  <a:pt x="199" y="672"/>
                  <a:pt x="212" y="643"/>
                </a:cubicBezTo>
                <a:cubicBezTo>
                  <a:pt x="224" y="615"/>
                  <a:pt x="226" y="589"/>
                  <a:pt x="235" y="542"/>
                </a:cubicBezTo>
                <a:cubicBezTo>
                  <a:pt x="245" y="495"/>
                  <a:pt x="237" y="463"/>
                  <a:pt x="237" y="406"/>
                </a:cubicBezTo>
                <a:cubicBezTo>
                  <a:pt x="237" y="361"/>
                  <a:pt x="234" y="300"/>
                  <a:pt x="231" y="263"/>
                </a:cubicBezTo>
                <a:cubicBezTo>
                  <a:pt x="231" y="257"/>
                  <a:pt x="231" y="235"/>
                  <a:pt x="248" y="225"/>
                </a:cubicBezTo>
                <a:cubicBezTo>
                  <a:pt x="257" y="236"/>
                  <a:pt x="268" y="248"/>
                  <a:pt x="281" y="257"/>
                </a:cubicBezTo>
                <a:cubicBezTo>
                  <a:pt x="304" y="273"/>
                  <a:pt x="306" y="261"/>
                  <a:pt x="320" y="244"/>
                </a:cubicBezTo>
                <a:cubicBezTo>
                  <a:pt x="326" y="237"/>
                  <a:pt x="330" y="232"/>
                  <a:pt x="334" y="227"/>
                </a:cubicBezTo>
                <a:cubicBezTo>
                  <a:pt x="334" y="227"/>
                  <a:pt x="334" y="227"/>
                  <a:pt x="334" y="227"/>
                </a:cubicBezTo>
                <a:cubicBezTo>
                  <a:pt x="353" y="218"/>
                  <a:pt x="370" y="255"/>
                  <a:pt x="370" y="255"/>
                </a:cubicBezTo>
                <a:cubicBezTo>
                  <a:pt x="382" y="288"/>
                  <a:pt x="381" y="349"/>
                  <a:pt x="381" y="413"/>
                </a:cubicBezTo>
                <a:cubicBezTo>
                  <a:pt x="381" y="478"/>
                  <a:pt x="393" y="542"/>
                  <a:pt x="406" y="589"/>
                </a:cubicBezTo>
                <a:cubicBezTo>
                  <a:pt x="418" y="636"/>
                  <a:pt x="437" y="678"/>
                  <a:pt x="437" y="678"/>
                </a:cubicBezTo>
                <a:cubicBezTo>
                  <a:pt x="437" y="678"/>
                  <a:pt x="426" y="684"/>
                  <a:pt x="411" y="689"/>
                </a:cubicBezTo>
                <a:close/>
                <a:moveTo>
                  <a:pt x="491" y="631"/>
                </a:moveTo>
                <a:cubicBezTo>
                  <a:pt x="489" y="627"/>
                  <a:pt x="490" y="600"/>
                  <a:pt x="484" y="579"/>
                </a:cubicBezTo>
                <a:cubicBezTo>
                  <a:pt x="477" y="556"/>
                  <a:pt x="474" y="524"/>
                  <a:pt x="473" y="485"/>
                </a:cubicBezTo>
                <a:cubicBezTo>
                  <a:pt x="473" y="485"/>
                  <a:pt x="482" y="518"/>
                  <a:pt x="491" y="538"/>
                </a:cubicBezTo>
                <a:cubicBezTo>
                  <a:pt x="495" y="547"/>
                  <a:pt x="498" y="553"/>
                  <a:pt x="501" y="553"/>
                </a:cubicBezTo>
                <a:cubicBezTo>
                  <a:pt x="511" y="556"/>
                  <a:pt x="512" y="570"/>
                  <a:pt x="501" y="576"/>
                </a:cubicBezTo>
                <a:cubicBezTo>
                  <a:pt x="490" y="582"/>
                  <a:pt x="498" y="624"/>
                  <a:pt x="493" y="630"/>
                </a:cubicBezTo>
                <a:cubicBezTo>
                  <a:pt x="492" y="631"/>
                  <a:pt x="491" y="631"/>
                  <a:pt x="491" y="631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3" name="Straight Connector 23"/>
          <p:cNvCxnSpPr/>
          <p:nvPr/>
        </p:nvCxnSpPr>
        <p:spPr>
          <a:xfrm flipV="1">
            <a:off x="4572794" y="2623174"/>
            <a:ext cx="0" cy="594499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44" name="文本框 13"/>
          <p:cNvSpPr txBox="1"/>
          <p:nvPr/>
        </p:nvSpPr>
        <p:spPr>
          <a:xfrm>
            <a:off x="3734594" y="1965881"/>
            <a:ext cx="1676400" cy="454263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</a:t>
            </a:r>
            <a:r>
              <a: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5" name="Freeform 4"/>
          <p:cNvSpPr>
            <a:spLocks noEditPoints="1"/>
          </p:cNvSpPr>
          <p:nvPr/>
        </p:nvSpPr>
        <p:spPr bwMode="auto">
          <a:xfrm>
            <a:off x="3588360" y="3265061"/>
            <a:ext cx="551184" cy="1718558"/>
          </a:xfrm>
          <a:custGeom>
            <a:avLst/>
            <a:gdLst>
              <a:gd name="T0" fmla="*/ 379 w 386"/>
              <a:gd name="T1" fmla="*/ 464 h 1210"/>
              <a:gd name="T2" fmla="*/ 364 w 386"/>
              <a:gd name="T3" fmla="*/ 267 h 1210"/>
              <a:gd name="T4" fmla="*/ 269 w 386"/>
              <a:gd name="T5" fmla="*/ 191 h 1210"/>
              <a:gd name="T6" fmla="*/ 251 w 386"/>
              <a:gd name="T7" fmla="*/ 145 h 1210"/>
              <a:gd name="T8" fmla="*/ 266 w 386"/>
              <a:gd name="T9" fmla="*/ 116 h 1210"/>
              <a:gd name="T10" fmla="*/ 263 w 386"/>
              <a:gd name="T11" fmla="*/ 82 h 1210"/>
              <a:gd name="T12" fmla="*/ 205 w 386"/>
              <a:gd name="T13" fmla="*/ 0 h 1210"/>
              <a:gd name="T14" fmla="*/ 155 w 386"/>
              <a:gd name="T15" fmla="*/ 90 h 1210"/>
              <a:gd name="T16" fmla="*/ 174 w 386"/>
              <a:gd name="T17" fmla="*/ 126 h 1210"/>
              <a:gd name="T18" fmla="*/ 176 w 386"/>
              <a:gd name="T19" fmla="*/ 167 h 1210"/>
              <a:gd name="T20" fmla="*/ 177 w 386"/>
              <a:gd name="T21" fmla="*/ 167 h 1210"/>
              <a:gd name="T22" fmla="*/ 156 w 386"/>
              <a:gd name="T23" fmla="*/ 186 h 1210"/>
              <a:gd name="T24" fmla="*/ 99 w 386"/>
              <a:gd name="T25" fmla="*/ 207 h 1210"/>
              <a:gd name="T26" fmla="*/ 57 w 386"/>
              <a:gd name="T27" fmla="*/ 370 h 1210"/>
              <a:gd name="T28" fmla="*/ 38 w 386"/>
              <a:gd name="T29" fmla="*/ 604 h 1210"/>
              <a:gd name="T30" fmla="*/ 68 w 386"/>
              <a:gd name="T31" fmla="*/ 598 h 1210"/>
              <a:gd name="T32" fmla="*/ 68 w 386"/>
              <a:gd name="T33" fmla="*/ 607 h 1210"/>
              <a:gd name="T34" fmla="*/ 41 w 386"/>
              <a:gd name="T35" fmla="*/ 619 h 1210"/>
              <a:gd name="T36" fmla="*/ 47 w 386"/>
              <a:gd name="T37" fmla="*/ 662 h 1210"/>
              <a:gd name="T38" fmla="*/ 3 w 386"/>
              <a:gd name="T39" fmla="*/ 849 h 1210"/>
              <a:gd name="T40" fmla="*/ 99 w 386"/>
              <a:gd name="T41" fmla="*/ 898 h 1210"/>
              <a:gd name="T42" fmla="*/ 118 w 386"/>
              <a:gd name="T43" fmla="*/ 899 h 1210"/>
              <a:gd name="T44" fmla="*/ 127 w 386"/>
              <a:gd name="T45" fmla="*/ 1051 h 1210"/>
              <a:gd name="T46" fmla="*/ 118 w 386"/>
              <a:gd name="T47" fmla="*/ 1153 h 1210"/>
              <a:gd name="T48" fmla="*/ 181 w 386"/>
              <a:gd name="T49" fmla="*/ 1159 h 1210"/>
              <a:gd name="T50" fmla="*/ 194 w 386"/>
              <a:gd name="T51" fmla="*/ 1084 h 1210"/>
              <a:gd name="T52" fmla="*/ 192 w 386"/>
              <a:gd name="T53" fmla="*/ 968 h 1210"/>
              <a:gd name="T54" fmla="*/ 222 w 386"/>
              <a:gd name="T55" fmla="*/ 712 h 1210"/>
              <a:gd name="T56" fmla="*/ 252 w 386"/>
              <a:gd name="T57" fmla="*/ 767 h 1210"/>
              <a:gd name="T58" fmla="*/ 285 w 386"/>
              <a:gd name="T59" fmla="*/ 1024 h 1210"/>
              <a:gd name="T60" fmla="*/ 277 w 386"/>
              <a:gd name="T61" fmla="*/ 1067 h 1210"/>
              <a:gd name="T62" fmla="*/ 298 w 386"/>
              <a:gd name="T63" fmla="*/ 1146 h 1210"/>
              <a:gd name="T64" fmla="*/ 355 w 386"/>
              <a:gd name="T65" fmla="*/ 1205 h 1210"/>
              <a:gd name="T66" fmla="*/ 347 w 386"/>
              <a:gd name="T67" fmla="*/ 1105 h 1210"/>
              <a:gd name="T68" fmla="*/ 351 w 386"/>
              <a:gd name="T69" fmla="*/ 1046 h 1210"/>
              <a:gd name="T70" fmla="*/ 356 w 386"/>
              <a:gd name="T71" fmla="*/ 829 h 1210"/>
              <a:gd name="T72" fmla="*/ 354 w 386"/>
              <a:gd name="T73" fmla="*/ 603 h 1210"/>
              <a:gd name="T74" fmla="*/ 367 w 386"/>
              <a:gd name="T75" fmla="*/ 565 h 1210"/>
              <a:gd name="T76" fmla="*/ 109 w 386"/>
              <a:gd name="T77" fmla="*/ 669 h 1210"/>
              <a:gd name="T78" fmla="*/ 91 w 386"/>
              <a:gd name="T79" fmla="*/ 666 h 1210"/>
              <a:gd name="T80" fmla="*/ 90 w 386"/>
              <a:gd name="T81" fmla="*/ 617 h 1210"/>
              <a:gd name="T82" fmla="*/ 101 w 386"/>
              <a:gd name="T83" fmla="*/ 628 h 1210"/>
              <a:gd name="T84" fmla="*/ 108 w 386"/>
              <a:gd name="T85" fmla="*/ 649 h 1210"/>
              <a:gd name="T86" fmla="*/ 223 w 386"/>
              <a:gd name="T87" fmla="*/ 505 h 1210"/>
              <a:gd name="T88" fmla="*/ 221 w 386"/>
              <a:gd name="T89" fmla="*/ 232 h 1210"/>
              <a:gd name="T90" fmla="*/ 215 w 386"/>
              <a:gd name="T91" fmla="*/ 208 h 1210"/>
              <a:gd name="T92" fmla="*/ 205 w 386"/>
              <a:gd name="T93" fmla="*/ 231 h 1210"/>
              <a:gd name="T94" fmla="*/ 199 w 386"/>
              <a:gd name="T95" fmla="*/ 505 h 1210"/>
              <a:gd name="T96" fmla="*/ 190 w 386"/>
              <a:gd name="T97" fmla="*/ 325 h 1210"/>
              <a:gd name="T98" fmla="*/ 173 w 386"/>
              <a:gd name="T99" fmla="*/ 188 h 1210"/>
              <a:gd name="T100" fmla="*/ 182 w 386"/>
              <a:gd name="T101" fmla="*/ 176 h 1210"/>
              <a:gd name="T102" fmla="*/ 248 w 386"/>
              <a:gd name="T103" fmla="*/ 179 h 1210"/>
              <a:gd name="T104" fmla="*/ 259 w 386"/>
              <a:gd name="T105" fmla="*/ 196 h 1210"/>
              <a:gd name="T106" fmla="*/ 258 w 386"/>
              <a:gd name="T107" fmla="*/ 201 h 1210"/>
              <a:gd name="T108" fmla="*/ 260 w 386"/>
              <a:gd name="T109" fmla="*/ 256 h 1210"/>
              <a:gd name="T110" fmla="*/ 301 w 386"/>
              <a:gd name="T111" fmla="*/ 488 h 1210"/>
              <a:gd name="T112" fmla="*/ 360 w 386"/>
              <a:gd name="T113" fmla="*/ 585 h 1210"/>
              <a:gd name="T114" fmla="*/ 328 w 386"/>
              <a:gd name="T115" fmla="*/ 554 h 1210"/>
              <a:gd name="T116" fmla="*/ 360 w 386"/>
              <a:gd name="T117" fmla="*/ 585 h 1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6" h="1210">
                <a:moveTo>
                  <a:pt x="379" y="512"/>
                </a:moveTo>
                <a:cubicBezTo>
                  <a:pt x="385" y="497"/>
                  <a:pt x="386" y="471"/>
                  <a:pt x="379" y="464"/>
                </a:cubicBezTo>
                <a:cubicBezTo>
                  <a:pt x="372" y="456"/>
                  <a:pt x="383" y="413"/>
                  <a:pt x="376" y="380"/>
                </a:cubicBezTo>
                <a:cubicBezTo>
                  <a:pt x="370" y="347"/>
                  <a:pt x="365" y="295"/>
                  <a:pt x="364" y="267"/>
                </a:cubicBezTo>
                <a:cubicBezTo>
                  <a:pt x="364" y="239"/>
                  <a:pt x="362" y="219"/>
                  <a:pt x="326" y="210"/>
                </a:cubicBezTo>
                <a:cubicBezTo>
                  <a:pt x="302" y="204"/>
                  <a:pt x="282" y="197"/>
                  <a:pt x="269" y="191"/>
                </a:cubicBezTo>
                <a:cubicBezTo>
                  <a:pt x="269" y="191"/>
                  <a:pt x="255" y="179"/>
                  <a:pt x="252" y="168"/>
                </a:cubicBezTo>
                <a:cubicBezTo>
                  <a:pt x="251" y="159"/>
                  <a:pt x="251" y="150"/>
                  <a:pt x="251" y="145"/>
                </a:cubicBezTo>
                <a:cubicBezTo>
                  <a:pt x="253" y="136"/>
                  <a:pt x="253" y="129"/>
                  <a:pt x="253" y="124"/>
                </a:cubicBezTo>
                <a:cubicBezTo>
                  <a:pt x="253" y="118"/>
                  <a:pt x="264" y="126"/>
                  <a:pt x="266" y="116"/>
                </a:cubicBezTo>
                <a:cubicBezTo>
                  <a:pt x="269" y="107"/>
                  <a:pt x="271" y="85"/>
                  <a:pt x="269" y="84"/>
                </a:cubicBezTo>
                <a:cubicBezTo>
                  <a:pt x="267" y="82"/>
                  <a:pt x="265" y="82"/>
                  <a:pt x="263" y="82"/>
                </a:cubicBezTo>
                <a:cubicBezTo>
                  <a:pt x="263" y="79"/>
                  <a:pt x="265" y="59"/>
                  <a:pt x="263" y="38"/>
                </a:cubicBezTo>
                <a:cubicBezTo>
                  <a:pt x="262" y="18"/>
                  <a:pt x="242" y="2"/>
                  <a:pt x="205" y="0"/>
                </a:cubicBezTo>
                <a:cubicBezTo>
                  <a:pt x="184" y="0"/>
                  <a:pt x="160" y="16"/>
                  <a:pt x="157" y="38"/>
                </a:cubicBezTo>
                <a:cubicBezTo>
                  <a:pt x="154" y="60"/>
                  <a:pt x="155" y="90"/>
                  <a:pt x="155" y="90"/>
                </a:cubicBezTo>
                <a:cubicBezTo>
                  <a:pt x="155" y="90"/>
                  <a:pt x="148" y="105"/>
                  <a:pt x="154" y="117"/>
                </a:cubicBezTo>
                <a:cubicBezTo>
                  <a:pt x="160" y="129"/>
                  <a:pt x="174" y="126"/>
                  <a:pt x="174" y="126"/>
                </a:cubicBezTo>
                <a:cubicBezTo>
                  <a:pt x="174" y="126"/>
                  <a:pt x="177" y="145"/>
                  <a:pt x="177" y="155"/>
                </a:cubicBezTo>
                <a:cubicBezTo>
                  <a:pt x="177" y="160"/>
                  <a:pt x="177" y="164"/>
                  <a:pt x="176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77" y="167"/>
                  <a:pt x="177" y="167"/>
                </a:cubicBezTo>
                <a:cubicBezTo>
                  <a:pt x="176" y="167"/>
                  <a:pt x="176" y="167"/>
                  <a:pt x="176" y="167"/>
                </a:cubicBezTo>
                <a:cubicBezTo>
                  <a:pt x="176" y="167"/>
                  <a:pt x="164" y="182"/>
                  <a:pt x="156" y="186"/>
                </a:cubicBezTo>
                <a:cubicBezTo>
                  <a:pt x="143" y="192"/>
                  <a:pt x="123" y="200"/>
                  <a:pt x="107" y="205"/>
                </a:cubicBezTo>
                <a:cubicBezTo>
                  <a:pt x="104" y="206"/>
                  <a:pt x="102" y="206"/>
                  <a:pt x="99" y="207"/>
                </a:cubicBezTo>
                <a:cubicBezTo>
                  <a:pt x="80" y="213"/>
                  <a:pt x="65" y="218"/>
                  <a:pt x="65" y="244"/>
                </a:cubicBezTo>
                <a:cubicBezTo>
                  <a:pt x="64" y="274"/>
                  <a:pt x="61" y="331"/>
                  <a:pt x="57" y="370"/>
                </a:cubicBezTo>
                <a:cubicBezTo>
                  <a:pt x="53" y="408"/>
                  <a:pt x="41" y="490"/>
                  <a:pt x="41" y="516"/>
                </a:cubicBezTo>
                <a:cubicBezTo>
                  <a:pt x="40" y="542"/>
                  <a:pt x="37" y="598"/>
                  <a:pt x="38" y="604"/>
                </a:cubicBezTo>
                <a:cubicBezTo>
                  <a:pt x="38" y="609"/>
                  <a:pt x="42" y="609"/>
                  <a:pt x="42" y="615"/>
                </a:cubicBezTo>
                <a:cubicBezTo>
                  <a:pt x="43" y="612"/>
                  <a:pt x="48" y="598"/>
                  <a:pt x="68" y="598"/>
                </a:cubicBezTo>
                <a:cubicBezTo>
                  <a:pt x="90" y="598"/>
                  <a:pt x="90" y="614"/>
                  <a:pt x="90" y="614"/>
                </a:cubicBezTo>
                <a:cubicBezTo>
                  <a:pt x="83" y="607"/>
                  <a:pt x="83" y="607"/>
                  <a:pt x="68" y="607"/>
                </a:cubicBezTo>
                <a:cubicBezTo>
                  <a:pt x="54" y="606"/>
                  <a:pt x="43" y="614"/>
                  <a:pt x="42" y="615"/>
                </a:cubicBezTo>
                <a:cubicBezTo>
                  <a:pt x="42" y="616"/>
                  <a:pt x="42" y="618"/>
                  <a:pt x="41" y="619"/>
                </a:cubicBezTo>
                <a:cubicBezTo>
                  <a:pt x="39" y="630"/>
                  <a:pt x="39" y="639"/>
                  <a:pt x="45" y="646"/>
                </a:cubicBezTo>
                <a:cubicBezTo>
                  <a:pt x="50" y="653"/>
                  <a:pt x="47" y="662"/>
                  <a:pt x="47" y="662"/>
                </a:cubicBezTo>
                <a:cubicBezTo>
                  <a:pt x="0" y="660"/>
                  <a:pt x="0" y="660"/>
                  <a:pt x="0" y="660"/>
                </a:cubicBezTo>
                <a:cubicBezTo>
                  <a:pt x="3" y="849"/>
                  <a:pt x="3" y="849"/>
                  <a:pt x="3" y="849"/>
                </a:cubicBezTo>
                <a:cubicBezTo>
                  <a:pt x="78" y="907"/>
                  <a:pt x="78" y="907"/>
                  <a:pt x="78" y="907"/>
                </a:cubicBezTo>
                <a:cubicBezTo>
                  <a:pt x="78" y="907"/>
                  <a:pt x="89" y="899"/>
                  <a:pt x="99" y="898"/>
                </a:cubicBezTo>
                <a:cubicBezTo>
                  <a:pt x="100" y="898"/>
                  <a:pt x="101" y="898"/>
                  <a:pt x="101" y="898"/>
                </a:cubicBezTo>
                <a:cubicBezTo>
                  <a:pt x="112" y="898"/>
                  <a:pt x="118" y="899"/>
                  <a:pt x="118" y="899"/>
                </a:cubicBezTo>
                <a:cubicBezTo>
                  <a:pt x="118" y="899"/>
                  <a:pt x="115" y="955"/>
                  <a:pt x="115" y="977"/>
                </a:cubicBezTo>
                <a:cubicBezTo>
                  <a:pt x="115" y="1000"/>
                  <a:pt x="117" y="1035"/>
                  <a:pt x="127" y="1051"/>
                </a:cubicBezTo>
                <a:cubicBezTo>
                  <a:pt x="136" y="1067"/>
                  <a:pt x="138" y="1073"/>
                  <a:pt x="138" y="1087"/>
                </a:cubicBezTo>
                <a:cubicBezTo>
                  <a:pt x="138" y="1101"/>
                  <a:pt x="117" y="1140"/>
                  <a:pt x="118" y="1153"/>
                </a:cubicBezTo>
                <a:cubicBezTo>
                  <a:pt x="118" y="1166"/>
                  <a:pt x="121" y="1186"/>
                  <a:pt x="143" y="1186"/>
                </a:cubicBezTo>
                <a:cubicBezTo>
                  <a:pt x="165" y="1185"/>
                  <a:pt x="181" y="1176"/>
                  <a:pt x="181" y="1159"/>
                </a:cubicBezTo>
                <a:cubicBezTo>
                  <a:pt x="181" y="1141"/>
                  <a:pt x="178" y="1130"/>
                  <a:pt x="185" y="1124"/>
                </a:cubicBezTo>
                <a:cubicBezTo>
                  <a:pt x="193" y="1117"/>
                  <a:pt x="181" y="1101"/>
                  <a:pt x="194" y="1084"/>
                </a:cubicBezTo>
                <a:cubicBezTo>
                  <a:pt x="206" y="1067"/>
                  <a:pt x="193" y="1066"/>
                  <a:pt x="196" y="1050"/>
                </a:cubicBezTo>
                <a:cubicBezTo>
                  <a:pt x="199" y="1034"/>
                  <a:pt x="193" y="987"/>
                  <a:pt x="192" y="968"/>
                </a:cubicBezTo>
                <a:cubicBezTo>
                  <a:pt x="191" y="949"/>
                  <a:pt x="194" y="926"/>
                  <a:pt x="204" y="846"/>
                </a:cubicBezTo>
                <a:cubicBezTo>
                  <a:pt x="213" y="765"/>
                  <a:pt x="219" y="729"/>
                  <a:pt x="222" y="712"/>
                </a:cubicBezTo>
                <a:cubicBezTo>
                  <a:pt x="225" y="694"/>
                  <a:pt x="229" y="672"/>
                  <a:pt x="229" y="672"/>
                </a:cubicBezTo>
                <a:cubicBezTo>
                  <a:pt x="229" y="672"/>
                  <a:pt x="242" y="748"/>
                  <a:pt x="252" y="767"/>
                </a:cubicBezTo>
                <a:cubicBezTo>
                  <a:pt x="262" y="785"/>
                  <a:pt x="274" y="879"/>
                  <a:pt x="277" y="907"/>
                </a:cubicBezTo>
                <a:cubicBezTo>
                  <a:pt x="280" y="934"/>
                  <a:pt x="278" y="1015"/>
                  <a:pt x="285" y="1024"/>
                </a:cubicBezTo>
                <a:cubicBezTo>
                  <a:pt x="291" y="1032"/>
                  <a:pt x="294" y="1044"/>
                  <a:pt x="294" y="1044"/>
                </a:cubicBezTo>
                <a:cubicBezTo>
                  <a:pt x="294" y="1044"/>
                  <a:pt x="277" y="1054"/>
                  <a:pt x="277" y="1067"/>
                </a:cubicBezTo>
                <a:cubicBezTo>
                  <a:pt x="277" y="1081"/>
                  <a:pt x="290" y="1092"/>
                  <a:pt x="289" y="1110"/>
                </a:cubicBezTo>
                <a:cubicBezTo>
                  <a:pt x="289" y="1128"/>
                  <a:pt x="291" y="1143"/>
                  <a:pt x="298" y="1146"/>
                </a:cubicBezTo>
                <a:cubicBezTo>
                  <a:pt x="305" y="1150"/>
                  <a:pt x="304" y="1180"/>
                  <a:pt x="313" y="1191"/>
                </a:cubicBezTo>
                <a:cubicBezTo>
                  <a:pt x="322" y="1201"/>
                  <a:pt x="337" y="1210"/>
                  <a:pt x="355" y="1205"/>
                </a:cubicBezTo>
                <a:cubicBezTo>
                  <a:pt x="373" y="1199"/>
                  <a:pt x="373" y="1175"/>
                  <a:pt x="364" y="1152"/>
                </a:cubicBezTo>
                <a:cubicBezTo>
                  <a:pt x="355" y="1129"/>
                  <a:pt x="344" y="1114"/>
                  <a:pt x="347" y="1105"/>
                </a:cubicBezTo>
                <a:cubicBezTo>
                  <a:pt x="351" y="1096"/>
                  <a:pt x="354" y="1082"/>
                  <a:pt x="345" y="1073"/>
                </a:cubicBezTo>
                <a:cubicBezTo>
                  <a:pt x="336" y="1064"/>
                  <a:pt x="345" y="1054"/>
                  <a:pt x="351" y="1046"/>
                </a:cubicBezTo>
                <a:cubicBezTo>
                  <a:pt x="357" y="1038"/>
                  <a:pt x="356" y="1002"/>
                  <a:pt x="356" y="982"/>
                </a:cubicBezTo>
                <a:cubicBezTo>
                  <a:pt x="357" y="962"/>
                  <a:pt x="354" y="864"/>
                  <a:pt x="356" y="829"/>
                </a:cubicBezTo>
                <a:cubicBezTo>
                  <a:pt x="357" y="793"/>
                  <a:pt x="360" y="685"/>
                  <a:pt x="355" y="655"/>
                </a:cubicBezTo>
                <a:cubicBezTo>
                  <a:pt x="350" y="625"/>
                  <a:pt x="354" y="603"/>
                  <a:pt x="354" y="603"/>
                </a:cubicBezTo>
                <a:cubicBezTo>
                  <a:pt x="354" y="603"/>
                  <a:pt x="366" y="609"/>
                  <a:pt x="366" y="597"/>
                </a:cubicBezTo>
                <a:cubicBezTo>
                  <a:pt x="366" y="586"/>
                  <a:pt x="362" y="584"/>
                  <a:pt x="367" y="565"/>
                </a:cubicBezTo>
                <a:cubicBezTo>
                  <a:pt x="372" y="545"/>
                  <a:pt x="373" y="527"/>
                  <a:pt x="379" y="512"/>
                </a:cubicBezTo>
                <a:close/>
                <a:moveTo>
                  <a:pt x="109" y="669"/>
                </a:moveTo>
                <a:cubicBezTo>
                  <a:pt x="99" y="668"/>
                  <a:pt x="99" y="668"/>
                  <a:pt x="99" y="668"/>
                </a:cubicBezTo>
                <a:cubicBezTo>
                  <a:pt x="91" y="666"/>
                  <a:pt x="91" y="666"/>
                  <a:pt x="91" y="666"/>
                </a:cubicBezTo>
                <a:cubicBezTo>
                  <a:pt x="91" y="666"/>
                  <a:pt x="93" y="653"/>
                  <a:pt x="90" y="644"/>
                </a:cubicBezTo>
                <a:cubicBezTo>
                  <a:pt x="87" y="635"/>
                  <a:pt x="88" y="627"/>
                  <a:pt x="90" y="617"/>
                </a:cubicBezTo>
                <a:cubicBezTo>
                  <a:pt x="90" y="617"/>
                  <a:pt x="93" y="627"/>
                  <a:pt x="99" y="628"/>
                </a:cubicBezTo>
                <a:cubicBezTo>
                  <a:pt x="100" y="628"/>
                  <a:pt x="100" y="628"/>
                  <a:pt x="101" y="628"/>
                </a:cubicBezTo>
                <a:cubicBezTo>
                  <a:pt x="108" y="628"/>
                  <a:pt x="111" y="629"/>
                  <a:pt x="111" y="629"/>
                </a:cubicBezTo>
                <a:cubicBezTo>
                  <a:pt x="111" y="629"/>
                  <a:pt x="108" y="640"/>
                  <a:pt x="108" y="649"/>
                </a:cubicBezTo>
                <a:cubicBezTo>
                  <a:pt x="108" y="659"/>
                  <a:pt x="109" y="669"/>
                  <a:pt x="109" y="669"/>
                </a:cubicBezTo>
                <a:close/>
                <a:moveTo>
                  <a:pt x="223" y="505"/>
                </a:moveTo>
                <a:cubicBezTo>
                  <a:pt x="225" y="464"/>
                  <a:pt x="224" y="347"/>
                  <a:pt x="223" y="322"/>
                </a:cubicBezTo>
                <a:cubicBezTo>
                  <a:pt x="223" y="296"/>
                  <a:pt x="218" y="239"/>
                  <a:pt x="221" y="232"/>
                </a:cubicBezTo>
                <a:cubicBezTo>
                  <a:pt x="224" y="224"/>
                  <a:pt x="232" y="218"/>
                  <a:pt x="241" y="223"/>
                </a:cubicBezTo>
                <a:cubicBezTo>
                  <a:pt x="241" y="223"/>
                  <a:pt x="231" y="208"/>
                  <a:pt x="215" y="208"/>
                </a:cubicBezTo>
                <a:cubicBezTo>
                  <a:pt x="199" y="208"/>
                  <a:pt x="188" y="223"/>
                  <a:pt x="188" y="223"/>
                </a:cubicBezTo>
                <a:cubicBezTo>
                  <a:pt x="188" y="223"/>
                  <a:pt x="206" y="219"/>
                  <a:pt x="205" y="231"/>
                </a:cubicBezTo>
                <a:cubicBezTo>
                  <a:pt x="205" y="243"/>
                  <a:pt x="199" y="305"/>
                  <a:pt x="199" y="346"/>
                </a:cubicBezTo>
                <a:cubicBezTo>
                  <a:pt x="199" y="383"/>
                  <a:pt x="196" y="472"/>
                  <a:pt x="199" y="505"/>
                </a:cubicBezTo>
                <a:cubicBezTo>
                  <a:pt x="187" y="504"/>
                  <a:pt x="183" y="503"/>
                  <a:pt x="183" y="503"/>
                </a:cubicBezTo>
                <a:cubicBezTo>
                  <a:pt x="183" y="503"/>
                  <a:pt x="194" y="386"/>
                  <a:pt x="190" y="325"/>
                </a:cubicBezTo>
                <a:cubicBezTo>
                  <a:pt x="186" y="279"/>
                  <a:pt x="178" y="220"/>
                  <a:pt x="173" y="188"/>
                </a:cubicBezTo>
                <a:cubicBezTo>
                  <a:pt x="173" y="188"/>
                  <a:pt x="173" y="188"/>
                  <a:pt x="173" y="188"/>
                </a:cubicBezTo>
                <a:cubicBezTo>
                  <a:pt x="173" y="188"/>
                  <a:pt x="178" y="170"/>
                  <a:pt x="182" y="176"/>
                </a:cubicBezTo>
                <a:cubicBezTo>
                  <a:pt x="182" y="176"/>
                  <a:pt x="182" y="176"/>
                  <a:pt x="182" y="176"/>
                </a:cubicBezTo>
                <a:cubicBezTo>
                  <a:pt x="190" y="189"/>
                  <a:pt x="203" y="204"/>
                  <a:pt x="212" y="204"/>
                </a:cubicBezTo>
                <a:cubicBezTo>
                  <a:pt x="222" y="204"/>
                  <a:pt x="238" y="193"/>
                  <a:pt x="248" y="179"/>
                </a:cubicBezTo>
                <a:cubicBezTo>
                  <a:pt x="248" y="179"/>
                  <a:pt x="248" y="179"/>
                  <a:pt x="248" y="179"/>
                </a:cubicBezTo>
                <a:cubicBezTo>
                  <a:pt x="248" y="179"/>
                  <a:pt x="258" y="182"/>
                  <a:pt x="259" y="196"/>
                </a:cubicBezTo>
                <a:cubicBezTo>
                  <a:pt x="259" y="197"/>
                  <a:pt x="258" y="199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01"/>
                  <a:pt x="258" y="201"/>
                  <a:pt x="258" y="201"/>
                </a:cubicBezTo>
                <a:cubicBezTo>
                  <a:pt x="258" y="213"/>
                  <a:pt x="258" y="230"/>
                  <a:pt x="260" y="256"/>
                </a:cubicBezTo>
                <a:cubicBezTo>
                  <a:pt x="263" y="335"/>
                  <a:pt x="277" y="429"/>
                  <a:pt x="284" y="450"/>
                </a:cubicBezTo>
                <a:cubicBezTo>
                  <a:pt x="292" y="472"/>
                  <a:pt x="301" y="488"/>
                  <a:pt x="301" y="488"/>
                </a:cubicBezTo>
                <a:cubicBezTo>
                  <a:pt x="301" y="488"/>
                  <a:pt x="251" y="504"/>
                  <a:pt x="223" y="505"/>
                </a:cubicBezTo>
                <a:close/>
                <a:moveTo>
                  <a:pt x="360" y="585"/>
                </a:moveTo>
                <a:cubicBezTo>
                  <a:pt x="358" y="573"/>
                  <a:pt x="361" y="568"/>
                  <a:pt x="352" y="561"/>
                </a:cubicBezTo>
                <a:cubicBezTo>
                  <a:pt x="343" y="554"/>
                  <a:pt x="328" y="554"/>
                  <a:pt x="328" y="554"/>
                </a:cubicBezTo>
                <a:cubicBezTo>
                  <a:pt x="328" y="554"/>
                  <a:pt x="350" y="545"/>
                  <a:pt x="360" y="557"/>
                </a:cubicBezTo>
                <a:cubicBezTo>
                  <a:pt x="369" y="570"/>
                  <a:pt x="360" y="585"/>
                  <a:pt x="360" y="585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6" name="Straight Connector 26"/>
          <p:cNvCxnSpPr/>
          <p:nvPr/>
        </p:nvCxnSpPr>
        <p:spPr>
          <a:xfrm flipH="1" flipV="1">
            <a:off x="3877092" y="2813669"/>
            <a:ext cx="0" cy="310356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47" name="Straight Connector 27"/>
          <p:cNvCxnSpPr/>
          <p:nvPr/>
        </p:nvCxnSpPr>
        <p:spPr>
          <a:xfrm flipH="1">
            <a:off x="3461982" y="2801779"/>
            <a:ext cx="41511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48" name="文本框 13"/>
          <p:cNvSpPr txBox="1"/>
          <p:nvPr/>
        </p:nvSpPr>
        <p:spPr>
          <a:xfrm>
            <a:off x="1981994" y="2343944"/>
            <a:ext cx="1676400" cy="454263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</a:t>
            </a:r>
            <a:r>
              <a: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5088638" y="3217673"/>
            <a:ext cx="468318" cy="1741445"/>
          </a:xfrm>
          <a:custGeom>
            <a:avLst/>
            <a:gdLst>
              <a:gd name="T0" fmla="*/ 221 w 224"/>
              <a:gd name="T1" fmla="*/ 237 h 906"/>
              <a:gd name="T2" fmla="*/ 178 w 224"/>
              <a:gd name="T3" fmla="*/ 151 h 906"/>
              <a:gd name="T4" fmla="*/ 161 w 224"/>
              <a:gd name="T5" fmla="*/ 98 h 906"/>
              <a:gd name="T6" fmla="*/ 148 w 224"/>
              <a:gd name="T7" fmla="*/ 36 h 906"/>
              <a:gd name="T8" fmla="*/ 107 w 224"/>
              <a:gd name="T9" fmla="*/ 0 h 906"/>
              <a:gd name="T10" fmla="*/ 63 w 224"/>
              <a:gd name="T11" fmla="*/ 101 h 906"/>
              <a:gd name="T12" fmla="*/ 48 w 224"/>
              <a:gd name="T13" fmla="*/ 145 h 906"/>
              <a:gd name="T14" fmla="*/ 7 w 224"/>
              <a:gd name="T15" fmla="*/ 204 h 906"/>
              <a:gd name="T16" fmla="*/ 2 w 224"/>
              <a:gd name="T17" fmla="*/ 302 h 906"/>
              <a:gd name="T18" fmla="*/ 28 w 224"/>
              <a:gd name="T19" fmla="*/ 360 h 906"/>
              <a:gd name="T20" fmla="*/ 31 w 224"/>
              <a:gd name="T21" fmla="*/ 411 h 906"/>
              <a:gd name="T22" fmla="*/ 35 w 224"/>
              <a:gd name="T23" fmla="*/ 565 h 906"/>
              <a:gd name="T24" fmla="*/ 54 w 224"/>
              <a:gd name="T25" fmla="*/ 607 h 906"/>
              <a:gd name="T26" fmla="*/ 81 w 224"/>
              <a:gd name="T27" fmla="*/ 790 h 906"/>
              <a:gd name="T28" fmla="*/ 89 w 224"/>
              <a:gd name="T29" fmla="*/ 869 h 906"/>
              <a:gd name="T30" fmla="*/ 112 w 224"/>
              <a:gd name="T31" fmla="*/ 906 h 906"/>
              <a:gd name="T32" fmla="*/ 122 w 224"/>
              <a:gd name="T33" fmla="*/ 847 h 906"/>
              <a:gd name="T34" fmla="*/ 157 w 224"/>
              <a:gd name="T35" fmla="*/ 853 h 906"/>
              <a:gd name="T36" fmla="*/ 124 w 224"/>
              <a:gd name="T37" fmla="*/ 764 h 906"/>
              <a:gd name="T38" fmla="*/ 156 w 224"/>
              <a:gd name="T39" fmla="*/ 611 h 906"/>
              <a:gd name="T40" fmla="*/ 166 w 224"/>
              <a:gd name="T41" fmla="*/ 582 h 906"/>
              <a:gd name="T42" fmla="*/ 190 w 224"/>
              <a:gd name="T43" fmla="*/ 474 h 906"/>
              <a:gd name="T44" fmla="*/ 206 w 224"/>
              <a:gd name="T45" fmla="*/ 414 h 906"/>
              <a:gd name="T46" fmla="*/ 192 w 224"/>
              <a:gd name="T47" fmla="*/ 313 h 906"/>
              <a:gd name="T48" fmla="*/ 73 w 224"/>
              <a:gd name="T49" fmla="*/ 279 h 906"/>
              <a:gd name="T50" fmla="*/ 63 w 224"/>
              <a:gd name="T51" fmla="*/ 289 h 906"/>
              <a:gd name="T52" fmla="*/ 73 w 224"/>
              <a:gd name="T53" fmla="*/ 269 h 906"/>
              <a:gd name="T54" fmla="*/ 110 w 224"/>
              <a:gd name="T55" fmla="*/ 621 h 906"/>
              <a:gd name="T56" fmla="*/ 107 w 224"/>
              <a:gd name="T57" fmla="*/ 646 h 906"/>
              <a:gd name="T58" fmla="*/ 104 w 224"/>
              <a:gd name="T59" fmla="*/ 612 h 906"/>
              <a:gd name="T60" fmla="*/ 110 w 224"/>
              <a:gd name="T61" fmla="*/ 580 h 906"/>
              <a:gd name="T62" fmla="*/ 116 w 224"/>
              <a:gd name="T63" fmla="*/ 225 h 906"/>
              <a:gd name="T64" fmla="*/ 91 w 224"/>
              <a:gd name="T65" fmla="*/ 130 h 906"/>
              <a:gd name="T66" fmla="*/ 115 w 224"/>
              <a:gd name="T67" fmla="*/ 200 h 906"/>
              <a:gd name="T68" fmla="*/ 128 w 224"/>
              <a:gd name="T69" fmla="*/ 156 h 906"/>
              <a:gd name="T70" fmla="*/ 143 w 224"/>
              <a:gd name="T71" fmla="*/ 147 h 906"/>
              <a:gd name="T72" fmla="*/ 116 w 224"/>
              <a:gd name="T73" fmla="*/ 225 h 906"/>
              <a:gd name="T74" fmla="*/ 138 w 224"/>
              <a:gd name="T75" fmla="*/ 333 h 906"/>
              <a:gd name="T76" fmla="*/ 149 w 224"/>
              <a:gd name="T77" fmla="*/ 315 h 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224" h="906">
                <a:moveTo>
                  <a:pt x="215" y="296"/>
                </a:moveTo>
                <a:cubicBezTo>
                  <a:pt x="222" y="281"/>
                  <a:pt x="224" y="258"/>
                  <a:pt x="221" y="237"/>
                </a:cubicBezTo>
                <a:cubicBezTo>
                  <a:pt x="219" y="217"/>
                  <a:pt x="217" y="187"/>
                  <a:pt x="211" y="170"/>
                </a:cubicBezTo>
                <a:cubicBezTo>
                  <a:pt x="204" y="152"/>
                  <a:pt x="178" y="151"/>
                  <a:pt x="178" y="151"/>
                </a:cubicBezTo>
                <a:cubicBezTo>
                  <a:pt x="178" y="151"/>
                  <a:pt x="180" y="142"/>
                  <a:pt x="172" y="133"/>
                </a:cubicBezTo>
                <a:cubicBezTo>
                  <a:pt x="164" y="124"/>
                  <a:pt x="163" y="113"/>
                  <a:pt x="161" y="98"/>
                </a:cubicBezTo>
                <a:cubicBezTo>
                  <a:pt x="159" y="82"/>
                  <a:pt x="155" y="72"/>
                  <a:pt x="155" y="62"/>
                </a:cubicBezTo>
                <a:cubicBezTo>
                  <a:pt x="155" y="52"/>
                  <a:pt x="152" y="53"/>
                  <a:pt x="148" y="36"/>
                </a:cubicBezTo>
                <a:cubicBezTo>
                  <a:pt x="144" y="19"/>
                  <a:pt x="127" y="0"/>
                  <a:pt x="107" y="0"/>
                </a:cubicBezTo>
                <a:cubicBezTo>
                  <a:pt x="107" y="0"/>
                  <a:pt x="107" y="0"/>
                  <a:pt x="107" y="0"/>
                </a:cubicBezTo>
                <a:cubicBezTo>
                  <a:pt x="75" y="0"/>
                  <a:pt x="67" y="48"/>
                  <a:pt x="64" y="64"/>
                </a:cubicBezTo>
                <a:cubicBezTo>
                  <a:pt x="62" y="79"/>
                  <a:pt x="58" y="89"/>
                  <a:pt x="63" y="101"/>
                </a:cubicBezTo>
                <a:cubicBezTo>
                  <a:pt x="68" y="113"/>
                  <a:pt x="62" y="116"/>
                  <a:pt x="50" y="125"/>
                </a:cubicBezTo>
                <a:cubicBezTo>
                  <a:pt x="39" y="135"/>
                  <a:pt x="48" y="145"/>
                  <a:pt x="48" y="145"/>
                </a:cubicBezTo>
                <a:cubicBezTo>
                  <a:pt x="48" y="145"/>
                  <a:pt x="37" y="152"/>
                  <a:pt x="28" y="154"/>
                </a:cubicBezTo>
                <a:cubicBezTo>
                  <a:pt x="19" y="155"/>
                  <a:pt x="9" y="186"/>
                  <a:pt x="7" y="204"/>
                </a:cubicBezTo>
                <a:cubicBezTo>
                  <a:pt x="5" y="221"/>
                  <a:pt x="4" y="220"/>
                  <a:pt x="2" y="233"/>
                </a:cubicBezTo>
                <a:cubicBezTo>
                  <a:pt x="0" y="247"/>
                  <a:pt x="1" y="279"/>
                  <a:pt x="2" y="302"/>
                </a:cubicBezTo>
                <a:cubicBezTo>
                  <a:pt x="4" y="324"/>
                  <a:pt x="31" y="326"/>
                  <a:pt x="31" y="326"/>
                </a:cubicBezTo>
                <a:cubicBezTo>
                  <a:pt x="31" y="326"/>
                  <a:pt x="31" y="348"/>
                  <a:pt x="28" y="360"/>
                </a:cubicBezTo>
                <a:cubicBezTo>
                  <a:pt x="24" y="373"/>
                  <a:pt x="7" y="405"/>
                  <a:pt x="12" y="407"/>
                </a:cubicBezTo>
                <a:cubicBezTo>
                  <a:pt x="16" y="409"/>
                  <a:pt x="31" y="411"/>
                  <a:pt x="31" y="411"/>
                </a:cubicBezTo>
                <a:cubicBezTo>
                  <a:pt x="31" y="411"/>
                  <a:pt x="28" y="447"/>
                  <a:pt x="30" y="465"/>
                </a:cubicBezTo>
                <a:cubicBezTo>
                  <a:pt x="31" y="483"/>
                  <a:pt x="35" y="544"/>
                  <a:pt x="35" y="565"/>
                </a:cubicBezTo>
                <a:cubicBezTo>
                  <a:pt x="35" y="586"/>
                  <a:pt x="50" y="579"/>
                  <a:pt x="50" y="579"/>
                </a:cubicBezTo>
                <a:cubicBezTo>
                  <a:pt x="50" y="579"/>
                  <a:pt x="52" y="592"/>
                  <a:pt x="54" y="607"/>
                </a:cubicBezTo>
                <a:cubicBezTo>
                  <a:pt x="56" y="622"/>
                  <a:pt x="54" y="641"/>
                  <a:pt x="52" y="663"/>
                </a:cubicBezTo>
                <a:cubicBezTo>
                  <a:pt x="51" y="685"/>
                  <a:pt x="75" y="770"/>
                  <a:pt x="81" y="790"/>
                </a:cubicBezTo>
                <a:cubicBezTo>
                  <a:pt x="88" y="809"/>
                  <a:pt x="92" y="819"/>
                  <a:pt x="88" y="831"/>
                </a:cubicBezTo>
                <a:cubicBezTo>
                  <a:pt x="85" y="844"/>
                  <a:pt x="90" y="848"/>
                  <a:pt x="89" y="869"/>
                </a:cubicBezTo>
                <a:cubicBezTo>
                  <a:pt x="89" y="888"/>
                  <a:pt x="96" y="902"/>
                  <a:pt x="107" y="905"/>
                </a:cubicBezTo>
                <a:cubicBezTo>
                  <a:pt x="109" y="906"/>
                  <a:pt x="111" y="906"/>
                  <a:pt x="112" y="906"/>
                </a:cubicBezTo>
                <a:cubicBezTo>
                  <a:pt x="126" y="906"/>
                  <a:pt x="129" y="872"/>
                  <a:pt x="126" y="865"/>
                </a:cubicBezTo>
                <a:cubicBezTo>
                  <a:pt x="123" y="857"/>
                  <a:pt x="122" y="847"/>
                  <a:pt x="122" y="847"/>
                </a:cubicBezTo>
                <a:cubicBezTo>
                  <a:pt x="122" y="847"/>
                  <a:pt x="127" y="853"/>
                  <a:pt x="134" y="855"/>
                </a:cubicBezTo>
                <a:cubicBezTo>
                  <a:pt x="140" y="857"/>
                  <a:pt x="150" y="857"/>
                  <a:pt x="157" y="853"/>
                </a:cubicBezTo>
                <a:cubicBezTo>
                  <a:pt x="164" y="848"/>
                  <a:pt x="151" y="828"/>
                  <a:pt x="141" y="818"/>
                </a:cubicBezTo>
                <a:cubicBezTo>
                  <a:pt x="132" y="808"/>
                  <a:pt x="124" y="784"/>
                  <a:pt x="124" y="764"/>
                </a:cubicBezTo>
                <a:cubicBezTo>
                  <a:pt x="124" y="745"/>
                  <a:pt x="141" y="698"/>
                  <a:pt x="149" y="670"/>
                </a:cubicBezTo>
                <a:cubicBezTo>
                  <a:pt x="158" y="643"/>
                  <a:pt x="153" y="617"/>
                  <a:pt x="156" y="611"/>
                </a:cubicBezTo>
                <a:cubicBezTo>
                  <a:pt x="158" y="605"/>
                  <a:pt x="158" y="582"/>
                  <a:pt x="158" y="582"/>
                </a:cubicBezTo>
                <a:cubicBezTo>
                  <a:pt x="158" y="582"/>
                  <a:pt x="160" y="582"/>
                  <a:pt x="166" y="582"/>
                </a:cubicBezTo>
                <a:cubicBezTo>
                  <a:pt x="172" y="582"/>
                  <a:pt x="172" y="585"/>
                  <a:pt x="172" y="570"/>
                </a:cubicBezTo>
                <a:cubicBezTo>
                  <a:pt x="172" y="555"/>
                  <a:pt x="184" y="497"/>
                  <a:pt x="190" y="474"/>
                </a:cubicBezTo>
                <a:cubicBezTo>
                  <a:pt x="195" y="452"/>
                  <a:pt x="195" y="416"/>
                  <a:pt x="195" y="416"/>
                </a:cubicBezTo>
                <a:cubicBezTo>
                  <a:pt x="195" y="416"/>
                  <a:pt x="199" y="416"/>
                  <a:pt x="206" y="414"/>
                </a:cubicBezTo>
                <a:cubicBezTo>
                  <a:pt x="214" y="413"/>
                  <a:pt x="208" y="399"/>
                  <a:pt x="199" y="371"/>
                </a:cubicBezTo>
                <a:cubicBezTo>
                  <a:pt x="189" y="344"/>
                  <a:pt x="192" y="313"/>
                  <a:pt x="192" y="313"/>
                </a:cubicBezTo>
                <a:cubicBezTo>
                  <a:pt x="192" y="313"/>
                  <a:pt x="208" y="311"/>
                  <a:pt x="215" y="296"/>
                </a:cubicBezTo>
                <a:close/>
                <a:moveTo>
                  <a:pt x="73" y="279"/>
                </a:moveTo>
                <a:cubicBezTo>
                  <a:pt x="73" y="286"/>
                  <a:pt x="71" y="292"/>
                  <a:pt x="71" y="292"/>
                </a:cubicBezTo>
                <a:cubicBezTo>
                  <a:pt x="71" y="292"/>
                  <a:pt x="67" y="292"/>
                  <a:pt x="63" y="289"/>
                </a:cubicBezTo>
                <a:cubicBezTo>
                  <a:pt x="65" y="285"/>
                  <a:pt x="65" y="271"/>
                  <a:pt x="65" y="271"/>
                </a:cubicBezTo>
                <a:cubicBezTo>
                  <a:pt x="73" y="269"/>
                  <a:pt x="73" y="269"/>
                  <a:pt x="73" y="269"/>
                </a:cubicBezTo>
                <a:cubicBezTo>
                  <a:pt x="73" y="269"/>
                  <a:pt x="73" y="272"/>
                  <a:pt x="73" y="279"/>
                </a:cubicBezTo>
                <a:close/>
                <a:moveTo>
                  <a:pt x="110" y="621"/>
                </a:moveTo>
                <a:cubicBezTo>
                  <a:pt x="109" y="625"/>
                  <a:pt x="108" y="631"/>
                  <a:pt x="107" y="637"/>
                </a:cubicBezTo>
                <a:cubicBezTo>
                  <a:pt x="107" y="642"/>
                  <a:pt x="107" y="646"/>
                  <a:pt x="107" y="646"/>
                </a:cubicBezTo>
                <a:cubicBezTo>
                  <a:pt x="107" y="646"/>
                  <a:pt x="106" y="638"/>
                  <a:pt x="106" y="632"/>
                </a:cubicBezTo>
                <a:cubicBezTo>
                  <a:pt x="106" y="626"/>
                  <a:pt x="102" y="620"/>
                  <a:pt x="104" y="612"/>
                </a:cubicBezTo>
                <a:cubicBezTo>
                  <a:pt x="105" y="608"/>
                  <a:pt x="106" y="602"/>
                  <a:pt x="107" y="596"/>
                </a:cubicBezTo>
                <a:cubicBezTo>
                  <a:pt x="109" y="588"/>
                  <a:pt x="110" y="580"/>
                  <a:pt x="110" y="580"/>
                </a:cubicBezTo>
                <a:cubicBezTo>
                  <a:pt x="110" y="601"/>
                  <a:pt x="112" y="615"/>
                  <a:pt x="110" y="621"/>
                </a:cubicBezTo>
                <a:close/>
                <a:moveTo>
                  <a:pt x="116" y="225"/>
                </a:moveTo>
                <a:cubicBezTo>
                  <a:pt x="115" y="231"/>
                  <a:pt x="108" y="214"/>
                  <a:pt x="103" y="195"/>
                </a:cubicBezTo>
                <a:cubicBezTo>
                  <a:pt x="99" y="176"/>
                  <a:pt x="91" y="148"/>
                  <a:pt x="91" y="130"/>
                </a:cubicBezTo>
                <a:cubicBezTo>
                  <a:pt x="91" y="130"/>
                  <a:pt x="105" y="142"/>
                  <a:pt x="105" y="151"/>
                </a:cubicBezTo>
                <a:cubicBezTo>
                  <a:pt x="105" y="161"/>
                  <a:pt x="112" y="191"/>
                  <a:pt x="115" y="200"/>
                </a:cubicBezTo>
                <a:cubicBezTo>
                  <a:pt x="117" y="209"/>
                  <a:pt x="119" y="189"/>
                  <a:pt x="124" y="180"/>
                </a:cubicBezTo>
                <a:cubicBezTo>
                  <a:pt x="129" y="171"/>
                  <a:pt x="131" y="163"/>
                  <a:pt x="128" y="156"/>
                </a:cubicBezTo>
                <a:cubicBezTo>
                  <a:pt x="125" y="149"/>
                  <a:pt x="136" y="146"/>
                  <a:pt x="143" y="128"/>
                </a:cubicBezTo>
                <a:cubicBezTo>
                  <a:pt x="144" y="135"/>
                  <a:pt x="144" y="140"/>
                  <a:pt x="143" y="147"/>
                </a:cubicBezTo>
                <a:cubicBezTo>
                  <a:pt x="143" y="153"/>
                  <a:pt x="132" y="186"/>
                  <a:pt x="129" y="192"/>
                </a:cubicBezTo>
                <a:cubicBezTo>
                  <a:pt x="125" y="199"/>
                  <a:pt x="117" y="219"/>
                  <a:pt x="116" y="225"/>
                </a:cubicBezTo>
                <a:close/>
                <a:moveTo>
                  <a:pt x="149" y="333"/>
                </a:moveTo>
                <a:cubicBezTo>
                  <a:pt x="149" y="333"/>
                  <a:pt x="138" y="338"/>
                  <a:pt x="138" y="333"/>
                </a:cubicBezTo>
                <a:cubicBezTo>
                  <a:pt x="139" y="329"/>
                  <a:pt x="141" y="315"/>
                  <a:pt x="141" y="315"/>
                </a:cubicBezTo>
                <a:cubicBezTo>
                  <a:pt x="149" y="315"/>
                  <a:pt x="149" y="315"/>
                  <a:pt x="149" y="315"/>
                </a:cubicBezTo>
                <a:lnTo>
                  <a:pt x="149" y="333"/>
                </a:ln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0" name="Straight Connector 24"/>
          <p:cNvCxnSpPr/>
          <p:nvPr/>
        </p:nvCxnSpPr>
        <p:spPr>
          <a:xfrm flipV="1">
            <a:off x="5302922" y="2813669"/>
            <a:ext cx="0" cy="310356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cxnSp>
        <p:nvCxnSpPr>
          <p:cNvPr id="51" name="Straight Connector 25"/>
          <p:cNvCxnSpPr/>
          <p:nvPr/>
        </p:nvCxnSpPr>
        <p:spPr>
          <a:xfrm>
            <a:off x="5302922" y="2801779"/>
            <a:ext cx="415110" cy="0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52" name="文本框 13"/>
          <p:cNvSpPr txBox="1"/>
          <p:nvPr/>
        </p:nvSpPr>
        <p:spPr>
          <a:xfrm>
            <a:off x="5639594" y="2343944"/>
            <a:ext cx="1676400" cy="454263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</a:t>
            </a:r>
            <a:r>
              <a: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3" name="Freeform 3"/>
          <p:cNvSpPr>
            <a:spLocks noEditPoints="1"/>
          </p:cNvSpPr>
          <p:nvPr/>
        </p:nvSpPr>
        <p:spPr bwMode="auto">
          <a:xfrm>
            <a:off x="3156217" y="3124025"/>
            <a:ext cx="403621" cy="1621786"/>
          </a:xfrm>
          <a:custGeom>
            <a:avLst/>
            <a:gdLst>
              <a:gd name="T0" fmla="*/ 280 w 287"/>
              <a:gd name="T1" fmla="*/ 271 h 1160"/>
              <a:gd name="T2" fmla="*/ 247 w 287"/>
              <a:gd name="T3" fmla="*/ 188 h 1160"/>
              <a:gd name="T4" fmla="*/ 213 w 287"/>
              <a:gd name="T5" fmla="*/ 135 h 1160"/>
              <a:gd name="T6" fmla="*/ 181 w 287"/>
              <a:gd name="T7" fmla="*/ 23 h 1160"/>
              <a:gd name="T8" fmla="*/ 82 w 287"/>
              <a:gd name="T9" fmla="*/ 57 h 1160"/>
              <a:gd name="T10" fmla="*/ 76 w 287"/>
              <a:gd name="T11" fmla="*/ 189 h 1160"/>
              <a:gd name="T12" fmla="*/ 40 w 287"/>
              <a:gd name="T13" fmla="*/ 237 h 1160"/>
              <a:gd name="T14" fmla="*/ 4 w 287"/>
              <a:gd name="T15" fmla="*/ 366 h 1160"/>
              <a:gd name="T16" fmla="*/ 7 w 287"/>
              <a:gd name="T17" fmla="*/ 412 h 1160"/>
              <a:gd name="T18" fmla="*/ 40 w 287"/>
              <a:gd name="T19" fmla="*/ 467 h 1160"/>
              <a:gd name="T20" fmla="*/ 35 w 287"/>
              <a:gd name="T21" fmla="*/ 546 h 1160"/>
              <a:gd name="T22" fmla="*/ 27 w 287"/>
              <a:gd name="T23" fmla="*/ 759 h 1160"/>
              <a:gd name="T24" fmla="*/ 47 w 287"/>
              <a:gd name="T25" fmla="*/ 843 h 1160"/>
              <a:gd name="T26" fmla="*/ 75 w 287"/>
              <a:gd name="T27" fmla="*/ 1036 h 1160"/>
              <a:gd name="T28" fmla="*/ 44 w 287"/>
              <a:gd name="T29" fmla="*/ 1127 h 1160"/>
              <a:gd name="T30" fmla="*/ 70 w 287"/>
              <a:gd name="T31" fmla="*/ 1155 h 1160"/>
              <a:gd name="T32" fmla="*/ 108 w 287"/>
              <a:gd name="T33" fmla="*/ 1107 h 1160"/>
              <a:gd name="T34" fmla="*/ 107 w 287"/>
              <a:gd name="T35" fmla="*/ 1141 h 1160"/>
              <a:gd name="T36" fmla="*/ 119 w 287"/>
              <a:gd name="T37" fmla="*/ 1132 h 1160"/>
              <a:gd name="T38" fmla="*/ 117 w 287"/>
              <a:gd name="T39" fmla="*/ 1050 h 1160"/>
              <a:gd name="T40" fmla="*/ 115 w 287"/>
              <a:gd name="T41" fmla="*/ 885 h 1160"/>
              <a:gd name="T42" fmla="*/ 167 w 287"/>
              <a:gd name="T43" fmla="*/ 851 h 1160"/>
              <a:gd name="T44" fmla="*/ 169 w 287"/>
              <a:gd name="T45" fmla="*/ 977 h 1160"/>
              <a:gd name="T46" fmla="*/ 154 w 287"/>
              <a:gd name="T47" fmla="*/ 1096 h 1160"/>
              <a:gd name="T48" fmla="*/ 148 w 287"/>
              <a:gd name="T49" fmla="*/ 1159 h 1160"/>
              <a:gd name="T50" fmla="*/ 205 w 287"/>
              <a:gd name="T51" fmla="*/ 1104 h 1160"/>
              <a:gd name="T52" fmla="*/ 202 w 287"/>
              <a:gd name="T53" fmla="*/ 1043 h 1160"/>
              <a:gd name="T54" fmla="*/ 234 w 287"/>
              <a:gd name="T55" fmla="*/ 852 h 1160"/>
              <a:gd name="T56" fmla="*/ 251 w 287"/>
              <a:gd name="T57" fmla="*/ 721 h 1160"/>
              <a:gd name="T58" fmla="*/ 265 w 287"/>
              <a:gd name="T59" fmla="*/ 535 h 1160"/>
              <a:gd name="T60" fmla="*/ 258 w 287"/>
              <a:gd name="T61" fmla="*/ 449 h 1160"/>
              <a:gd name="T62" fmla="*/ 244 w 287"/>
              <a:gd name="T63" fmla="*/ 388 h 1160"/>
              <a:gd name="T64" fmla="*/ 102 w 287"/>
              <a:gd name="T65" fmla="*/ 452 h 1160"/>
              <a:gd name="T66" fmla="*/ 114 w 287"/>
              <a:gd name="T67" fmla="*/ 452 h 1160"/>
              <a:gd name="T68" fmla="*/ 168 w 287"/>
              <a:gd name="T69" fmla="*/ 213 h 1160"/>
              <a:gd name="T70" fmla="*/ 117 w 287"/>
              <a:gd name="T71" fmla="*/ 344 h 1160"/>
              <a:gd name="T72" fmla="*/ 114 w 287"/>
              <a:gd name="T73" fmla="*/ 257 h 1160"/>
              <a:gd name="T74" fmla="*/ 102 w 287"/>
              <a:gd name="T75" fmla="*/ 205 h 1160"/>
              <a:gd name="T76" fmla="*/ 134 w 287"/>
              <a:gd name="T77" fmla="*/ 223 h 1160"/>
              <a:gd name="T78" fmla="*/ 152 w 287"/>
              <a:gd name="T79" fmla="*/ 222 h 1160"/>
              <a:gd name="T80" fmla="*/ 159 w 287"/>
              <a:gd name="T81" fmla="*/ 184 h 1160"/>
              <a:gd name="T82" fmla="*/ 189 w 287"/>
              <a:gd name="T83" fmla="*/ 176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287" h="1160">
                <a:moveTo>
                  <a:pt x="257" y="366"/>
                </a:moveTo>
                <a:cubicBezTo>
                  <a:pt x="258" y="353"/>
                  <a:pt x="279" y="285"/>
                  <a:pt x="280" y="271"/>
                </a:cubicBezTo>
                <a:cubicBezTo>
                  <a:pt x="281" y="257"/>
                  <a:pt x="287" y="214"/>
                  <a:pt x="282" y="199"/>
                </a:cubicBezTo>
                <a:cubicBezTo>
                  <a:pt x="277" y="183"/>
                  <a:pt x="247" y="188"/>
                  <a:pt x="247" y="188"/>
                </a:cubicBezTo>
                <a:cubicBezTo>
                  <a:pt x="247" y="188"/>
                  <a:pt x="240" y="172"/>
                  <a:pt x="226" y="168"/>
                </a:cubicBezTo>
                <a:cubicBezTo>
                  <a:pt x="211" y="164"/>
                  <a:pt x="229" y="145"/>
                  <a:pt x="213" y="135"/>
                </a:cubicBezTo>
                <a:cubicBezTo>
                  <a:pt x="203" y="128"/>
                  <a:pt x="206" y="92"/>
                  <a:pt x="202" y="78"/>
                </a:cubicBezTo>
                <a:cubicBezTo>
                  <a:pt x="199" y="64"/>
                  <a:pt x="190" y="35"/>
                  <a:pt x="181" y="23"/>
                </a:cubicBezTo>
                <a:cubicBezTo>
                  <a:pt x="171" y="10"/>
                  <a:pt x="152" y="17"/>
                  <a:pt x="152" y="17"/>
                </a:cubicBezTo>
                <a:cubicBezTo>
                  <a:pt x="108" y="0"/>
                  <a:pt x="86" y="37"/>
                  <a:pt x="82" y="57"/>
                </a:cubicBezTo>
                <a:cubicBezTo>
                  <a:pt x="79" y="77"/>
                  <a:pt x="89" y="114"/>
                  <a:pt x="77" y="140"/>
                </a:cubicBezTo>
                <a:cubicBezTo>
                  <a:pt x="66" y="165"/>
                  <a:pt x="91" y="174"/>
                  <a:pt x="76" y="189"/>
                </a:cubicBezTo>
                <a:cubicBezTo>
                  <a:pt x="60" y="203"/>
                  <a:pt x="74" y="208"/>
                  <a:pt x="59" y="215"/>
                </a:cubicBezTo>
                <a:cubicBezTo>
                  <a:pt x="45" y="221"/>
                  <a:pt x="40" y="224"/>
                  <a:pt x="40" y="237"/>
                </a:cubicBezTo>
                <a:cubicBezTo>
                  <a:pt x="40" y="250"/>
                  <a:pt x="28" y="284"/>
                  <a:pt x="22" y="314"/>
                </a:cubicBezTo>
                <a:cubicBezTo>
                  <a:pt x="15" y="344"/>
                  <a:pt x="8" y="355"/>
                  <a:pt x="4" y="366"/>
                </a:cubicBezTo>
                <a:cubicBezTo>
                  <a:pt x="0" y="378"/>
                  <a:pt x="2" y="382"/>
                  <a:pt x="4" y="388"/>
                </a:cubicBezTo>
                <a:cubicBezTo>
                  <a:pt x="6" y="393"/>
                  <a:pt x="7" y="394"/>
                  <a:pt x="7" y="412"/>
                </a:cubicBezTo>
                <a:cubicBezTo>
                  <a:pt x="7" y="431"/>
                  <a:pt x="38" y="434"/>
                  <a:pt x="38" y="434"/>
                </a:cubicBezTo>
                <a:cubicBezTo>
                  <a:pt x="38" y="434"/>
                  <a:pt x="40" y="451"/>
                  <a:pt x="40" y="467"/>
                </a:cubicBezTo>
                <a:cubicBezTo>
                  <a:pt x="40" y="482"/>
                  <a:pt x="30" y="526"/>
                  <a:pt x="28" y="538"/>
                </a:cubicBezTo>
                <a:cubicBezTo>
                  <a:pt x="26" y="550"/>
                  <a:pt x="35" y="546"/>
                  <a:pt x="35" y="546"/>
                </a:cubicBezTo>
                <a:cubicBezTo>
                  <a:pt x="35" y="546"/>
                  <a:pt x="35" y="559"/>
                  <a:pt x="33" y="578"/>
                </a:cubicBezTo>
                <a:cubicBezTo>
                  <a:pt x="30" y="597"/>
                  <a:pt x="27" y="724"/>
                  <a:pt x="27" y="759"/>
                </a:cubicBezTo>
                <a:cubicBezTo>
                  <a:pt x="27" y="794"/>
                  <a:pt x="23" y="842"/>
                  <a:pt x="27" y="842"/>
                </a:cubicBezTo>
                <a:cubicBezTo>
                  <a:pt x="32" y="842"/>
                  <a:pt x="47" y="843"/>
                  <a:pt x="47" y="843"/>
                </a:cubicBezTo>
                <a:cubicBezTo>
                  <a:pt x="47" y="843"/>
                  <a:pt x="45" y="866"/>
                  <a:pt x="46" y="895"/>
                </a:cubicBezTo>
                <a:cubicBezTo>
                  <a:pt x="47" y="923"/>
                  <a:pt x="70" y="1014"/>
                  <a:pt x="75" y="1036"/>
                </a:cubicBezTo>
                <a:cubicBezTo>
                  <a:pt x="79" y="1059"/>
                  <a:pt x="78" y="1079"/>
                  <a:pt x="70" y="1091"/>
                </a:cubicBezTo>
                <a:cubicBezTo>
                  <a:pt x="63" y="1103"/>
                  <a:pt x="57" y="1118"/>
                  <a:pt x="44" y="1127"/>
                </a:cubicBezTo>
                <a:cubicBezTo>
                  <a:pt x="31" y="1137"/>
                  <a:pt x="26" y="1141"/>
                  <a:pt x="28" y="1150"/>
                </a:cubicBezTo>
                <a:cubicBezTo>
                  <a:pt x="30" y="1158"/>
                  <a:pt x="46" y="1156"/>
                  <a:pt x="70" y="1155"/>
                </a:cubicBezTo>
                <a:cubicBezTo>
                  <a:pt x="94" y="1154"/>
                  <a:pt x="91" y="1139"/>
                  <a:pt x="94" y="1132"/>
                </a:cubicBezTo>
                <a:cubicBezTo>
                  <a:pt x="97" y="1125"/>
                  <a:pt x="108" y="1107"/>
                  <a:pt x="108" y="1107"/>
                </a:cubicBezTo>
                <a:cubicBezTo>
                  <a:pt x="108" y="1107"/>
                  <a:pt x="111" y="1110"/>
                  <a:pt x="111" y="1118"/>
                </a:cubicBezTo>
                <a:cubicBezTo>
                  <a:pt x="111" y="1127"/>
                  <a:pt x="107" y="1141"/>
                  <a:pt x="107" y="1141"/>
                </a:cubicBezTo>
                <a:cubicBezTo>
                  <a:pt x="117" y="1141"/>
                  <a:pt x="117" y="1141"/>
                  <a:pt x="117" y="1141"/>
                </a:cubicBezTo>
                <a:cubicBezTo>
                  <a:pt x="117" y="1141"/>
                  <a:pt x="120" y="1140"/>
                  <a:pt x="119" y="1132"/>
                </a:cubicBezTo>
                <a:cubicBezTo>
                  <a:pt x="118" y="1124"/>
                  <a:pt x="123" y="1106"/>
                  <a:pt x="127" y="1091"/>
                </a:cubicBezTo>
                <a:cubicBezTo>
                  <a:pt x="132" y="1075"/>
                  <a:pt x="123" y="1057"/>
                  <a:pt x="117" y="1050"/>
                </a:cubicBezTo>
                <a:cubicBezTo>
                  <a:pt x="112" y="1044"/>
                  <a:pt x="114" y="1009"/>
                  <a:pt x="115" y="974"/>
                </a:cubicBezTo>
                <a:cubicBezTo>
                  <a:pt x="117" y="939"/>
                  <a:pt x="119" y="901"/>
                  <a:pt x="115" y="885"/>
                </a:cubicBezTo>
                <a:cubicBezTo>
                  <a:pt x="112" y="868"/>
                  <a:pt x="107" y="846"/>
                  <a:pt x="107" y="846"/>
                </a:cubicBezTo>
                <a:cubicBezTo>
                  <a:pt x="167" y="851"/>
                  <a:pt x="167" y="851"/>
                  <a:pt x="167" y="851"/>
                </a:cubicBezTo>
                <a:cubicBezTo>
                  <a:pt x="167" y="851"/>
                  <a:pt x="169" y="863"/>
                  <a:pt x="169" y="889"/>
                </a:cubicBezTo>
                <a:cubicBezTo>
                  <a:pt x="169" y="916"/>
                  <a:pt x="169" y="934"/>
                  <a:pt x="169" y="977"/>
                </a:cubicBezTo>
                <a:cubicBezTo>
                  <a:pt x="169" y="1019"/>
                  <a:pt x="165" y="1035"/>
                  <a:pt x="160" y="1051"/>
                </a:cubicBezTo>
                <a:cubicBezTo>
                  <a:pt x="156" y="1068"/>
                  <a:pt x="159" y="1080"/>
                  <a:pt x="154" y="1096"/>
                </a:cubicBezTo>
                <a:cubicBezTo>
                  <a:pt x="149" y="1113"/>
                  <a:pt x="140" y="1125"/>
                  <a:pt x="135" y="1134"/>
                </a:cubicBezTo>
                <a:cubicBezTo>
                  <a:pt x="129" y="1143"/>
                  <a:pt x="127" y="1158"/>
                  <a:pt x="148" y="1159"/>
                </a:cubicBezTo>
                <a:cubicBezTo>
                  <a:pt x="170" y="1160"/>
                  <a:pt x="196" y="1150"/>
                  <a:pt x="196" y="1140"/>
                </a:cubicBezTo>
                <a:cubicBezTo>
                  <a:pt x="196" y="1131"/>
                  <a:pt x="198" y="1119"/>
                  <a:pt x="205" y="1104"/>
                </a:cubicBezTo>
                <a:cubicBezTo>
                  <a:pt x="213" y="1088"/>
                  <a:pt x="206" y="1075"/>
                  <a:pt x="204" y="1069"/>
                </a:cubicBezTo>
                <a:cubicBezTo>
                  <a:pt x="201" y="1062"/>
                  <a:pt x="202" y="1055"/>
                  <a:pt x="202" y="1043"/>
                </a:cubicBezTo>
                <a:cubicBezTo>
                  <a:pt x="202" y="1031"/>
                  <a:pt x="213" y="991"/>
                  <a:pt x="225" y="947"/>
                </a:cubicBezTo>
                <a:cubicBezTo>
                  <a:pt x="237" y="903"/>
                  <a:pt x="234" y="852"/>
                  <a:pt x="234" y="852"/>
                </a:cubicBezTo>
                <a:cubicBezTo>
                  <a:pt x="243" y="852"/>
                  <a:pt x="243" y="852"/>
                  <a:pt x="243" y="852"/>
                </a:cubicBezTo>
                <a:cubicBezTo>
                  <a:pt x="243" y="852"/>
                  <a:pt x="244" y="787"/>
                  <a:pt x="251" y="721"/>
                </a:cubicBezTo>
                <a:cubicBezTo>
                  <a:pt x="258" y="654"/>
                  <a:pt x="248" y="585"/>
                  <a:pt x="248" y="566"/>
                </a:cubicBezTo>
                <a:cubicBezTo>
                  <a:pt x="248" y="547"/>
                  <a:pt x="255" y="539"/>
                  <a:pt x="265" y="535"/>
                </a:cubicBezTo>
                <a:cubicBezTo>
                  <a:pt x="276" y="530"/>
                  <a:pt x="277" y="528"/>
                  <a:pt x="272" y="510"/>
                </a:cubicBezTo>
                <a:cubicBezTo>
                  <a:pt x="266" y="492"/>
                  <a:pt x="258" y="449"/>
                  <a:pt x="258" y="449"/>
                </a:cubicBezTo>
                <a:cubicBezTo>
                  <a:pt x="258" y="449"/>
                  <a:pt x="257" y="443"/>
                  <a:pt x="251" y="424"/>
                </a:cubicBezTo>
                <a:cubicBezTo>
                  <a:pt x="244" y="406"/>
                  <a:pt x="244" y="388"/>
                  <a:pt x="244" y="388"/>
                </a:cubicBezTo>
                <a:cubicBezTo>
                  <a:pt x="244" y="388"/>
                  <a:pt x="256" y="378"/>
                  <a:pt x="257" y="366"/>
                </a:cubicBezTo>
                <a:close/>
                <a:moveTo>
                  <a:pt x="102" y="452"/>
                </a:moveTo>
                <a:cubicBezTo>
                  <a:pt x="110" y="434"/>
                  <a:pt x="110" y="434"/>
                  <a:pt x="110" y="434"/>
                </a:cubicBezTo>
                <a:cubicBezTo>
                  <a:pt x="114" y="452"/>
                  <a:pt x="114" y="452"/>
                  <a:pt x="114" y="452"/>
                </a:cubicBezTo>
                <a:lnTo>
                  <a:pt x="102" y="452"/>
                </a:lnTo>
                <a:close/>
                <a:moveTo>
                  <a:pt x="168" y="213"/>
                </a:moveTo>
                <a:cubicBezTo>
                  <a:pt x="158" y="230"/>
                  <a:pt x="141" y="260"/>
                  <a:pt x="135" y="285"/>
                </a:cubicBezTo>
                <a:cubicBezTo>
                  <a:pt x="128" y="309"/>
                  <a:pt x="117" y="344"/>
                  <a:pt x="117" y="344"/>
                </a:cubicBezTo>
                <a:cubicBezTo>
                  <a:pt x="117" y="344"/>
                  <a:pt x="116" y="338"/>
                  <a:pt x="115" y="329"/>
                </a:cubicBezTo>
                <a:cubicBezTo>
                  <a:pt x="114" y="320"/>
                  <a:pt x="114" y="277"/>
                  <a:pt x="114" y="257"/>
                </a:cubicBezTo>
                <a:cubicBezTo>
                  <a:pt x="114" y="237"/>
                  <a:pt x="115" y="220"/>
                  <a:pt x="112" y="219"/>
                </a:cubicBezTo>
                <a:cubicBezTo>
                  <a:pt x="108" y="217"/>
                  <a:pt x="102" y="205"/>
                  <a:pt x="102" y="205"/>
                </a:cubicBezTo>
                <a:cubicBezTo>
                  <a:pt x="124" y="175"/>
                  <a:pt x="124" y="175"/>
                  <a:pt x="124" y="175"/>
                </a:cubicBezTo>
                <a:cubicBezTo>
                  <a:pt x="117" y="218"/>
                  <a:pt x="129" y="210"/>
                  <a:pt x="134" y="223"/>
                </a:cubicBezTo>
                <a:cubicBezTo>
                  <a:pt x="138" y="236"/>
                  <a:pt x="133" y="269"/>
                  <a:pt x="136" y="253"/>
                </a:cubicBezTo>
                <a:cubicBezTo>
                  <a:pt x="138" y="238"/>
                  <a:pt x="146" y="237"/>
                  <a:pt x="152" y="222"/>
                </a:cubicBezTo>
                <a:cubicBezTo>
                  <a:pt x="159" y="207"/>
                  <a:pt x="139" y="196"/>
                  <a:pt x="139" y="196"/>
                </a:cubicBezTo>
                <a:cubicBezTo>
                  <a:pt x="139" y="196"/>
                  <a:pt x="150" y="192"/>
                  <a:pt x="159" y="184"/>
                </a:cubicBezTo>
                <a:cubicBezTo>
                  <a:pt x="169" y="175"/>
                  <a:pt x="182" y="164"/>
                  <a:pt x="182" y="164"/>
                </a:cubicBezTo>
                <a:cubicBezTo>
                  <a:pt x="189" y="176"/>
                  <a:pt x="189" y="176"/>
                  <a:pt x="189" y="176"/>
                </a:cubicBezTo>
                <a:cubicBezTo>
                  <a:pt x="189" y="176"/>
                  <a:pt x="178" y="196"/>
                  <a:pt x="168" y="213"/>
                </a:cubicBez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4" name="Straight Connector 28"/>
          <p:cNvCxnSpPr/>
          <p:nvPr/>
        </p:nvCxnSpPr>
        <p:spPr>
          <a:xfrm flipH="1">
            <a:off x="2557566" y="3934918"/>
            <a:ext cx="598651" cy="0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55" name="文本框 13"/>
          <p:cNvSpPr txBox="1"/>
          <p:nvPr/>
        </p:nvSpPr>
        <p:spPr>
          <a:xfrm>
            <a:off x="1067594" y="4020344"/>
            <a:ext cx="1676400" cy="454263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</a:t>
            </a:r>
            <a:r>
              <a: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56" name="Freeform 5"/>
          <p:cNvSpPr>
            <a:spLocks noEditPoints="1"/>
          </p:cNvSpPr>
          <p:nvPr/>
        </p:nvSpPr>
        <p:spPr bwMode="auto">
          <a:xfrm>
            <a:off x="5585569" y="3154293"/>
            <a:ext cx="525774" cy="1661593"/>
          </a:xfrm>
          <a:custGeom>
            <a:avLst/>
            <a:gdLst>
              <a:gd name="T0" fmla="*/ 412 w 463"/>
              <a:gd name="T1" fmla="*/ 379 h 1470"/>
              <a:gd name="T2" fmla="*/ 323 w 463"/>
              <a:gd name="T3" fmla="*/ 262 h 1470"/>
              <a:gd name="T4" fmla="*/ 285 w 463"/>
              <a:gd name="T5" fmla="*/ 285 h 1470"/>
              <a:gd name="T6" fmla="*/ 267 w 463"/>
              <a:gd name="T7" fmla="*/ 261 h 1470"/>
              <a:gd name="T8" fmla="*/ 184 w 463"/>
              <a:gd name="T9" fmla="*/ 204 h 1470"/>
              <a:gd name="T10" fmla="*/ 217 w 463"/>
              <a:gd name="T11" fmla="*/ 229 h 1470"/>
              <a:gd name="T12" fmla="*/ 275 w 463"/>
              <a:gd name="T13" fmla="*/ 231 h 1470"/>
              <a:gd name="T14" fmla="*/ 275 w 463"/>
              <a:gd name="T15" fmla="*/ 231 h 1470"/>
              <a:gd name="T16" fmla="*/ 280 w 463"/>
              <a:gd name="T17" fmla="*/ 213 h 1470"/>
              <a:gd name="T18" fmla="*/ 313 w 463"/>
              <a:gd name="T19" fmla="*/ 121 h 1470"/>
              <a:gd name="T20" fmla="*/ 312 w 463"/>
              <a:gd name="T21" fmla="*/ 65 h 1470"/>
              <a:gd name="T22" fmla="*/ 194 w 463"/>
              <a:gd name="T23" fmla="*/ 42 h 1470"/>
              <a:gd name="T24" fmla="*/ 186 w 463"/>
              <a:gd name="T25" fmla="*/ 51 h 1470"/>
              <a:gd name="T26" fmla="*/ 175 w 463"/>
              <a:gd name="T27" fmla="*/ 119 h 1470"/>
              <a:gd name="T28" fmla="*/ 178 w 463"/>
              <a:gd name="T29" fmla="*/ 165 h 1470"/>
              <a:gd name="T30" fmla="*/ 181 w 463"/>
              <a:gd name="T31" fmla="*/ 201 h 1470"/>
              <a:gd name="T32" fmla="*/ 175 w 463"/>
              <a:gd name="T33" fmla="*/ 217 h 1470"/>
              <a:gd name="T34" fmla="*/ 79 w 463"/>
              <a:gd name="T35" fmla="*/ 333 h 1470"/>
              <a:gd name="T36" fmla="*/ 104 w 463"/>
              <a:gd name="T37" fmla="*/ 477 h 1470"/>
              <a:gd name="T38" fmla="*/ 99 w 463"/>
              <a:gd name="T39" fmla="*/ 610 h 1470"/>
              <a:gd name="T40" fmla="*/ 85 w 463"/>
              <a:gd name="T41" fmla="*/ 763 h 1470"/>
              <a:gd name="T42" fmla="*/ 69 w 463"/>
              <a:gd name="T43" fmla="*/ 975 h 1470"/>
              <a:gd name="T44" fmla="*/ 8 w 463"/>
              <a:gd name="T45" fmla="*/ 1383 h 1470"/>
              <a:gd name="T46" fmla="*/ 11 w 463"/>
              <a:gd name="T47" fmla="*/ 1423 h 1470"/>
              <a:gd name="T48" fmla="*/ 108 w 463"/>
              <a:gd name="T49" fmla="*/ 1468 h 1470"/>
              <a:gd name="T50" fmla="*/ 96 w 463"/>
              <a:gd name="T51" fmla="*/ 1398 h 1470"/>
              <a:gd name="T52" fmla="*/ 153 w 463"/>
              <a:gd name="T53" fmla="*/ 1231 h 1470"/>
              <a:gd name="T54" fmla="*/ 220 w 463"/>
              <a:gd name="T55" fmla="*/ 1100 h 1470"/>
              <a:gd name="T56" fmla="*/ 215 w 463"/>
              <a:gd name="T57" fmla="*/ 1363 h 1470"/>
              <a:gd name="T58" fmla="*/ 242 w 463"/>
              <a:gd name="T59" fmla="*/ 1391 h 1470"/>
              <a:gd name="T60" fmla="*/ 297 w 463"/>
              <a:gd name="T61" fmla="*/ 1388 h 1470"/>
              <a:gd name="T62" fmla="*/ 429 w 463"/>
              <a:gd name="T63" fmla="*/ 1397 h 1470"/>
              <a:gd name="T64" fmla="*/ 342 w 463"/>
              <a:gd name="T65" fmla="*/ 1344 h 1470"/>
              <a:gd name="T66" fmla="*/ 316 w 463"/>
              <a:gd name="T67" fmla="*/ 1300 h 1470"/>
              <a:gd name="T68" fmla="*/ 337 w 463"/>
              <a:gd name="T69" fmla="*/ 1080 h 1470"/>
              <a:gd name="T70" fmla="*/ 376 w 463"/>
              <a:gd name="T71" fmla="*/ 792 h 1470"/>
              <a:gd name="T72" fmla="*/ 388 w 463"/>
              <a:gd name="T73" fmla="*/ 747 h 1470"/>
              <a:gd name="T74" fmla="*/ 359 w 463"/>
              <a:gd name="T75" fmla="*/ 534 h 1470"/>
              <a:gd name="T76" fmla="*/ 385 w 463"/>
              <a:gd name="T77" fmla="*/ 500 h 1470"/>
              <a:gd name="T78" fmla="*/ 454 w 463"/>
              <a:gd name="T79" fmla="*/ 422 h 1470"/>
              <a:gd name="T80" fmla="*/ 330 w 463"/>
              <a:gd name="T81" fmla="*/ 437 h 1470"/>
              <a:gd name="T82" fmla="*/ 327 w 463"/>
              <a:gd name="T83" fmla="*/ 411 h 1470"/>
              <a:gd name="T84" fmla="*/ 311 w 463"/>
              <a:gd name="T85" fmla="*/ 458 h 1470"/>
              <a:gd name="T86" fmla="*/ 353 w 463"/>
              <a:gd name="T87" fmla="*/ 483 h 1470"/>
              <a:gd name="T88" fmla="*/ 350 w 463"/>
              <a:gd name="T89" fmla="*/ 540 h 14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463" h="1470">
                <a:moveTo>
                  <a:pt x="454" y="422"/>
                </a:moveTo>
                <a:cubicBezTo>
                  <a:pt x="448" y="394"/>
                  <a:pt x="430" y="395"/>
                  <a:pt x="412" y="379"/>
                </a:cubicBezTo>
                <a:cubicBezTo>
                  <a:pt x="395" y="363"/>
                  <a:pt x="381" y="350"/>
                  <a:pt x="379" y="321"/>
                </a:cubicBezTo>
                <a:cubicBezTo>
                  <a:pt x="376" y="291"/>
                  <a:pt x="344" y="267"/>
                  <a:pt x="323" y="262"/>
                </a:cubicBezTo>
                <a:cubicBezTo>
                  <a:pt x="304" y="258"/>
                  <a:pt x="286" y="248"/>
                  <a:pt x="281" y="246"/>
                </a:cubicBezTo>
                <a:cubicBezTo>
                  <a:pt x="280" y="254"/>
                  <a:pt x="283" y="272"/>
                  <a:pt x="285" y="285"/>
                </a:cubicBezTo>
                <a:cubicBezTo>
                  <a:pt x="284" y="286"/>
                  <a:pt x="282" y="284"/>
                  <a:pt x="281" y="281"/>
                </a:cubicBezTo>
                <a:cubicBezTo>
                  <a:pt x="274" y="266"/>
                  <a:pt x="272" y="258"/>
                  <a:pt x="267" y="261"/>
                </a:cubicBezTo>
                <a:cubicBezTo>
                  <a:pt x="263" y="263"/>
                  <a:pt x="260" y="273"/>
                  <a:pt x="257" y="282"/>
                </a:cubicBezTo>
                <a:cubicBezTo>
                  <a:pt x="241" y="262"/>
                  <a:pt x="203" y="221"/>
                  <a:pt x="184" y="204"/>
                </a:cubicBezTo>
                <a:cubicBezTo>
                  <a:pt x="185" y="202"/>
                  <a:pt x="187" y="200"/>
                  <a:pt x="189" y="199"/>
                </a:cubicBezTo>
                <a:cubicBezTo>
                  <a:pt x="194" y="208"/>
                  <a:pt x="205" y="223"/>
                  <a:pt x="217" y="229"/>
                </a:cubicBezTo>
                <a:cubicBezTo>
                  <a:pt x="232" y="237"/>
                  <a:pt x="266" y="257"/>
                  <a:pt x="266" y="257"/>
                </a:cubicBezTo>
                <a:cubicBezTo>
                  <a:pt x="266" y="257"/>
                  <a:pt x="273" y="241"/>
                  <a:pt x="275" y="231"/>
                </a:cubicBezTo>
                <a:cubicBezTo>
                  <a:pt x="275" y="230"/>
                  <a:pt x="275" y="230"/>
                  <a:pt x="275" y="230"/>
                </a:cubicBezTo>
                <a:cubicBezTo>
                  <a:pt x="275" y="231"/>
                  <a:pt x="275" y="231"/>
                  <a:pt x="275" y="231"/>
                </a:cubicBezTo>
                <a:cubicBezTo>
                  <a:pt x="275" y="230"/>
                  <a:pt x="275" y="228"/>
                  <a:pt x="275" y="227"/>
                </a:cubicBezTo>
                <a:cubicBezTo>
                  <a:pt x="275" y="220"/>
                  <a:pt x="273" y="215"/>
                  <a:pt x="280" y="213"/>
                </a:cubicBezTo>
                <a:cubicBezTo>
                  <a:pt x="288" y="211"/>
                  <a:pt x="299" y="185"/>
                  <a:pt x="302" y="169"/>
                </a:cubicBezTo>
                <a:cubicBezTo>
                  <a:pt x="306" y="153"/>
                  <a:pt x="306" y="139"/>
                  <a:pt x="313" y="121"/>
                </a:cubicBezTo>
                <a:cubicBezTo>
                  <a:pt x="321" y="104"/>
                  <a:pt x="320" y="87"/>
                  <a:pt x="312" y="65"/>
                </a:cubicBezTo>
                <a:cubicBezTo>
                  <a:pt x="312" y="65"/>
                  <a:pt x="312" y="65"/>
                  <a:pt x="312" y="65"/>
                </a:cubicBezTo>
                <a:cubicBezTo>
                  <a:pt x="300" y="14"/>
                  <a:pt x="277" y="28"/>
                  <a:pt x="277" y="28"/>
                </a:cubicBezTo>
                <a:cubicBezTo>
                  <a:pt x="246" y="0"/>
                  <a:pt x="210" y="26"/>
                  <a:pt x="194" y="42"/>
                </a:cubicBezTo>
                <a:cubicBezTo>
                  <a:pt x="194" y="42"/>
                  <a:pt x="194" y="42"/>
                  <a:pt x="193" y="42"/>
                </a:cubicBezTo>
                <a:cubicBezTo>
                  <a:pt x="190" y="44"/>
                  <a:pt x="188" y="47"/>
                  <a:pt x="186" y="51"/>
                </a:cubicBezTo>
                <a:cubicBezTo>
                  <a:pt x="186" y="51"/>
                  <a:pt x="186" y="51"/>
                  <a:pt x="186" y="51"/>
                </a:cubicBezTo>
                <a:cubicBezTo>
                  <a:pt x="171" y="73"/>
                  <a:pt x="175" y="119"/>
                  <a:pt x="175" y="119"/>
                </a:cubicBezTo>
                <a:cubicBezTo>
                  <a:pt x="175" y="119"/>
                  <a:pt x="173" y="120"/>
                  <a:pt x="171" y="131"/>
                </a:cubicBezTo>
                <a:cubicBezTo>
                  <a:pt x="170" y="142"/>
                  <a:pt x="175" y="159"/>
                  <a:pt x="178" y="165"/>
                </a:cubicBezTo>
                <a:cubicBezTo>
                  <a:pt x="180" y="171"/>
                  <a:pt x="185" y="172"/>
                  <a:pt x="186" y="177"/>
                </a:cubicBezTo>
                <a:cubicBezTo>
                  <a:pt x="186" y="177"/>
                  <a:pt x="184" y="189"/>
                  <a:pt x="181" y="201"/>
                </a:cubicBezTo>
                <a:cubicBezTo>
                  <a:pt x="181" y="201"/>
                  <a:pt x="181" y="201"/>
                  <a:pt x="180" y="201"/>
                </a:cubicBezTo>
                <a:cubicBezTo>
                  <a:pt x="179" y="203"/>
                  <a:pt x="181" y="206"/>
                  <a:pt x="175" y="217"/>
                </a:cubicBezTo>
                <a:cubicBezTo>
                  <a:pt x="166" y="231"/>
                  <a:pt x="153" y="236"/>
                  <a:pt x="121" y="253"/>
                </a:cubicBezTo>
                <a:cubicBezTo>
                  <a:pt x="90" y="269"/>
                  <a:pt x="82" y="302"/>
                  <a:pt x="79" y="333"/>
                </a:cubicBezTo>
                <a:cubicBezTo>
                  <a:pt x="76" y="365"/>
                  <a:pt x="71" y="389"/>
                  <a:pt x="76" y="396"/>
                </a:cubicBezTo>
                <a:cubicBezTo>
                  <a:pt x="81" y="403"/>
                  <a:pt x="93" y="443"/>
                  <a:pt x="104" y="477"/>
                </a:cubicBezTo>
                <a:cubicBezTo>
                  <a:pt x="116" y="510"/>
                  <a:pt x="111" y="549"/>
                  <a:pt x="109" y="564"/>
                </a:cubicBezTo>
                <a:cubicBezTo>
                  <a:pt x="107" y="578"/>
                  <a:pt x="98" y="591"/>
                  <a:pt x="99" y="610"/>
                </a:cubicBezTo>
                <a:cubicBezTo>
                  <a:pt x="100" y="629"/>
                  <a:pt x="98" y="648"/>
                  <a:pt x="95" y="677"/>
                </a:cubicBezTo>
                <a:cubicBezTo>
                  <a:pt x="93" y="705"/>
                  <a:pt x="76" y="759"/>
                  <a:pt x="85" y="763"/>
                </a:cubicBezTo>
                <a:cubicBezTo>
                  <a:pt x="93" y="768"/>
                  <a:pt x="96" y="767"/>
                  <a:pt x="96" y="780"/>
                </a:cubicBezTo>
                <a:cubicBezTo>
                  <a:pt x="96" y="793"/>
                  <a:pt x="90" y="876"/>
                  <a:pt x="69" y="975"/>
                </a:cubicBezTo>
                <a:cubicBezTo>
                  <a:pt x="48" y="1075"/>
                  <a:pt x="16" y="1296"/>
                  <a:pt x="9" y="1338"/>
                </a:cubicBezTo>
                <a:cubicBezTo>
                  <a:pt x="2" y="1379"/>
                  <a:pt x="8" y="1383"/>
                  <a:pt x="8" y="1383"/>
                </a:cubicBezTo>
                <a:cubicBezTo>
                  <a:pt x="8" y="1383"/>
                  <a:pt x="8" y="1386"/>
                  <a:pt x="4" y="1398"/>
                </a:cubicBezTo>
                <a:cubicBezTo>
                  <a:pt x="0" y="1410"/>
                  <a:pt x="4" y="1418"/>
                  <a:pt x="11" y="1423"/>
                </a:cubicBezTo>
                <a:cubicBezTo>
                  <a:pt x="18" y="1428"/>
                  <a:pt x="19" y="1438"/>
                  <a:pt x="34" y="1449"/>
                </a:cubicBezTo>
                <a:cubicBezTo>
                  <a:pt x="48" y="1460"/>
                  <a:pt x="90" y="1470"/>
                  <a:pt x="108" y="1468"/>
                </a:cubicBezTo>
                <a:cubicBezTo>
                  <a:pt x="126" y="1466"/>
                  <a:pt x="121" y="1460"/>
                  <a:pt x="120" y="1442"/>
                </a:cubicBezTo>
                <a:cubicBezTo>
                  <a:pt x="119" y="1424"/>
                  <a:pt x="96" y="1398"/>
                  <a:pt x="96" y="1398"/>
                </a:cubicBezTo>
                <a:cubicBezTo>
                  <a:pt x="96" y="1398"/>
                  <a:pt x="95" y="1393"/>
                  <a:pt x="101" y="1390"/>
                </a:cubicBezTo>
                <a:cubicBezTo>
                  <a:pt x="107" y="1386"/>
                  <a:pt x="132" y="1306"/>
                  <a:pt x="153" y="1231"/>
                </a:cubicBezTo>
                <a:cubicBezTo>
                  <a:pt x="175" y="1157"/>
                  <a:pt x="214" y="1022"/>
                  <a:pt x="214" y="1022"/>
                </a:cubicBezTo>
                <a:cubicBezTo>
                  <a:pt x="214" y="1022"/>
                  <a:pt x="217" y="1061"/>
                  <a:pt x="220" y="1100"/>
                </a:cubicBezTo>
                <a:cubicBezTo>
                  <a:pt x="222" y="1139"/>
                  <a:pt x="224" y="1267"/>
                  <a:pt x="220" y="1300"/>
                </a:cubicBezTo>
                <a:cubicBezTo>
                  <a:pt x="215" y="1333"/>
                  <a:pt x="215" y="1363"/>
                  <a:pt x="215" y="1363"/>
                </a:cubicBezTo>
                <a:cubicBezTo>
                  <a:pt x="215" y="1363"/>
                  <a:pt x="215" y="1367"/>
                  <a:pt x="215" y="1378"/>
                </a:cubicBezTo>
                <a:cubicBezTo>
                  <a:pt x="215" y="1389"/>
                  <a:pt x="223" y="1389"/>
                  <a:pt x="242" y="1391"/>
                </a:cubicBezTo>
                <a:cubicBezTo>
                  <a:pt x="261" y="1393"/>
                  <a:pt x="287" y="1392"/>
                  <a:pt x="287" y="1392"/>
                </a:cubicBezTo>
                <a:cubicBezTo>
                  <a:pt x="287" y="1392"/>
                  <a:pt x="286" y="1383"/>
                  <a:pt x="297" y="1388"/>
                </a:cubicBezTo>
                <a:cubicBezTo>
                  <a:pt x="307" y="1392"/>
                  <a:pt x="329" y="1403"/>
                  <a:pt x="349" y="1403"/>
                </a:cubicBezTo>
                <a:cubicBezTo>
                  <a:pt x="369" y="1403"/>
                  <a:pt x="429" y="1412"/>
                  <a:pt x="429" y="1397"/>
                </a:cubicBezTo>
                <a:cubicBezTo>
                  <a:pt x="429" y="1382"/>
                  <a:pt x="406" y="1376"/>
                  <a:pt x="385" y="1376"/>
                </a:cubicBezTo>
                <a:cubicBezTo>
                  <a:pt x="365" y="1376"/>
                  <a:pt x="342" y="1344"/>
                  <a:pt x="342" y="1344"/>
                </a:cubicBezTo>
                <a:cubicBezTo>
                  <a:pt x="342" y="1344"/>
                  <a:pt x="342" y="1344"/>
                  <a:pt x="348" y="1340"/>
                </a:cubicBezTo>
                <a:cubicBezTo>
                  <a:pt x="353" y="1337"/>
                  <a:pt x="320" y="1312"/>
                  <a:pt x="316" y="1300"/>
                </a:cubicBezTo>
                <a:cubicBezTo>
                  <a:pt x="311" y="1288"/>
                  <a:pt x="312" y="1286"/>
                  <a:pt x="316" y="1257"/>
                </a:cubicBezTo>
                <a:cubicBezTo>
                  <a:pt x="319" y="1229"/>
                  <a:pt x="327" y="1136"/>
                  <a:pt x="337" y="1080"/>
                </a:cubicBezTo>
                <a:cubicBezTo>
                  <a:pt x="346" y="1023"/>
                  <a:pt x="358" y="968"/>
                  <a:pt x="365" y="920"/>
                </a:cubicBezTo>
                <a:cubicBezTo>
                  <a:pt x="372" y="871"/>
                  <a:pt x="376" y="792"/>
                  <a:pt x="376" y="792"/>
                </a:cubicBezTo>
                <a:cubicBezTo>
                  <a:pt x="376" y="792"/>
                  <a:pt x="380" y="791"/>
                  <a:pt x="387" y="785"/>
                </a:cubicBezTo>
                <a:cubicBezTo>
                  <a:pt x="394" y="779"/>
                  <a:pt x="392" y="764"/>
                  <a:pt x="388" y="747"/>
                </a:cubicBezTo>
                <a:cubicBezTo>
                  <a:pt x="385" y="729"/>
                  <a:pt x="380" y="656"/>
                  <a:pt x="377" y="621"/>
                </a:cubicBezTo>
                <a:cubicBezTo>
                  <a:pt x="373" y="586"/>
                  <a:pt x="359" y="534"/>
                  <a:pt x="359" y="534"/>
                </a:cubicBezTo>
                <a:cubicBezTo>
                  <a:pt x="359" y="534"/>
                  <a:pt x="370" y="529"/>
                  <a:pt x="377" y="522"/>
                </a:cubicBezTo>
                <a:cubicBezTo>
                  <a:pt x="384" y="516"/>
                  <a:pt x="385" y="500"/>
                  <a:pt x="385" y="500"/>
                </a:cubicBezTo>
                <a:cubicBezTo>
                  <a:pt x="385" y="500"/>
                  <a:pt x="428" y="504"/>
                  <a:pt x="446" y="496"/>
                </a:cubicBezTo>
                <a:cubicBezTo>
                  <a:pt x="463" y="489"/>
                  <a:pt x="460" y="450"/>
                  <a:pt x="454" y="422"/>
                </a:cubicBezTo>
                <a:close/>
                <a:moveTo>
                  <a:pt x="311" y="458"/>
                </a:moveTo>
                <a:cubicBezTo>
                  <a:pt x="311" y="458"/>
                  <a:pt x="330" y="452"/>
                  <a:pt x="330" y="437"/>
                </a:cubicBezTo>
                <a:cubicBezTo>
                  <a:pt x="330" y="421"/>
                  <a:pt x="315" y="411"/>
                  <a:pt x="308" y="410"/>
                </a:cubicBezTo>
                <a:cubicBezTo>
                  <a:pt x="301" y="410"/>
                  <a:pt x="313" y="399"/>
                  <a:pt x="327" y="411"/>
                </a:cubicBezTo>
                <a:cubicBezTo>
                  <a:pt x="342" y="423"/>
                  <a:pt x="353" y="475"/>
                  <a:pt x="353" y="475"/>
                </a:cubicBezTo>
                <a:cubicBezTo>
                  <a:pt x="353" y="475"/>
                  <a:pt x="323" y="463"/>
                  <a:pt x="311" y="458"/>
                </a:cubicBezTo>
                <a:close/>
                <a:moveTo>
                  <a:pt x="350" y="540"/>
                </a:moveTo>
                <a:cubicBezTo>
                  <a:pt x="350" y="540"/>
                  <a:pt x="352" y="500"/>
                  <a:pt x="353" y="483"/>
                </a:cubicBezTo>
                <a:cubicBezTo>
                  <a:pt x="362" y="531"/>
                  <a:pt x="362" y="531"/>
                  <a:pt x="362" y="531"/>
                </a:cubicBezTo>
                <a:lnTo>
                  <a:pt x="350" y="540"/>
                </a:lnTo>
                <a:close/>
              </a:path>
            </a:pathLst>
          </a:custGeom>
          <a:solidFill>
            <a:sysClr val="windowText" lastClr="000000">
              <a:lumMod val="65000"/>
              <a:lumOff val="35000"/>
            </a:sysClr>
          </a:solidFill>
          <a:ln>
            <a:noFill/>
          </a:ln>
          <a:effectLst>
            <a:outerShdw blurRad="76200" dir="13500000" sy="23000" kx="1200000" algn="br" rotWithShape="0">
              <a:prstClr val="black">
                <a:alpha val="6000"/>
              </a:prstClr>
            </a:outerShdw>
          </a:effectLst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7" name="Straight Connector 29"/>
          <p:cNvCxnSpPr/>
          <p:nvPr/>
        </p:nvCxnSpPr>
        <p:spPr>
          <a:xfrm flipH="1">
            <a:off x="6048968" y="3934918"/>
            <a:ext cx="598651" cy="0"/>
          </a:xfrm>
          <a:prstGeom prst="line">
            <a:avLst/>
          </a:prstGeom>
          <a:noFill/>
          <a:ln w="19050" cap="flat" cmpd="sng" algn="ctr">
            <a:solidFill>
              <a:srgbClr val="7F7F7F">
                <a:lumMod val="50000"/>
              </a:srgbClr>
            </a:solidFill>
            <a:prstDash val="sysDot"/>
            <a:miter lim="800000"/>
            <a:headEnd type="oval" w="sm" len="sm"/>
            <a:tailEnd type="oval" w="sm" len="sm"/>
          </a:ln>
          <a:effectLst/>
        </p:spPr>
      </p:cxnSp>
      <p:sp>
        <p:nvSpPr>
          <p:cNvPr id="58" name="文本框 13"/>
          <p:cNvSpPr txBox="1"/>
          <p:nvPr/>
        </p:nvSpPr>
        <p:spPr>
          <a:xfrm>
            <a:off x="6477794" y="4020344"/>
            <a:ext cx="1676400" cy="454263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</a:t>
            </a:r>
            <a:r>
              <a:rPr kumimoji="0" lang="zh-CN" altLang="en-US" sz="7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说明</a:t>
            </a:r>
            <a:endParaRPr kumimoji="0" lang="zh-CN" altLang="en-US" sz="7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30432" y="847842"/>
            <a:ext cx="899562" cy="1038902"/>
            <a:chOff x="1135986" y="1137186"/>
            <a:chExt cx="1163482" cy="1343702"/>
          </a:xfrm>
        </p:grpSpPr>
        <p:sp>
          <p:nvSpPr>
            <p:cNvPr id="60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70C0"/>
            </a:solidFill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Freeform 27"/>
            <p:cNvSpPr/>
            <p:nvPr/>
          </p:nvSpPr>
          <p:spPr bwMode="auto">
            <a:xfrm>
              <a:off x="113598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ysClr val="window" lastClr="FFFFFF">
                    <a:alpha val="40000"/>
                  </a:sysClr>
                </a:gs>
                <a:gs pos="50000">
                  <a:srgbClr val="FFFFFF">
                    <a:alpha val="10000"/>
                  </a:srgbClr>
                </a:gs>
                <a:gs pos="50000">
                  <a:sysClr val="window" lastClr="FFFFFF">
                    <a:alpha val="20000"/>
                  </a:sysClr>
                </a:gs>
                <a:gs pos="15000">
                  <a:sysClr val="window" lastClr="FFFFFF">
                    <a:alpha val="87000"/>
                  </a:sysClr>
                </a:gs>
              </a:gsLst>
              <a:lin ang="2700000" scaled="0"/>
            </a:gradFill>
            <a:ln w="28575" cap="flat" cmpd="sng" algn="ctr"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2700000" scaled="0"/>
              </a:gradFill>
              <a:prstDash val="solid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4207849" y="1128866"/>
            <a:ext cx="1077335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竞争者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策略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2365145" y="1305042"/>
            <a:ext cx="899562" cy="1038902"/>
            <a:chOff x="1135986" y="1137186"/>
            <a:chExt cx="1163482" cy="1343702"/>
          </a:xfrm>
        </p:grpSpPr>
        <p:sp>
          <p:nvSpPr>
            <p:cNvPr id="64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0">
                  <a:srgbClr val="007BD3"/>
                </a:gs>
                <a:gs pos="100000">
                  <a:srgbClr val="034373"/>
                </a:gs>
              </a:gsLst>
              <a:lin ang="2700000" scaled="0"/>
            </a:gradFill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Freeform 27"/>
            <p:cNvSpPr/>
            <p:nvPr/>
          </p:nvSpPr>
          <p:spPr bwMode="auto">
            <a:xfrm>
              <a:off x="113598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ysClr val="window" lastClr="FFFFFF">
                    <a:alpha val="40000"/>
                  </a:sysClr>
                </a:gs>
                <a:gs pos="50000">
                  <a:srgbClr val="FFFFFF">
                    <a:alpha val="10000"/>
                  </a:srgbClr>
                </a:gs>
                <a:gs pos="50000">
                  <a:sysClr val="window" lastClr="FFFFFF">
                    <a:alpha val="20000"/>
                  </a:sysClr>
                </a:gs>
                <a:gs pos="15000">
                  <a:sysClr val="window" lastClr="FFFFFF">
                    <a:alpha val="87000"/>
                  </a:sysClr>
                </a:gs>
              </a:gsLst>
              <a:lin ang="2700000" scaled="0"/>
            </a:gradFill>
            <a:ln w="28575" cap="flat" cmpd="sng" algn="ctr"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2700000" scaled="0"/>
              </a:gradFill>
              <a:prstDash val="solid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66" name="矩形 65"/>
          <p:cNvSpPr>
            <a:spLocks noChangeArrowheads="1"/>
          </p:cNvSpPr>
          <p:nvPr/>
        </p:nvSpPr>
        <p:spPr bwMode="auto">
          <a:xfrm>
            <a:off x="2455249" y="1586066"/>
            <a:ext cx="1077335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竞争者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目标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67" name="组合 66"/>
          <p:cNvGrpSpPr/>
          <p:nvPr/>
        </p:nvGrpSpPr>
        <p:grpSpPr>
          <a:xfrm>
            <a:off x="1393582" y="2981442"/>
            <a:ext cx="899562" cy="1038902"/>
            <a:chOff x="1135986" y="1137186"/>
            <a:chExt cx="1163482" cy="1343702"/>
          </a:xfrm>
        </p:grpSpPr>
        <p:sp>
          <p:nvSpPr>
            <p:cNvPr id="68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27"/>
            <p:cNvSpPr/>
            <p:nvPr/>
          </p:nvSpPr>
          <p:spPr bwMode="auto">
            <a:xfrm>
              <a:off x="113598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ysClr val="window" lastClr="FFFFFF">
                    <a:alpha val="40000"/>
                  </a:sysClr>
                </a:gs>
                <a:gs pos="50000">
                  <a:srgbClr val="FFFFFF">
                    <a:alpha val="10000"/>
                  </a:srgbClr>
                </a:gs>
                <a:gs pos="50000">
                  <a:sysClr val="window" lastClr="FFFFFF">
                    <a:alpha val="20000"/>
                  </a:sysClr>
                </a:gs>
                <a:gs pos="15000">
                  <a:sysClr val="window" lastClr="FFFFFF">
                    <a:alpha val="87000"/>
                  </a:sysClr>
                </a:gs>
              </a:gsLst>
              <a:lin ang="2700000" scaled="0"/>
            </a:gradFill>
            <a:ln w="28575" cap="flat" cmpd="sng" algn="ctr"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2700000" scaled="0"/>
              </a:gradFill>
              <a:prstDash val="solid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70" name="矩形 69"/>
          <p:cNvSpPr>
            <a:spLocks noChangeArrowheads="1"/>
          </p:cNvSpPr>
          <p:nvPr/>
        </p:nvSpPr>
        <p:spPr bwMode="auto">
          <a:xfrm>
            <a:off x="1540849" y="3262466"/>
            <a:ext cx="1077335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竞争者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战略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71" name="组合 70"/>
          <p:cNvGrpSpPr/>
          <p:nvPr/>
        </p:nvGrpSpPr>
        <p:grpSpPr>
          <a:xfrm>
            <a:off x="6032270" y="1305042"/>
            <a:ext cx="899562" cy="1038902"/>
            <a:chOff x="1135986" y="1137186"/>
            <a:chExt cx="1163482" cy="1343702"/>
          </a:xfrm>
        </p:grpSpPr>
        <p:sp>
          <p:nvSpPr>
            <p:cNvPr id="72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70C0"/>
            </a:solidFill>
            <a:ln w="28575" cap="flat" cmpd="sng">
              <a:solidFill>
                <a:schemeClr val="accent1">
                  <a:shade val="50000"/>
                </a:schemeClr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Freeform 27"/>
            <p:cNvSpPr/>
            <p:nvPr/>
          </p:nvSpPr>
          <p:spPr bwMode="auto">
            <a:xfrm>
              <a:off x="113598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ysClr val="window" lastClr="FFFFFF">
                    <a:alpha val="40000"/>
                  </a:sysClr>
                </a:gs>
                <a:gs pos="50000">
                  <a:srgbClr val="FFFFFF">
                    <a:alpha val="10000"/>
                  </a:srgbClr>
                </a:gs>
                <a:gs pos="50000">
                  <a:sysClr val="window" lastClr="FFFFFF">
                    <a:alpha val="20000"/>
                  </a:sysClr>
                </a:gs>
                <a:gs pos="15000">
                  <a:sysClr val="window" lastClr="FFFFFF">
                    <a:alpha val="87000"/>
                  </a:sysClr>
                </a:gs>
              </a:gsLst>
              <a:lin ang="2700000" scaled="0"/>
            </a:gradFill>
            <a:ln w="28575" cap="flat" cmpd="sng" algn="ctr"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2700000" scaled="0"/>
              </a:gradFill>
              <a:prstDash val="solid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122374" y="1586066"/>
            <a:ext cx="1077335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竞争者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优劣势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75" name="组合 74"/>
          <p:cNvGrpSpPr/>
          <p:nvPr/>
        </p:nvGrpSpPr>
        <p:grpSpPr>
          <a:xfrm>
            <a:off x="6839876" y="3019807"/>
            <a:ext cx="933318" cy="1038902"/>
            <a:chOff x="1135986" y="1137186"/>
            <a:chExt cx="1163482" cy="1343702"/>
          </a:xfrm>
        </p:grpSpPr>
        <p:sp>
          <p:nvSpPr>
            <p:cNvPr id="76" name="Freeform 27"/>
            <p:cNvSpPr/>
            <p:nvPr/>
          </p:nvSpPr>
          <p:spPr bwMode="auto">
            <a:xfrm>
              <a:off x="1254921" y="1262101"/>
              <a:ext cx="925613" cy="1068988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solidFill>
              <a:srgbClr val="0070C0"/>
            </a:solidFill>
            <a:ln w="28575" cap="flat">
              <a:solidFill>
                <a:srgbClr val="0070C0"/>
              </a:solidFill>
              <a:prstDash val="solid"/>
              <a:miter lim="800000"/>
            </a:ln>
            <a:effectLst>
              <a:outerShdw blurRad="152400" dist="76200" dir="2700000" sx="102000" sy="102000" algn="tl" rotWithShape="0">
                <a:prstClr val="black">
                  <a:alpha val="28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Freeform 27"/>
            <p:cNvSpPr/>
            <p:nvPr/>
          </p:nvSpPr>
          <p:spPr bwMode="auto">
            <a:xfrm>
              <a:off x="1135986" y="1137186"/>
              <a:ext cx="1163482" cy="1343702"/>
            </a:xfrm>
            <a:custGeom>
              <a:avLst/>
              <a:gdLst>
                <a:gd name="T0" fmla="*/ 1098 w 2195"/>
                <a:gd name="T1" fmla="*/ 2535 h 2535"/>
                <a:gd name="T2" fmla="*/ 0 w 2195"/>
                <a:gd name="T3" fmla="*/ 1903 h 2535"/>
                <a:gd name="T4" fmla="*/ 0 w 2195"/>
                <a:gd name="T5" fmla="*/ 634 h 2535"/>
                <a:gd name="T6" fmla="*/ 1098 w 2195"/>
                <a:gd name="T7" fmla="*/ 0 h 2535"/>
                <a:gd name="T8" fmla="*/ 2195 w 2195"/>
                <a:gd name="T9" fmla="*/ 634 h 2535"/>
                <a:gd name="T10" fmla="*/ 2195 w 2195"/>
                <a:gd name="T11" fmla="*/ 1903 h 2535"/>
                <a:gd name="T12" fmla="*/ 1098 w 2195"/>
                <a:gd name="T13" fmla="*/ 2535 h 25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195" h="2535">
                  <a:moveTo>
                    <a:pt x="1098" y="2535"/>
                  </a:moveTo>
                  <a:lnTo>
                    <a:pt x="0" y="1903"/>
                  </a:lnTo>
                  <a:lnTo>
                    <a:pt x="0" y="634"/>
                  </a:lnTo>
                  <a:lnTo>
                    <a:pt x="1098" y="0"/>
                  </a:lnTo>
                  <a:lnTo>
                    <a:pt x="2195" y="634"/>
                  </a:lnTo>
                  <a:lnTo>
                    <a:pt x="2195" y="1903"/>
                  </a:lnTo>
                  <a:lnTo>
                    <a:pt x="1098" y="2535"/>
                  </a:lnTo>
                  <a:close/>
                </a:path>
              </a:pathLst>
            </a:custGeom>
            <a:gradFill>
              <a:gsLst>
                <a:gs pos="22000">
                  <a:sysClr val="window" lastClr="FFFFFF">
                    <a:alpha val="40000"/>
                  </a:sysClr>
                </a:gs>
                <a:gs pos="50000">
                  <a:srgbClr val="FFFFFF">
                    <a:alpha val="10000"/>
                  </a:srgbClr>
                </a:gs>
                <a:gs pos="50000">
                  <a:sysClr val="window" lastClr="FFFFFF">
                    <a:alpha val="20000"/>
                  </a:sysClr>
                </a:gs>
                <a:gs pos="15000">
                  <a:sysClr val="window" lastClr="FFFFFF">
                    <a:alpha val="87000"/>
                  </a:sysClr>
                </a:gs>
              </a:gsLst>
              <a:lin ang="2700000" scaled="0"/>
            </a:gradFill>
            <a:ln w="28575" cap="flat" cmpd="sng" algn="ctr">
              <a:gradFill>
                <a:gsLst>
                  <a:gs pos="75000">
                    <a:srgbClr val="F0F0F0"/>
                  </a:gs>
                  <a:gs pos="50000">
                    <a:srgbClr val="C8C8C8"/>
                  </a:gs>
                  <a:gs pos="25000">
                    <a:srgbClr val="F0F0F0"/>
                  </a:gs>
                  <a:gs pos="0">
                    <a:sysClr val="window" lastClr="FFFFFF"/>
                  </a:gs>
                  <a:gs pos="100000">
                    <a:sysClr val="window" lastClr="FFFFFF"/>
                  </a:gs>
                </a:gsLst>
                <a:lin ang="2700000" scaled="0"/>
              </a:gradFill>
              <a:prstDash val="solid"/>
            </a:ln>
            <a:effectLst>
              <a:outerShdw blurRad="228600" dist="88900" dir="2700000" algn="tl" rotWithShape="0">
                <a:prstClr val="black">
                  <a:alpha val="15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78" name="矩形 77"/>
          <p:cNvSpPr>
            <a:spLocks noChangeArrowheads="1"/>
          </p:cNvSpPr>
          <p:nvPr/>
        </p:nvSpPr>
        <p:spPr bwMode="auto">
          <a:xfrm>
            <a:off x="6951049" y="3262466"/>
            <a:ext cx="1077335" cy="514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竞争者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反应模式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7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4000"/>
                            </p:stCondLst>
                            <p:childTnLst>
                              <p:par>
                                <p:cTn id="56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7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0"/>
                            </p:stCondLst>
                            <p:childTnLst>
                              <p:par>
                                <p:cTn id="6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500"/>
                            </p:stCondLst>
                            <p:childTnLst>
                              <p:par>
                                <p:cTn id="7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8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6500"/>
                            </p:stCondLst>
                            <p:childTnLst>
                              <p:par>
                                <p:cTn id="9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7000"/>
                            </p:stCondLst>
                            <p:childTnLst>
                              <p:par>
                                <p:cTn id="9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0"/>
                            </p:stCondLst>
                            <p:childTnLst>
                              <p:par>
                                <p:cTn id="100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2" dur="7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1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9500"/>
                            </p:stCondLst>
                            <p:childTnLst>
                              <p:par>
                                <p:cTn id="123" presetID="1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0500"/>
                            </p:stCondLst>
                            <p:childTnLst>
                              <p:par>
                                <p:cTn id="13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5" dur="7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42" grpId="0" animBg="1"/>
      <p:bldP spid="44" grpId="0"/>
      <p:bldP spid="45" grpId="0" animBg="1"/>
      <p:bldP spid="48" grpId="0"/>
      <p:bldP spid="49" grpId="0" animBg="1"/>
      <p:bldP spid="52" grpId="0"/>
      <p:bldP spid="53" grpId="0" animBg="1"/>
      <p:bldP spid="55" grpId="0"/>
      <p:bldP spid="56" grpId="0" animBg="1"/>
      <p:bldP spid="58" grpId="0"/>
      <p:bldP spid="62" grpId="0"/>
      <p:bldP spid="66" grpId="0"/>
      <p:bldP spid="70" grpId="0"/>
      <p:bldP spid="74" grpId="0"/>
      <p:bldP spid="7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肘形连接符 3"/>
          <p:cNvCxnSpPr>
            <a:cxnSpLocks noChangeShapeType="1"/>
          </p:cNvCxnSpPr>
          <p:nvPr/>
        </p:nvCxnSpPr>
        <p:spPr bwMode="auto">
          <a:xfrm flipV="1">
            <a:off x="1595438" y="1404938"/>
            <a:ext cx="2726531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ysClr val="windowText" lastClr="000000">
                <a:lumMod val="75000"/>
                <a:lumOff val="25000"/>
              </a:sys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肘形连接符 6"/>
          <p:cNvCxnSpPr>
            <a:cxnSpLocks noChangeShapeType="1"/>
          </p:cNvCxnSpPr>
          <p:nvPr/>
        </p:nvCxnSpPr>
        <p:spPr bwMode="auto">
          <a:xfrm flipH="1" flipV="1">
            <a:off x="4781550" y="1404938"/>
            <a:ext cx="2827735" cy="40957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ysClr val="windowText" lastClr="000000">
                <a:lumMod val="75000"/>
                <a:lumOff val="25000"/>
              </a:sys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肘形连接符 2"/>
          <p:cNvCxnSpPr>
            <a:cxnSpLocks noChangeShapeType="1"/>
          </p:cNvCxnSpPr>
          <p:nvPr/>
        </p:nvCxnSpPr>
        <p:spPr bwMode="auto">
          <a:xfrm flipH="1">
            <a:off x="4781550" y="3976688"/>
            <a:ext cx="2827735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ysClr val="windowText" lastClr="000000">
                <a:lumMod val="75000"/>
                <a:lumOff val="25000"/>
              </a:sys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肘形连接符 4"/>
          <p:cNvCxnSpPr>
            <a:cxnSpLocks noChangeShapeType="1"/>
          </p:cNvCxnSpPr>
          <p:nvPr/>
        </p:nvCxnSpPr>
        <p:spPr bwMode="auto">
          <a:xfrm>
            <a:off x="1595438" y="3976688"/>
            <a:ext cx="2726531" cy="408385"/>
          </a:xfrm>
          <a:prstGeom prst="bentConnector3">
            <a:avLst>
              <a:gd name="adj1" fmla="val 218"/>
            </a:avLst>
          </a:prstGeom>
          <a:noFill/>
          <a:ln w="19050">
            <a:solidFill>
              <a:sysClr val="windowText" lastClr="000000">
                <a:lumMod val="75000"/>
                <a:lumOff val="25000"/>
              </a:sysClr>
            </a:solidFill>
            <a:bevel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文本框 5"/>
          <p:cNvSpPr>
            <a:spLocks noChangeArrowheads="1"/>
          </p:cNvSpPr>
          <p:nvPr/>
        </p:nvSpPr>
        <p:spPr bwMode="auto">
          <a:xfrm>
            <a:off x="2164556" y="3706416"/>
            <a:ext cx="2157413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117496" y="3173230"/>
            <a:ext cx="891215" cy="891215"/>
            <a:chOff x="1072935" y="2884829"/>
            <a:chExt cx="980337" cy="980337"/>
          </a:xfrm>
        </p:grpSpPr>
        <p:grpSp>
          <p:nvGrpSpPr>
            <p:cNvPr id="12" name="组合 11"/>
            <p:cNvGrpSpPr/>
            <p:nvPr/>
          </p:nvGrpSpPr>
          <p:grpSpPr>
            <a:xfrm>
              <a:off x="1072935" y="2884829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8" name="同心圆 1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19" name="椭圆 18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4" name="组合 9"/>
            <p:cNvGrpSpPr/>
            <p:nvPr/>
          </p:nvGrpSpPr>
          <p:grpSpPr bwMode="auto">
            <a:xfrm>
              <a:off x="1421984" y="3213744"/>
              <a:ext cx="282243" cy="476079"/>
              <a:chOff x="0" y="0"/>
              <a:chExt cx="292099" cy="492124"/>
            </a:xfrm>
            <a:solidFill>
              <a:srgbClr val="C00000"/>
            </a:solidFill>
          </p:grpSpPr>
          <p:sp>
            <p:nvSpPr>
              <p:cNvPr id="15" name="Freeform 15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292099" cy="492124"/>
              </a:xfrm>
              <a:custGeom>
                <a:avLst/>
                <a:gdLst>
                  <a:gd name="T0" fmla="*/ 0 w 166"/>
                  <a:gd name="T1" fmla="*/ 2147483647 h 280"/>
                  <a:gd name="T2" fmla="*/ 2147483647 w 166"/>
                  <a:gd name="T3" fmla="*/ 2147483647 h 280"/>
                  <a:gd name="T4" fmla="*/ 2147483647 w 166"/>
                  <a:gd name="T5" fmla="*/ 2147483647 h 280"/>
                  <a:gd name="T6" fmla="*/ 2147483647 w 166"/>
                  <a:gd name="T7" fmla="*/ 2147483647 h 280"/>
                  <a:gd name="T8" fmla="*/ 2147483647 w 166"/>
                  <a:gd name="T9" fmla="*/ 2147483647 h 280"/>
                  <a:gd name="T10" fmla="*/ 2147483647 w 166"/>
                  <a:gd name="T11" fmla="*/ 2147483647 h 280"/>
                  <a:gd name="T12" fmla="*/ 2147483647 w 166"/>
                  <a:gd name="T13" fmla="*/ 2147483647 h 280"/>
                  <a:gd name="T14" fmla="*/ 2147483647 w 166"/>
                  <a:gd name="T15" fmla="*/ 2147483647 h 280"/>
                  <a:gd name="T16" fmla="*/ 2147483647 w 166"/>
                  <a:gd name="T17" fmla="*/ 2147483647 h 280"/>
                  <a:gd name="T18" fmla="*/ 0 w 166"/>
                  <a:gd name="T19" fmla="*/ 2147483647 h 280"/>
                  <a:gd name="T20" fmla="*/ 0 w 166"/>
                  <a:gd name="T21" fmla="*/ 2147483647 h 280"/>
                  <a:gd name="T22" fmla="*/ 0 w 166"/>
                  <a:gd name="T23" fmla="*/ 2147483647 h 280"/>
                  <a:gd name="T24" fmla="*/ 0 w 166"/>
                  <a:gd name="T25" fmla="*/ 0 h 280"/>
                  <a:gd name="T26" fmla="*/ 2147483647 w 166"/>
                  <a:gd name="T27" fmla="*/ 0 h 280"/>
                  <a:gd name="T28" fmla="*/ 2147483647 w 166"/>
                  <a:gd name="T29" fmla="*/ 2147483647 h 280"/>
                  <a:gd name="T30" fmla="*/ 2147483647 w 166"/>
                  <a:gd name="T31" fmla="*/ 2147483647 h 280"/>
                  <a:gd name="T32" fmla="*/ 2147483647 w 166"/>
                  <a:gd name="T33" fmla="*/ 2147483647 h 280"/>
                  <a:gd name="T34" fmla="*/ 2147483647 w 166"/>
                  <a:gd name="T35" fmla="*/ 2147483647 h 280"/>
                  <a:gd name="T36" fmla="*/ 2147483647 w 166"/>
                  <a:gd name="T37" fmla="*/ 2147483647 h 280"/>
                  <a:gd name="T38" fmla="*/ 2147483647 w 166"/>
                  <a:gd name="T39" fmla="*/ 2147483647 h 280"/>
                  <a:gd name="T40" fmla="*/ 2147483647 w 166"/>
                  <a:gd name="T41" fmla="*/ 2147483647 h 280"/>
                  <a:gd name="T42" fmla="*/ 0 w 166"/>
                  <a:gd name="T43" fmla="*/ 2147483647 h 280"/>
                  <a:gd name="T44" fmla="*/ 0 w 166"/>
                  <a:gd name="T45" fmla="*/ 0 h 28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166"/>
                  <a:gd name="T70" fmla="*/ 0 h 280"/>
                  <a:gd name="T71" fmla="*/ 166 w 166"/>
                  <a:gd name="T72" fmla="*/ 280 h 28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166" h="280">
                    <a:moveTo>
                      <a:pt x="0" y="280"/>
                    </a:moveTo>
                    <a:lnTo>
                      <a:pt x="166" y="280"/>
                    </a:lnTo>
                    <a:lnTo>
                      <a:pt x="166" y="268"/>
                    </a:lnTo>
                    <a:lnTo>
                      <a:pt x="164" y="264"/>
                    </a:lnTo>
                    <a:lnTo>
                      <a:pt x="160" y="262"/>
                    </a:lnTo>
                    <a:lnTo>
                      <a:pt x="6" y="262"/>
                    </a:lnTo>
                    <a:lnTo>
                      <a:pt x="2" y="264"/>
                    </a:lnTo>
                    <a:lnTo>
                      <a:pt x="0" y="268"/>
                    </a:lnTo>
                    <a:lnTo>
                      <a:pt x="0" y="280"/>
                    </a:lnTo>
                    <a:close/>
                    <a:moveTo>
                      <a:pt x="0" y="0"/>
                    </a:moveTo>
                    <a:lnTo>
                      <a:pt x="166" y="0"/>
                    </a:lnTo>
                    <a:lnTo>
                      <a:pt x="166" y="12"/>
                    </a:lnTo>
                    <a:lnTo>
                      <a:pt x="164" y="16"/>
                    </a:lnTo>
                    <a:lnTo>
                      <a:pt x="160" y="18"/>
                    </a:lnTo>
                    <a:lnTo>
                      <a:pt x="6" y="18"/>
                    </a:lnTo>
                    <a:lnTo>
                      <a:pt x="2" y="16"/>
                    </a:lnTo>
                    <a:lnTo>
                      <a:pt x="0" y="1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6" name="Freeform 16"/>
              <p:cNvSpPr>
                <a:spLocks noEditPoints="1" noChangeArrowheads="1"/>
              </p:cNvSpPr>
              <p:nvPr/>
            </p:nvSpPr>
            <p:spPr bwMode="auto">
              <a:xfrm>
                <a:off x="23812" y="46039"/>
                <a:ext cx="244476" cy="400050"/>
              </a:xfrm>
              <a:custGeom>
                <a:avLst/>
                <a:gdLst>
                  <a:gd name="T0" fmla="*/ 2147483647 w 138"/>
                  <a:gd name="T1" fmla="*/ 2147483647 h 228"/>
                  <a:gd name="T2" fmla="*/ 2147483647 w 138"/>
                  <a:gd name="T3" fmla="*/ 2147483647 h 228"/>
                  <a:gd name="T4" fmla="*/ 2147483647 w 138"/>
                  <a:gd name="T5" fmla="*/ 2147483647 h 228"/>
                  <a:gd name="T6" fmla="*/ 2147483647 w 138"/>
                  <a:gd name="T7" fmla="*/ 2147483647 h 228"/>
                  <a:gd name="T8" fmla="*/ 2147483647 w 138"/>
                  <a:gd name="T9" fmla="*/ 2147483647 h 228"/>
                  <a:gd name="T10" fmla="*/ 2147483647 w 138"/>
                  <a:gd name="T11" fmla="*/ 2147483647 h 228"/>
                  <a:gd name="T12" fmla="*/ 2147483647 w 138"/>
                  <a:gd name="T13" fmla="*/ 2147483647 h 228"/>
                  <a:gd name="T14" fmla="*/ 2147483647 w 138"/>
                  <a:gd name="T15" fmla="*/ 2147483647 h 228"/>
                  <a:gd name="T16" fmla="*/ 2147483647 w 138"/>
                  <a:gd name="T17" fmla="*/ 2147483647 h 228"/>
                  <a:gd name="T18" fmla="*/ 2147483647 w 138"/>
                  <a:gd name="T19" fmla="*/ 2147483647 h 228"/>
                  <a:gd name="T20" fmla="*/ 0 w 138"/>
                  <a:gd name="T21" fmla="*/ 2147483647 h 228"/>
                  <a:gd name="T22" fmla="*/ 0 w 138"/>
                  <a:gd name="T23" fmla="*/ 2147483647 h 228"/>
                  <a:gd name="T24" fmla="*/ 2147483647 w 138"/>
                  <a:gd name="T25" fmla="*/ 2147483647 h 228"/>
                  <a:gd name="T26" fmla="*/ 2147483647 w 138"/>
                  <a:gd name="T27" fmla="*/ 2147483647 h 228"/>
                  <a:gd name="T28" fmla="*/ 2147483647 w 138"/>
                  <a:gd name="T29" fmla="*/ 2147483647 h 228"/>
                  <a:gd name="T30" fmla="*/ 2147483647 w 138"/>
                  <a:gd name="T31" fmla="*/ 2147483647 h 228"/>
                  <a:gd name="T32" fmla="*/ 2147483647 w 138"/>
                  <a:gd name="T33" fmla="*/ 2147483647 h 228"/>
                  <a:gd name="T34" fmla="*/ 2147483647 w 138"/>
                  <a:gd name="T35" fmla="*/ 2147483647 h 228"/>
                  <a:gd name="T36" fmla="*/ 2147483647 w 138"/>
                  <a:gd name="T37" fmla="*/ 2147483647 h 228"/>
                  <a:gd name="T38" fmla="*/ 0 w 138"/>
                  <a:gd name="T39" fmla="*/ 2147483647 h 228"/>
                  <a:gd name="T40" fmla="*/ 2147483647 w 138"/>
                  <a:gd name="T41" fmla="*/ 0 h 228"/>
                  <a:gd name="T42" fmla="*/ 2147483647 w 138"/>
                  <a:gd name="T43" fmla="*/ 2147483647 h 228"/>
                  <a:gd name="T44" fmla="*/ 2147483647 w 138"/>
                  <a:gd name="T45" fmla="*/ 2147483647 h 228"/>
                  <a:gd name="T46" fmla="*/ 2147483647 w 138"/>
                  <a:gd name="T47" fmla="*/ 2147483647 h 228"/>
                  <a:gd name="T48" fmla="*/ 2147483647 w 138"/>
                  <a:gd name="T49" fmla="*/ 2147483647 h 228"/>
                  <a:gd name="T50" fmla="*/ 2147483647 w 138"/>
                  <a:gd name="T51" fmla="*/ 2147483647 h 228"/>
                  <a:gd name="T52" fmla="*/ 2147483647 w 138"/>
                  <a:gd name="T53" fmla="*/ 2147483647 h 228"/>
                  <a:gd name="T54" fmla="*/ 2147483647 w 138"/>
                  <a:gd name="T55" fmla="*/ 2147483647 h 228"/>
                  <a:gd name="T56" fmla="*/ 2147483647 w 138"/>
                  <a:gd name="T57" fmla="*/ 2147483647 h 228"/>
                  <a:gd name="T58" fmla="*/ 2147483647 w 138"/>
                  <a:gd name="T59" fmla="*/ 2147483647 h 228"/>
                  <a:gd name="T60" fmla="*/ 2147483647 w 138"/>
                  <a:gd name="T61" fmla="*/ 2147483647 h 228"/>
                  <a:gd name="T62" fmla="*/ 2147483647 w 138"/>
                  <a:gd name="T63" fmla="*/ 0 h 228"/>
                  <a:gd name="T64" fmla="*/ 2147483647 w 138"/>
                  <a:gd name="T65" fmla="*/ 2147483647 h 228"/>
                  <a:gd name="T66" fmla="*/ 2147483647 w 138"/>
                  <a:gd name="T67" fmla="*/ 2147483647 h 228"/>
                  <a:gd name="T68" fmla="*/ 2147483647 w 138"/>
                  <a:gd name="T69" fmla="*/ 2147483647 h 228"/>
                  <a:gd name="T70" fmla="*/ 2147483647 w 138"/>
                  <a:gd name="T71" fmla="*/ 2147483647 h 228"/>
                  <a:gd name="T72" fmla="*/ 2147483647 w 138"/>
                  <a:gd name="T73" fmla="*/ 2147483647 h 228"/>
                  <a:gd name="T74" fmla="*/ 2147483647 w 138"/>
                  <a:gd name="T75" fmla="*/ 2147483647 h 228"/>
                  <a:gd name="T76" fmla="*/ 2147483647 w 138"/>
                  <a:gd name="T77" fmla="*/ 2147483647 h 228"/>
                  <a:gd name="T78" fmla="*/ 2147483647 w 138"/>
                  <a:gd name="T79" fmla="*/ 2147483647 h 228"/>
                  <a:gd name="T80" fmla="*/ 2147483647 w 138"/>
                  <a:gd name="T81" fmla="*/ 2147483647 h 228"/>
                  <a:gd name="T82" fmla="*/ 2147483647 w 138"/>
                  <a:gd name="T83" fmla="*/ 2147483647 h 22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138"/>
                  <a:gd name="T127" fmla="*/ 0 h 228"/>
                  <a:gd name="T128" fmla="*/ 138 w 138"/>
                  <a:gd name="T129" fmla="*/ 228 h 22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138" h="228">
                    <a:moveTo>
                      <a:pt x="14" y="0"/>
                    </a:moveTo>
                    <a:lnTo>
                      <a:pt x="14" y="50"/>
                    </a:lnTo>
                    <a:lnTo>
                      <a:pt x="14" y="58"/>
                    </a:lnTo>
                    <a:lnTo>
                      <a:pt x="16" y="66"/>
                    </a:lnTo>
                    <a:lnTo>
                      <a:pt x="20" y="70"/>
                    </a:lnTo>
                    <a:lnTo>
                      <a:pt x="24" y="76"/>
                    </a:lnTo>
                    <a:lnTo>
                      <a:pt x="48" y="96"/>
                    </a:lnTo>
                    <a:lnTo>
                      <a:pt x="56" y="104"/>
                    </a:lnTo>
                    <a:lnTo>
                      <a:pt x="58" y="110"/>
                    </a:lnTo>
                    <a:lnTo>
                      <a:pt x="58" y="114"/>
                    </a:lnTo>
                    <a:lnTo>
                      <a:pt x="56" y="122"/>
                    </a:lnTo>
                    <a:lnTo>
                      <a:pt x="48" y="132"/>
                    </a:lnTo>
                    <a:lnTo>
                      <a:pt x="24" y="152"/>
                    </a:lnTo>
                    <a:lnTo>
                      <a:pt x="20" y="156"/>
                    </a:lnTo>
                    <a:lnTo>
                      <a:pt x="16" y="162"/>
                    </a:lnTo>
                    <a:lnTo>
                      <a:pt x="14" y="168"/>
                    </a:lnTo>
                    <a:lnTo>
                      <a:pt x="14" y="176"/>
                    </a:lnTo>
                    <a:lnTo>
                      <a:pt x="14" y="228"/>
                    </a:lnTo>
                    <a:lnTo>
                      <a:pt x="0" y="228"/>
                    </a:lnTo>
                    <a:lnTo>
                      <a:pt x="0" y="172"/>
                    </a:lnTo>
                    <a:lnTo>
                      <a:pt x="0" y="162"/>
                    </a:lnTo>
                    <a:lnTo>
                      <a:pt x="2" y="154"/>
                    </a:lnTo>
                    <a:lnTo>
                      <a:pt x="8" y="148"/>
                    </a:lnTo>
                    <a:lnTo>
                      <a:pt x="14" y="142"/>
                    </a:lnTo>
                    <a:lnTo>
                      <a:pt x="36" y="122"/>
                    </a:lnTo>
                    <a:lnTo>
                      <a:pt x="40" y="118"/>
                    </a:lnTo>
                    <a:lnTo>
                      <a:pt x="42" y="114"/>
                    </a:lnTo>
                    <a:lnTo>
                      <a:pt x="40" y="110"/>
                    </a:lnTo>
                    <a:lnTo>
                      <a:pt x="36" y="106"/>
                    </a:lnTo>
                    <a:lnTo>
                      <a:pt x="14" y="86"/>
                    </a:lnTo>
                    <a:lnTo>
                      <a:pt x="8" y="80"/>
                    </a:lnTo>
                    <a:lnTo>
                      <a:pt x="2" y="72"/>
                    </a:lnTo>
                    <a:lnTo>
                      <a:pt x="0" y="66"/>
                    </a:lnTo>
                    <a:lnTo>
                      <a:pt x="0" y="56"/>
                    </a:lnTo>
                    <a:lnTo>
                      <a:pt x="0" y="0"/>
                    </a:lnTo>
                    <a:lnTo>
                      <a:pt x="14" y="0"/>
                    </a:lnTo>
                    <a:close/>
                    <a:moveTo>
                      <a:pt x="124" y="228"/>
                    </a:moveTo>
                    <a:lnTo>
                      <a:pt x="124" y="176"/>
                    </a:lnTo>
                    <a:lnTo>
                      <a:pt x="124" y="168"/>
                    </a:lnTo>
                    <a:lnTo>
                      <a:pt x="122" y="162"/>
                    </a:lnTo>
                    <a:lnTo>
                      <a:pt x="118" y="156"/>
                    </a:lnTo>
                    <a:lnTo>
                      <a:pt x="114" y="152"/>
                    </a:lnTo>
                    <a:lnTo>
                      <a:pt x="90" y="132"/>
                    </a:lnTo>
                    <a:lnTo>
                      <a:pt x="82" y="122"/>
                    </a:lnTo>
                    <a:lnTo>
                      <a:pt x="80" y="114"/>
                    </a:lnTo>
                    <a:lnTo>
                      <a:pt x="80" y="110"/>
                    </a:lnTo>
                    <a:lnTo>
                      <a:pt x="82" y="104"/>
                    </a:lnTo>
                    <a:lnTo>
                      <a:pt x="90" y="96"/>
                    </a:lnTo>
                    <a:lnTo>
                      <a:pt x="114" y="76"/>
                    </a:lnTo>
                    <a:lnTo>
                      <a:pt x="118" y="70"/>
                    </a:lnTo>
                    <a:lnTo>
                      <a:pt x="122" y="66"/>
                    </a:lnTo>
                    <a:lnTo>
                      <a:pt x="124" y="58"/>
                    </a:lnTo>
                    <a:lnTo>
                      <a:pt x="124" y="50"/>
                    </a:lnTo>
                    <a:lnTo>
                      <a:pt x="124" y="0"/>
                    </a:lnTo>
                    <a:lnTo>
                      <a:pt x="138" y="0"/>
                    </a:lnTo>
                    <a:lnTo>
                      <a:pt x="138" y="56"/>
                    </a:lnTo>
                    <a:lnTo>
                      <a:pt x="138" y="66"/>
                    </a:lnTo>
                    <a:lnTo>
                      <a:pt x="136" y="72"/>
                    </a:lnTo>
                    <a:lnTo>
                      <a:pt x="132" y="80"/>
                    </a:lnTo>
                    <a:lnTo>
                      <a:pt x="124" y="86"/>
                    </a:lnTo>
                    <a:lnTo>
                      <a:pt x="102" y="106"/>
                    </a:lnTo>
                    <a:lnTo>
                      <a:pt x="98" y="110"/>
                    </a:lnTo>
                    <a:lnTo>
                      <a:pt x="96" y="114"/>
                    </a:lnTo>
                    <a:lnTo>
                      <a:pt x="98" y="118"/>
                    </a:lnTo>
                    <a:lnTo>
                      <a:pt x="102" y="122"/>
                    </a:lnTo>
                    <a:lnTo>
                      <a:pt x="124" y="142"/>
                    </a:lnTo>
                    <a:lnTo>
                      <a:pt x="132" y="148"/>
                    </a:lnTo>
                    <a:lnTo>
                      <a:pt x="136" y="154"/>
                    </a:lnTo>
                    <a:lnTo>
                      <a:pt x="138" y="162"/>
                    </a:lnTo>
                    <a:lnTo>
                      <a:pt x="138" y="172"/>
                    </a:lnTo>
                    <a:lnTo>
                      <a:pt x="138" y="228"/>
                    </a:lnTo>
                    <a:lnTo>
                      <a:pt x="124" y="228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17" name="Freeform 17"/>
              <p:cNvSpPr>
                <a:spLocks noChangeArrowheads="1"/>
              </p:cNvSpPr>
              <p:nvPr/>
            </p:nvSpPr>
            <p:spPr bwMode="auto">
              <a:xfrm>
                <a:off x="63499" y="166689"/>
                <a:ext cx="165100" cy="279400"/>
              </a:xfrm>
              <a:custGeom>
                <a:avLst/>
                <a:gdLst>
                  <a:gd name="T0" fmla="*/ 0 w 94"/>
                  <a:gd name="T1" fmla="*/ 2147483647 h 160"/>
                  <a:gd name="T2" fmla="*/ 2147483647 w 94"/>
                  <a:gd name="T3" fmla="*/ 2147483647 h 160"/>
                  <a:gd name="T4" fmla="*/ 2147483647 w 94"/>
                  <a:gd name="T5" fmla="*/ 2147483647 h 160"/>
                  <a:gd name="T6" fmla="*/ 2147483647 w 94"/>
                  <a:gd name="T7" fmla="*/ 2147483647 h 160"/>
                  <a:gd name="T8" fmla="*/ 2147483647 w 94"/>
                  <a:gd name="T9" fmla="*/ 2147483647 h 160"/>
                  <a:gd name="T10" fmla="*/ 2147483647 w 94"/>
                  <a:gd name="T11" fmla="*/ 2147483647 h 160"/>
                  <a:gd name="T12" fmla="*/ 2147483647 w 94"/>
                  <a:gd name="T13" fmla="*/ 2147483647 h 160"/>
                  <a:gd name="T14" fmla="*/ 2147483647 w 94"/>
                  <a:gd name="T15" fmla="*/ 2147483647 h 160"/>
                  <a:gd name="T16" fmla="*/ 2147483647 w 94"/>
                  <a:gd name="T17" fmla="*/ 2147483647 h 160"/>
                  <a:gd name="T18" fmla="*/ 2147483647 w 94"/>
                  <a:gd name="T19" fmla="*/ 2147483647 h 160"/>
                  <a:gd name="T20" fmla="*/ 2147483647 w 94"/>
                  <a:gd name="T21" fmla="*/ 2147483647 h 160"/>
                  <a:gd name="T22" fmla="*/ 2147483647 w 94"/>
                  <a:gd name="T23" fmla="*/ 2147483647 h 160"/>
                  <a:gd name="T24" fmla="*/ 2147483647 w 94"/>
                  <a:gd name="T25" fmla="*/ 2147483647 h 160"/>
                  <a:gd name="T26" fmla="*/ 2147483647 w 94"/>
                  <a:gd name="T27" fmla="*/ 2147483647 h 160"/>
                  <a:gd name="T28" fmla="*/ 2147483647 w 94"/>
                  <a:gd name="T29" fmla="*/ 2147483647 h 160"/>
                  <a:gd name="T30" fmla="*/ 2147483647 w 94"/>
                  <a:gd name="T31" fmla="*/ 2147483647 h 160"/>
                  <a:gd name="T32" fmla="*/ 2147483647 w 94"/>
                  <a:gd name="T33" fmla="*/ 2147483647 h 160"/>
                  <a:gd name="T34" fmla="*/ 2147483647 w 94"/>
                  <a:gd name="T35" fmla="*/ 0 h 160"/>
                  <a:gd name="T36" fmla="*/ 2147483647 w 94"/>
                  <a:gd name="T37" fmla="*/ 0 h 160"/>
                  <a:gd name="T38" fmla="*/ 2147483647 w 94"/>
                  <a:gd name="T39" fmla="*/ 0 h 160"/>
                  <a:gd name="T40" fmla="*/ 2147483647 w 94"/>
                  <a:gd name="T41" fmla="*/ 0 h 160"/>
                  <a:gd name="T42" fmla="*/ 2147483647 w 94"/>
                  <a:gd name="T43" fmla="*/ 2147483647 h 160"/>
                  <a:gd name="T44" fmla="*/ 2147483647 w 94"/>
                  <a:gd name="T45" fmla="*/ 2147483647 h 160"/>
                  <a:gd name="T46" fmla="*/ 2147483647 w 94"/>
                  <a:gd name="T47" fmla="*/ 2147483647 h 160"/>
                  <a:gd name="T48" fmla="*/ 2147483647 w 94"/>
                  <a:gd name="T49" fmla="*/ 2147483647 h 160"/>
                  <a:gd name="T50" fmla="*/ 2147483647 w 94"/>
                  <a:gd name="T51" fmla="*/ 2147483647 h 160"/>
                  <a:gd name="T52" fmla="*/ 2147483647 w 94"/>
                  <a:gd name="T53" fmla="*/ 2147483647 h 160"/>
                  <a:gd name="T54" fmla="*/ 2147483647 w 94"/>
                  <a:gd name="T55" fmla="*/ 2147483647 h 160"/>
                  <a:gd name="T56" fmla="*/ 2147483647 w 94"/>
                  <a:gd name="T57" fmla="*/ 2147483647 h 160"/>
                  <a:gd name="T58" fmla="*/ 2147483647 w 94"/>
                  <a:gd name="T59" fmla="*/ 2147483647 h 160"/>
                  <a:gd name="T60" fmla="*/ 2147483647 w 94"/>
                  <a:gd name="T61" fmla="*/ 2147483647 h 160"/>
                  <a:gd name="T62" fmla="*/ 2147483647 w 94"/>
                  <a:gd name="T63" fmla="*/ 2147483647 h 160"/>
                  <a:gd name="T64" fmla="*/ 2147483647 w 94"/>
                  <a:gd name="T65" fmla="*/ 2147483647 h 160"/>
                  <a:gd name="T66" fmla="*/ 0 w 94"/>
                  <a:gd name="T67" fmla="*/ 2147483647 h 160"/>
                  <a:gd name="T68" fmla="*/ 0 w 94"/>
                  <a:gd name="T69" fmla="*/ 2147483647 h 1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w 94"/>
                  <a:gd name="T106" fmla="*/ 0 h 160"/>
                  <a:gd name="T107" fmla="*/ 94 w 94"/>
                  <a:gd name="T108" fmla="*/ 160 h 160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T105" t="T106" r="T107" b="T108"/>
                <a:pathLst>
                  <a:path w="94" h="160">
                    <a:moveTo>
                      <a:pt x="0" y="160"/>
                    </a:moveTo>
                    <a:lnTo>
                      <a:pt x="48" y="160"/>
                    </a:lnTo>
                    <a:lnTo>
                      <a:pt x="94" y="160"/>
                    </a:lnTo>
                    <a:lnTo>
                      <a:pt x="94" y="134"/>
                    </a:lnTo>
                    <a:lnTo>
                      <a:pt x="58" y="98"/>
                    </a:lnTo>
                    <a:lnTo>
                      <a:pt x="54" y="94"/>
                    </a:lnTo>
                    <a:lnTo>
                      <a:pt x="52" y="90"/>
                    </a:lnTo>
                    <a:lnTo>
                      <a:pt x="52" y="78"/>
                    </a:lnTo>
                    <a:lnTo>
                      <a:pt x="52" y="44"/>
                    </a:lnTo>
                    <a:lnTo>
                      <a:pt x="52" y="38"/>
                    </a:lnTo>
                    <a:lnTo>
                      <a:pt x="54" y="32"/>
                    </a:lnTo>
                    <a:lnTo>
                      <a:pt x="62" y="22"/>
                    </a:lnTo>
                    <a:lnTo>
                      <a:pt x="76" y="10"/>
                    </a:lnTo>
                    <a:lnTo>
                      <a:pt x="82" y="6"/>
                    </a:lnTo>
                    <a:lnTo>
                      <a:pt x="88" y="0"/>
                    </a:lnTo>
                    <a:lnTo>
                      <a:pt x="48" y="0"/>
                    </a:lnTo>
                    <a:lnTo>
                      <a:pt x="6" y="0"/>
                    </a:lnTo>
                    <a:lnTo>
                      <a:pt x="12" y="6"/>
                    </a:lnTo>
                    <a:lnTo>
                      <a:pt x="18" y="10"/>
                    </a:lnTo>
                    <a:lnTo>
                      <a:pt x="32" y="22"/>
                    </a:lnTo>
                    <a:lnTo>
                      <a:pt x="38" y="32"/>
                    </a:lnTo>
                    <a:lnTo>
                      <a:pt x="42" y="38"/>
                    </a:lnTo>
                    <a:lnTo>
                      <a:pt x="42" y="44"/>
                    </a:lnTo>
                    <a:lnTo>
                      <a:pt x="42" y="78"/>
                    </a:lnTo>
                    <a:lnTo>
                      <a:pt x="42" y="90"/>
                    </a:lnTo>
                    <a:lnTo>
                      <a:pt x="40" y="94"/>
                    </a:lnTo>
                    <a:lnTo>
                      <a:pt x="38" y="98"/>
                    </a:lnTo>
                    <a:lnTo>
                      <a:pt x="0" y="134"/>
                    </a:lnTo>
                    <a:lnTo>
                      <a:pt x="0" y="160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p:grpSp>
      </p:grpSp>
      <p:sp>
        <p:nvSpPr>
          <p:cNvPr id="20" name="文本框 13"/>
          <p:cNvSpPr>
            <a:spLocks noChangeArrowheads="1"/>
          </p:cNvSpPr>
          <p:nvPr/>
        </p:nvSpPr>
        <p:spPr bwMode="auto">
          <a:xfrm>
            <a:off x="4837510" y="3694510"/>
            <a:ext cx="2149078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21" name="文本框 16"/>
          <p:cNvSpPr>
            <a:spLocks noChangeArrowheads="1"/>
          </p:cNvSpPr>
          <p:nvPr/>
        </p:nvSpPr>
        <p:spPr bwMode="auto">
          <a:xfrm>
            <a:off x="2169319" y="1097756"/>
            <a:ext cx="129266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方正正准黑简体" pitchFamily="2" charset="-122"/>
                <a:ea typeface="方正正准黑简体" pitchFamily="2" charset="-122"/>
              </a:rPr>
              <a:t>完成项目一</a:t>
            </a:r>
            <a:endParaRPr lang="zh-CN" altLang="en-US" sz="1800" dirty="0">
              <a:latin typeface="方正正准黑简体" pitchFamily="2" charset="-122"/>
              <a:ea typeface="方正正准黑简体" pitchFamily="2" charset="-122"/>
            </a:endParaRPr>
          </a:p>
        </p:txBody>
      </p:sp>
      <p:sp>
        <p:nvSpPr>
          <p:cNvPr id="22" name="文本框 17"/>
          <p:cNvSpPr>
            <a:spLocks noChangeArrowheads="1"/>
          </p:cNvSpPr>
          <p:nvPr/>
        </p:nvSpPr>
        <p:spPr bwMode="auto">
          <a:xfrm>
            <a:off x="4837510" y="1454944"/>
            <a:ext cx="2149078" cy="872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方正兰亭黑_GBK" pitchFamily="2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7163677" y="3064617"/>
            <a:ext cx="891215" cy="891215"/>
            <a:chOff x="7119116" y="2959096"/>
            <a:chExt cx="980337" cy="980337"/>
          </a:xfrm>
        </p:grpSpPr>
        <p:grpSp>
          <p:nvGrpSpPr>
            <p:cNvPr id="25" name="组合 24"/>
            <p:cNvGrpSpPr/>
            <p:nvPr/>
          </p:nvGrpSpPr>
          <p:grpSpPr>
            <a:xfrm>
              <a:off x="7119116" y="2959096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6" name="Freeform 12"/>
            <p:cNvSpPr>
              <a:spLocks noEditPoints="1" noChangeArrowheads="1"/>
            </p:cNvSpPr>
            <p:nvPr/>
          </p:nvSpPr>
          <p:spPr bwMode="auto">
            <a:xfrm>
              <a:off x="7417283" y="3213744"/>
              <a:ext cx="339092" cy="479306"/>
            </a:xfrm>
            <a:custGeom>
              <a:avLst/>
              <a:gdLst>
                <a:gd name="T0" fmla="*/ 2147483647 w 408"/>
                <a:gd name="T1" fmla="*/ 2147483647 h 578"/>
                <a:gd name="T2" fmla="*/ 2147483647 w 408"/>
                <a:gd name="T3" fmla="*/ 2147483647 h 578"/>
                <a:gd name="T4" fmla="*/ 2147483647 w 408"/>
                <a:gd name="T5" fmla="*/ 2147483647 h 578"/>
                <a:gd name="T6" fmla="*/ 2147483647 w 408"/>
                <a:gd name="T7" fmla="*/ 2147483647 h 578"/>
                <a:gd name="T8" fmla="*/ 2147483647 w 408"/>
                <a:gd name="T9" fmla="*/ 2147483647 h 578"/>
                <a:gd name="T10" fmla="*/ 2147483647 w 408"/>
                <a:gd name="T11" fmla="*/ 2147483647 h 578"/>
                <a:gd name="T12" fmla="*/ 2147483647 w 408"/>
                <a:gd name="T13" fmla="*/ 2147483647 h 578"/>
                <a:gd name="T14" fmla="*/ 2147483647 w 408"/>
                <a:gd name="T15" fmla="*/ 2147483647 h 578"/>
                <a:gd name="T16" fmla="*/ 2147483647 w 408"/>
                <a:gd name="T17" fmla="*/ 2147483647 h 578"/>
                <a:gd name="T18" fmla="*/ 2147483647 w 408"/>
                <a:gd name="T19" fmla="*/ 2147483647 h 578"/>
                <a:gd name="T20" fmla="*/ 2147483647 w 408"/>
                <a:gd name="T21" fmla="*/ 2147483647 h 578"/>
                <a:gd name="T22" fmla="*/ 2147483647 w 408"/>
                <a:gd name="T23" fmla="*/ 2147483647 h 578"/>
                <a:gd name="T24" fmla="*/ 2147483647 w 408"/>
                <a:gd name="T25" fmla="*/ 2147483647 h 578"/>
                <a:gd name="T26" fmla="*/ 2147483647 w 408"/>
                <a:gd name="T27" fmla="*/ 2147483647 h 578"/>
                <a:gd name="T28" fmla="*/ 2147483647 w 408"/>
                <a:gd name="T29" fmla="*/ 2147483647 h 578"/>
                <a:gd name="T30" fmla="*/ 2147483647 w 408"/>
                <a:gd name="T31" fmla="*/ 2147483647 h 578"/>
                <a:gd name="T32" fmla="*/ 2147483647 w 408"/>
                <a:gd name="T33" fmla="*/ 2147483647 h 578"/>
                <a:gd name="T34" fmla="*/ 0 w 408"/>
                <a:gd name="T35" fmla="*/ 2147483647 h 578"/>
                <a:gd name="T36" fmla="*/ 2147483647 w 408"/>
                <a:gd name="T37" fmla="*/ 2147483647 h 578"/>
                <a:gd name="T38" fmla="*/ 2147483647 w 408"/>
                <a:gd name="T39" fmla="*/ 2147483647 h 578"/>
                <a:gd name="T40" fmla="*/ 2147483647 w 408"/>
                <a:gd name="T41" fmla="*/ 2147483647 h 578"/>
                <a:gd name="T42" fmla="*/ 2147483647 w 408"/>
                <a:gd name="T43" fmla="*/ 2147483647 h 578"/>
                <a:gd name="T44" fmla="*/ 2147483647 w 408"/>
                <a:gd name="T45" fmla="*/ 0 h 578"/>
                <a:gd name="T46" fmla="*/ 2147483647 w 408"/>
                <a:gd name="T47" fmla="*/ 2147483647 h 578"/>
                <a:gd name="T48" fmla="*/ 2147483647 w 408"/>
                <a:gd name="T49" fmla="*/ 2147483647 h 578"/>
                <a:gd name="T50" fmla="*/ 2147483647 w 408"/>
                <a:gd name="T51" fmla="*/ 2147483647 h 578"/>
                <a:gd name="T52" fmla="*/ 2147483647 w 408"/>
                <a:gd name="T53" fmla="*/ 2147483647 h 578"/>
                <a:gd name="T54" fmla="*/ 2147483647 w 408"/>
                <a:gd name="T55" fmla="*/ 2147483647 h 578"/>
                <a:gd name="T56" fmla="*/ 2147483647 w 408"/>
                <a:gd name="T57" fmla="*/ 2147483647 h 578"/>
                <a:gd name="T58" fmla="*/ 2147483647 w 408"/>
                <a:gd name="T59" fmla="*/ 2147483647 h 578"/>
                <a:gd name="T60" fmla="*/ 2147483647 w 408"/>
                <a:gd name="T61" fmla="*/ 2147483647 h 578"/>
                <a:gd name="T62" fmla="*/ 2147483647 w 408"/>
                <a:gd name="T63" fmla="*/ 2147483647 h 578"/>
                <a:gd name="T64" fmla="*/ 2147483647 w 408"/>
                <a:gd name="T65" fmla="*/ 2147483647 h 578"/>
                <a:gd name="T66" fmla="*/ 2147483647 w 408"/>
                <a:gd name="T67" fmla="*/ 2147483647 h 578"/>
                <a:gd name="T68" fmla="*/ 2147483647 w 408"/>
                <a:gd name="T69" fmla="*/ 2147483647 h 578"/>
                <a:gd name="T70" fmla="*/ 2147483647 w 408"/>
                <a:gd name="T71" fmla="*/ 2147483647 h 578"/>
                <a:gd name="T72" fmla="*/ 2147483647 w 408"/>
                <a:gd name="T73" fmla="*/ 2147483647 h 578"/>
                <a:gd name="T74" fmla="*/ 2147483647 w 408"/>
                <a:gd name="T75" fmla="*/ 2147483647 h 578"/>
                <a:gd name="T76" fmla="*/ 2147483647 w 408"/>
                <a:gd name="T77" fmla="*/ 2147483647 h 578"/>
                <a:gd name="T78" fmla="*/ 2147483647 w 408"/>
                <a:gd name="T79" fmla="*/ 2147483647 h 578"/>
                <a:gd name="T80" fmla="*/ 2147483647 w 408"/>
                <a:gd name="T81" fmla="*/ 2147483647 h 578"/>
                <a:gd name="T82" fmla="*/ 2147483647 w 408"/>
                <a:gd name="T83" fmla="*/ 2147483647 h 578"/>
                <a:gd name="T84" fmla="*/ 2147483647 w 408"/>
                <a:gd name="T85" fmla="*/ 2147483647 h 578"/>
                <a:gd name="T86" fmla="*/ 2147483647 w 408"/>
                <a:gd name="T87" fmla="*/ 2147483647 h 578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408"/>
                <a:gd name="T133" fmla="*/ 0 h 578"/>
                <a:gd name="T134" fmla="*/ 408 w 408"/>
                <a:gd name="T135" fmla="*/ 578 h 578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408" h="578">
                  <a:moveTo>
                    <a:pt x="248" y="430"/>
                  </a:moveTo>
                  <a:lnTo>
                    <a:pt x="166" y="430"/>
                  </a:lnTo>
                  <a:lnTo>
                    <a:pt x="158" y="430"/>
                  </a:lnTo>
                  <a:lnTo>
                    <a:pt x="154" y="426"/>
                  </a:lnTo>
                  <a:lnTo>
                    <a:pt x="150" y="422"/>
                  </a:lnTo>
                  <a:lnTo>
                    <a:pt x="148" y="414"/>
                  </a:lnTo>
                  <a:lnTo>
                    <a:pt x="148" y="404"/>
                  </a:lnTo>
                  <a:lnTo>
                    <a:pt x="150" y="382"/>
                  </a:lnTo>
                  <a:lnTo>
                    <a:pt x="152" y="360"/>
                  </a:lnTo>
                  <a:lnTo>
                    <a:pt x="158" y="342"/>
                  </a:lnTo>
                  <a:lnTo>
                    <a:pt x="164" y="326"/>
                  </a:lnTo>
                  <a:lnTo>
                    <a:pt x="174" y="308"/>
                  </a:lnTo>
                  <a:lnTo>
                    <a:pt x="188" y="292"/>
                  </a:lnTo>
                  <a:lnTo>
                    <a:pt x="206" y="274"/>
                  </a:lnTo>
                  <a:lnTo>
                    <a:pt x="228" y="254"/>
                  </a:lnTo>
                  <a:lnTo>
                    <a:pt x="268" y="222"/>
                  </a:lnTo>
                  <a:lnTo>
                    <a:pt x="286" y="204"/>
                  </a:lnTo>
                  <a:lnTo>
                    <a:pt x="292" y="194"/>
                  </a:lnTo>
                  <a:lnTo>
                    <a:pt x="296" y="184"/>
                  </a:lnTo>
                  <a:lnTo>
                    <a:pt x="300" y="172"/>
                  </a:lnTo>
                  <a:lnTo>
                    <a:pt x="300" y="162"/>
                  </a:lnTo>
                  <a:lnTo>
                    <a:pt x="298" y="146"/>
                  </a:lnTo>
                  <a:lnTo>
                    <a:pt x="294" y="132"/>
                  </a:lnTo>
                  <a:lnTo>
                    <a:pt x="286" y="118"/>
                  </a:lnTo>
                  <a:lnTo>
                    <a:pt x="276" y="106"/>
                  </a:lnTo>
                  <a:lnTo>
                    <a:pt x="262" y="96"/>
                  </a:lnTo>
                  <a:lnTo>
                    <a:pt x="244" y="90"/>
                  </a:lnTo>
                  <a:lnTo>
                    <a:pt x="226" y="86"/>
                  </a:lnTo>
                  <a:lnTo>
                    <a:pt x="206" y="84"/>
                  </a:lnTo>
                  <a:lnTo>
                    <a:pt x="186" y="86"/>
                  </a:lnTo>
                  <a:lnTo>
                    <a:pt x="168" y="90"/>
                  </a:lnTo>
                  <a:lnTo>
                    <a:pt x="152" y="98"/>
                  </a:lnTo>
                  <a:lnTo>
                    <a:pt x="136" y="108"/>
                  </a:lnTo>
                  <a:lnTo>
                    <a:pt x="124" y="122"/>
                  </a:lnTo>
                  <a:lnTo>
                    <a:pt x="112" y="138"/>
                  </a:lnTo>
                  <a:lnTo>
                    <a:pt x="104" y="158"/>
                  </a:lnTo>
                  <a:lnTo>
                    <a:pt x="98" y="180"/>
                  </a:lnTo>
                  <a:lnTo>
                    <a:pt x="12" y="170"/>
                  </a:lnTo>
                  <a:lnTo>
                    <a:pt x="6" y="168"/>
                  </a:lnTo>
                  <a:lnTo>
                    <a:pt x="2" y="164"/>
                  </a:lnTo>
                  <a:lnTo>
                    <a:pt x="0" y="158"/>
                  </a:lnTo>
                  <a:lnTo>
                    <a:pt x="0" y="152"/>
                  </a:lnTo>
                  <a:lnTo>
                    <a:pt x="4" y="140"/>
                  </a:lnTo>
                  <a:lnTo>
                    <a:pt x="14" y="112"/>
                  </a:lnTo>
                  <a:lnTo>
                    <a:pt x="22" y="96"/>
                  </a:lnTo>
                  <a:lnTo>
                    <a:pt x="32" y="78"/>
                  </a:lnTo>
                  <a:lnTo>
                    <a:pt x="44" y="62"/>
                  </a:lnTo>
                  <a:lnTo>
                    <a:pt x="56" y="50"/>
                  </a:lnTo>
                  <a:lnTo>
                    <a:pt x="70" y="38"/>
                  </a:lnTo>
                  <a:lnTo>
                    <a:pt x="86" y="28"/>
                  </a:lnTo>
                  <a:lnTo>
                    <a:pt x="102" y="20"/>
                  </a:lnTo>
                  <a:lnTo>
                    <a:pt x="120" y="12"/>
                  </a:lnTo>
                  <a:lnTo>
                    <a:pt x="138" y="8"/>
                  </a:lnTo>
                  <a:lnTo>
                    <a:pt x="158" y="4"/>
                  </a:lnTo>
                  <a:lnTo>
                    <a:pt x="180" y="2"/>
                  </a:lnTo>
                  <a:lnTo>
                    <a:pt x="202" y="0"/>
                  </a:lnTo>
                  <a:lnTo>
                    <a:pt x="224" y="2"/>
                  </a:lnTo>
                  <a:lnTo>
                    <a:pt x="246" y="4"/>
                  </a:lnTo>
                  <a:lnTo>
                    <a:pt x="266" y="8"/>
                  </a:lnTo>
                  <a:lnTo>
                    <a:pt x="286" y="12"/>
                  </a:lnTo>
                  <a:lnTo>
                    <a:pt x="304" y="20"/>
                  </a:lnTo>
                  <a:lnTo>
                    <a:pt x="322" y="28"/>
                  </a:lnTo>
                  <a:lnTo>
                    <a:pt x="338" y="38"/>
                  </a:lnTo>
                  <a:lnTo>
                    <a:pt x="352" y="50"/>
                  </a:lnTo>
                  <a:lnTo>
                    <a:pt x="364" y="62"/>
                  </a:lnTo>
                  <a:lnTo>
                    <a:pt x="376" y="76"/>
                  </a:lnTo>
                  <a:lnTo>
                    <a:pt x="386" y="88"/>
                  </a:lnTo>
                  <a:lnTo>
                    <a:pt x="394" y="104"/>
                  </a:lnTo>
                  <a:lnTo>
                    <a:pt x="400" y="118"/>
                  </a:lnTo>
                  <a:lnTo>
                    <a:pt x="404" y="132"/>
                  </a:lnTo>
                  <a:lnTo>
                    <a:pt x="406" y="148"/>
                  </a:lnTo>
                  <a:lnTo>
                    <a:pt x="408" y="164"/>
                  </a:lnTo>
                  <a:lnTo>
                    <a:pt x="406" y="182"/>
                  </a:lnTo>
                  <a:lnTo>
                    <a:pt x="402" y="200"/>
                  </a:lnTo>
                  <a:lnTo>
                    <a:pt x="396" y="216"/>
                  </a:lnTo>
                  <a:lnTo>
                    <a:pt x="388" y="234"/>
                  </a:lnTo>
                  <a:lnTo>
                    <a:pt x="374" y="250"/>
                  </a:lnTo>
                  <a:lnTo>
                    <a:pt x="354" y="272"/>
                  </a:lnTo>
                  <a:lnTo>
                    <a:pt x="330" y="296"/>
                  </a:lnTo>
                  <a:lnTo>
                    <a:pt x="300" y="322"/>
                  </a:lnTo>
                  <a:lnTo>
                    <a:pt x="272" y="348"/>
                  </a:lnTo>
                  <a:lnTo>
                    <a:pt x="262" y="358"/>
                  </a:lnTo>
                  <a:lnTo>
                    <a:pt x="256" y="368"/>
                  </a:lnTo>
                  <a:lnTo>
                    <a:pt x="252" y="378"/>
                  </a:lnTo>
                  <a:lnTo>
                    <a:pt x="250" y="392"/>
                  </a:lnTo>
                  <a:lnTo>
                    <a:pt x="248" y="410"/>
                  </a:lnTo>
                  <a:lnTo>
                    <a:pt x="248" y="430"/>
                  </a:lnTo>
                  <a:close/>
                  <a:moveTo>
                    <a:pt x="166" y="578"/>
                  </a:moveTo>
                  <a:lnTo>
                    <a:pt x="166" y="578"/>
                  </a:lnTo>
                  <a:lnTo>
                    <a:pt x="158" y="578"/>
                  </a:lnTo>
                  <a:lnTo>
                    <a:pt x="154" y="574"/>
                  </a:lnTo>
                  <a:lnTo>
                    <a:pt x="150" y="568"/>
                  </a:lnTo>
                  <a:lnTo>
                    <a:pt x="150" y="562"/>
                  </a:lnTo>
                  <a:lnTo>
                    <a:pt x="150" y="484"/>
                  </a:lnTo>
                  <a:lnTo>
                    <a:pt x="150" y="478"/>
                  </a:lnTo>
                  <a:lnTo>
                    <a:pt x="154" y="474"/>
                  </a:lnTo>
                  <a:lnTo>
                    <a:pt x="158" y="470"/>
                  </a:lnTo>
                  <a:lnTo>
                    <a:pt x="166" y="468"/>
                  </a:lnTo>
                  <a:lnTo>
                    <a:pt x="242" y="468"/>
                  </a:lnTo>
                  <a:lnTo>
                    <a:pt x="250" y="470"/>
                  </a:lnTo>
                  <a:lnTo>
                    <a:pt x="254" y="474"/>
                  </a:lnTo>
                  <a:lnTo>
                    <a:pt x="258" y="478"/>
                  </a:lnTo>
                  <a:lnTo>
                    <a:pt x="258" y="484"/>
                  </a:lnTo>
                  <a:lnTo>
                    <a:pt x="258" y="562"/>
                  </a:lnTo>
                  <a:lnTo>
                    <a:pt x="258" y="568"/>
                  </a:lnTo>
                  <a:lnTo>
                    <a:pt x="254" y="574"/>
                  </a:lnTo>
                  <a:lnTo>
                    <a:pt x="250" y="578"/>
                  </a:lnTo>
                  <a:lnTo>
                    <a:pt x="242" y="578"/>
                  </a:lnTo>
                  <a:lnTo>
                    <a:pt x="166" y="578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38894" y="1793209"/>
            <a:ext cx="891215" cy="891215"/>
            <a:chOff x="1094333" y="1771508"/>
            <a:chExt cx="980337" cy="980337"/>
          </a:xfrm>
        </p:grpSpPr>
        <p:grpSp>
          <p:nvGrpSpPr>
            <p:cNvPr id="30" name="组合 29"/>
            <p:cNvGrpSpPr/>
            <p:nvPr/>
          </p:nvGrpSpPr>
          <p:grpSpPr>
            <a:xfrm>
              <a:off x="1094333" y="1771508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4" name="同心圆 3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35" name="椭圆 34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31" name="组合 24"/>
            <p:cNvGrpSpPr/>
            <p:nvPr/>
          </p:nvGrpSpPr>
          <p:grpSpPr bwMode="auto">
            <a:xfrm>
              <a:off x="1276025" y="2059328"/>
              <a:ext cx="574161" cy="525498"/>
              <a:chOff x="0" y="0"/>
              <a:chExt cx="550987" cy="504288"/>
            </a:xfrm>
            <a:solidFill>
              <a:srgbClr val="C00000"/>
            </a:solidFill>
          </p:grpSpPr>
          <p:sp>
            <p:nvSpPr>
              <p:cNvPr id="32" name="Freeform 26"/>
              <p:cNvSpPr>
                <a:spLocks noEditPoints="1" noChangeArrowheads="1"/>
              </p:cNvSpPr>
              <p:nvPr/>
            </p:nvSpPr>
            <p:spPr bwMode="auto">
              <a:xfrm>
                <a:off x="0" y="0"/>
                <a:ext cx="357759" cy="359114"/>
              </a:xfrm>
              <a:custGeom>
                <a:avLst/>
                <a:gdLst>
                  <a:gd name="T0" fmla="*/ 2147483647 w 52"/>
                  <a:gd name="T1" fmla="*/ 1287720650 h 52"/>
                  <a:gd name="T2" fmla="*/ 2147483647 w 52"/>
                  <a:gd name="T3" fmla="*/ 1096948243 h 52"/>
                  <a:gd name="T4" fmla="*/ 2147483647 w 52"/>
                  <a:gd name="T5" fmla="*/ 953868938 h 52"/>
                  <a:gd name="T6" fmla="*/ 2147483647 w 52"/>
                  <a:gd name="T7" fmla="*/ 620017227 h 52"/>
                  <a:gd name="T8" fmla="*/ 2147483647 w 52"/>
                  <a:gd name="T9" fmla="*/ 572317219 h 52"/>
                  <a:gd name="T10" fmla="*/ 1893363828 w 52"/>
                  <a:gd name="T11" fmla="*/ 620017227 h 52"/>
                  <a:gd name="T12" fmla="*/ 2035366631 w 52"/>
                  <a:gd name="T13" fmla="*/ 333851711 h 52"/>
                  <a:gd name="T14" fmla="*/ 1751361025 w 52"/>
                  <a:gd name="T15" fmla="*/ 95386203 h 52"/>
                  <a:gd name="T16" fmla="*/ 1514689686 w 52"/>
                  <a:gd name="T17" fmla="*/ 333851711 h 52"/>
                  <a:gd name="T18" fmla="*/ 1372686883 w 52"/>
                  <a:gd name="T19" fmla="*/ 47693102 h 52"/>
                  <a:gd name="T20" fmla="*/ 1278018348 w 52"/>
                  <a:gd name="T21" fmla="*/ 0 h 52"/>
                  <a:gd name="T22" fmla="*/ 899351086 w 52"/>
                  <a:gd name="T23" fmla="*/ 95386203 h 52"/>
                  <a:gd name="T24" fmla="*/ 852016818 w 52"/>
                  <a:gd name="T25" fmla="*/ 429237915 h 52"/>
                  <a:gd name="T26" fmla="*/ 568011212 w 52"/>
                  <a:gd name="T27" fmla="*/ 190772406 h 52"/>
                  <a:gd name="T28" fmla="*/ 284005606 w 52"/>
                  <a:gd name="T29" fmla="*/ 476931016 h 52"/>
                  <a:gd name="T30" fmla="*/ 473342677 w 52"/>
                  <a:gd name="T31" fmla="*/ 715403430 h 52"/>
                  <a:gd name="T32" fmla="*/ 142002803 w 52"/>
                  <a:gd name="T33" fmla="*/ 763096532 h 52"/>
                  <a:gd name="T34" fmla="*/ 94668535 w 52"/>
                  <a:gd name="T35" fmla="*/ 810789634 h 52"/>
                  <a:gd name="T36" fmla="*/ 0 w 52"/>
                  <a:gd name="T37" fmla="*/ 1192334446 h 52"/>
                  <a:gd name="T38" fmla="*/ 331339874 w 52"/>
                  <a:gd name="T39" fmla="*/ 1287720650 h 52"/>
                  <a:gd name="T40" fmla="*/ 94668535 w 52"/>
                  <a:gd name="T41" fmla="*/ 1478493056 h 52"/>
                  <a:gd name="T42" fmla="*/ 189337071 w 52"/>
                  <a:gd name="T43" fmla="*/ 1860044775 h 52"/>
                  <a:gd name="T44" fmla="*/ 284005606 w 52"/>
                  <a:gd name="T45" fmla="*/ 1907737877 h 52"/>
                  <a:gd name="T46" fmla="*/ 568011212 w 52"/>
                  <a:gd name="T47" fmla="*/ 1907737877 h 52"/>
                  <a:gd name="T48" fmla="*/ 473342677 w 52"/>
                  <a:gd name="T49" fmla="*/ 2147483647 h 52"/>
                  <a:gd name="T50" fmla="*/ 804682551 w 52"/>
                  <a:gd name="T51" fmla="*/ 2147483647 h 52"/>
                  <a:gd name="T52" fmla="*/ 994019622 w 52"/>
                  <a:gd name="T53" fmla="*/ 2146203385 h 52"/>
                  <a:gd name="T54" fmla="*/ 1088688157 w 52"/>
                  <a:gd name="T55" fmla="*/ 2147483647 h 52"/>
                  <a:gd name="T56" fmla="*/ 1136022425 w 52"/>
                  <a:gd name="T57" fmla="*/ 2147483647 h 52"/>
                  <a:gd name="T58" fmla="*/ 1514689686 w 52"/>
                  <a:gd name="T59" fmla="*/ 2147483647 h 52"/>
                  <a:gd name="T60" fmla="*/ 1562023954 w 52"/>
                  <a:gd name="T61" fmla="*/ 2147483647 h 52"/>
                  <a:gd name="T62" fmla="*/ 1656692489 w 52"/>
                  <a:gd name="T63" fmla="*/ 2098510283 h 52"/>
                  <a:gd name="T64" fmla="*/ 1893363828 w 52"/>
                  <a:gd name="T65" fmla="*/ 2147483647 h 52"/>
                  <a:gd name="T66" fmla="*/ 2147483647 w 52"/>
                  <a:gd name="T67" fmla="*/ 2050817182 h 52"/>
                  <a:gd name="T68" fmla="*/ 2147483647 w 52"/>
                  <a:gd name="T69" fmla="*/ 1955430978 h 52"/>
                  <a:gd name="T70" fmla="*/ 2035366631 w 52"/>
                  <a:gd name="T71" fmla="*/ 1669265463 h 52"/>
                  <a:gd name="T72" fmla="*/ 2147483647 w 52"/>
                  <a:gd name="T73" fmla="*/ 1716958564 h 52"/>
                  <a:gd name="T74" fmla="*/ 2147483647 w 52"/>
                  <a:gd name="T75" fmla="*/ 1383106853 h 52"/>
                  <a:gd name="T76" fmla="*/ 1562023954 w 52"/>
                  <a:gd name="T77" fmla="*/ 1335413751 h 52"/>
                  <a:gd name="T78" fmla="*/ 899351086 w 52"/>
                  <a:gd name="T79" fmla="*/ 1192334446 h 52"/>
                  <a:gd name="T80" fmla="*/ 1562023954 w 52"/>
                  <a:gd name="T81" fmla="*/ 1335413751 h 52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52"/>
                  <a:gd name="T124" fmla="*/ 0 h 52"/>
                  <a:gd name="T125" fmla="*/ 52 w 52"/>
                  <a:gd name="T126" fmla="*/ 52 h 52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52" h="52">
                    <a:moveTo>
                      <a:pt x="52" y="27"/>
                    </a:moveTo>
                    <a:cubicBezTo>
                      <a:pt x="52" y="27"/>
                      <a:pt x="52" y="27"/>
                      <a:pt x="51" y="27"/>
                    </a:cubicBezTo>
                    <a:cubicBezTo>
                      <a:pt x="46" y="26"/>
                      <a:pt x="46" y="26"/>
                      <a:pt x="46" y="26"/>
                    </a:cubicBezTo>
                    <a:cubicBezTo>
                      <a:pt x="46" y="23"/>
                      <a:pt x="46" y="23"/>
                      <a:pt x="46" y="23"/>
                    </a:cubicBezTo>
                    <a:cubicBezTo>
                      <a:pt x="51" y="21"/>
                      <a:pt x="51" y="21"/>
                      <a:pt x="51" y="21"/>
                    </a:cubicBezTo>
                    <a:cubicBezTo>
                      <a:pt x="51" y="21"/>
                      <a:pt x="51" y="21"/>
                      <a:pt x="52" y="20"/>
                    </a:cubicBezTo>
                    <a:cubicBezTo>
                      <a:pt x="52" y="20"/>
                      <a:pt x="52" y="20"/>
                      <a:pt x="51" y="19"/>
                    </a:cubicBezTo>
                    <a:cubicBezTo>
                      <a:pt x="49" y="13"/>
                      <a:pt x="49" y="13"/>
                      <a:pt x="49" y="13"/>
                    </a:cubicBezTo>
                    <a:cubicBezTo>
                      <a:pt x="49" y="12"/>
                      <a:pt x="48" y="12"/>
                      <a:pt x="48" y="12"/>
                    </a:cubicBezTo>
                    <a:cubicBezTo>
                      <a:pt x="48" y="12"/>
                      <a:pt x="47" y="12"/>
                      <a:pt x="47" y="12"/>
                    </a:cubicBezTo>
                    <a:cubicBezTo>
                      <a:pt x="42" y="14"/>
                      <a:pt x="42" y="14"/>
                      <a:pt x="42" y="14"/>
                    </a:cubicBezTo>
                    <a:cubicBezTo>
                      <a:pt x="40" y="13"/>
                      <a:pt x="40" y="13"/>
                      <a:pt x="40" y="13"/>
                    </a:cubicBezTo>
                    <a:cubicBezTo>
                      <a:pt x="43" y="8"/>
                      <a:pt x="43" y="8"/>
                      <a:pt x="43" y="8"/>
                    </a:cubicBezTo>
                    <a:cubicBezTo>
                      <a:pt x="43" y="7"/>
                      <a:pt x="43" y="7"/>
                      <a:pt x="43" y="7"/>
                    </a:cubicBezTo>
                    <a:cubicBezTo>
                      <a:pt x="43" y="6"/>
                      <a:pt x="43" y="6"/>
                      <a:pt x="43" y="6"/>
                    </a:cubicBezTo>
                    <a:cubicBezTo>
                      <a:pt x="37" y="2"/>
                      <a:pt x="37" y="2"/>
                      <a:pt x="37" y="2"/>
                    </a:cubicBezTo>
                    <a:cubicBezTo>
                      <a:pt x="36" y="2"/>
                      <a:pt x="35" y="2"/>
                      <a:pt x="35" y="3"/>
                    </a:cubicBezTo>
                    <a:cubicBezTo>
                      <a:pt x="32" y="7"/>
                      <a:pt x="32" y="7"/>
                      <a:pt x="32" y="7"/>
                    </a:cubicBezTo>
                    <a:cubicBezTo>
                      <a:pt x="30" y="7"/>
                      <a:pt x="30" y="7"/>
                      <a:pt x="30" y="7"/>
                    </a:cubicBezTo>
                    <a:cubicBezTo>
                      <a:pt x="29" y="1"/>
                      <a:pt x="29" y="1"/>
                      <a:pt x="29" y="1"/>
                    </a:cubicBezTo>
                    <a:cubicBezTo>
                      <a:pt x="29" y="1"/>
                      <a:pt x="29" y="1"/>
                      <a:pt x="29" y="0"/>
                    </a:cubicBezTo>
                    <a:cubicBezTo>
                      <a:pt x="28" y="0"/>
                      <a:pt x="28" y="0"/>
                      <a:pt x="27" y="0"/>
                    </a:cubicBezTo>
                    <a:cubicBezTo>
                      <a:pt x="20" y="1"/>
                      <a:pt x="20" y="1"/>
                      <a:pt x="20" y="1"/>
                    </a:cubicBezTo>
                    <a:cubicBezTo>
                      <a:pt x="20" y="1"/>
                      <a:pt x="19" y="1"/>
                      <a:pt x="19" y="2"/>
                    </a:cubicBezTo>
                    <a:cubicBezTo>
                      <a:pt x="20" y="8"/>
                      <a:pt x="20" y="8"/>
                      <a:pt x="20" y="8"/>
                    </a:cubicBezTo>
                    <a:cubicBezTo>
                      <a:pt x="18" y="9"/>
                      <a:pt x="18" y="9"/>
                      <a:pt x="18" y="9"/>
                    </a:cubicBezTo>
                    <a:cubicBezTo>
                      <a:pt x="14" y="4"/>
                      <a:pt x="14" y="4"/>
                      <a:pt x="14" y="4"/>
                    </a:cubicBezTo>
                    <a:cubicBezTo>
                      <a:pt x="13" y="4"/>
                      <a:pt x="12" y="4"/>
                      <a:pt x="12" y="4"/>
                    </a:cubicBezTo>
                    <a:cubicBezTo>
                      <a:pt x="7" y="9"/>
                      <a:pt x="7" y="9"/>
                      <a:pt x="7" y="9"/>
                    </a:cubicBezTo>
                    <a:cubicBezTo>
                      <a:pt x="6" y="9"/>
                      <a:pt x="6" y="9"/>
                      <a:pt x="6" y="10"/>
                    </a:cubicBezTo>
                    <a:cubicBezTo>
                      <a:pt x="6" y="10"/>
                      <a:pt x="6" y="11"/>
                      <a:pt x="6" y="11"/>
                    </a:cubicBezTo>
                    <a:cubicBezTo>
                      <a:pt x="10" y="15"/>
                      <a:pt x="10" y="15"/>
                      <a:pt x="10" y="15"/>
                    </a:cubicBezTo>
                    <a:cubicBezTo>
                      <a:pt x="9" y="17"/>
                      <a:pt x="9" y="17"/>
                      <a:pt x="9" y="17"/>
                    </a:cubicBezTo>
                    <a:cubicBezTo>
                      <a:pt x="3" y="16"/>
                      <a:pt x="3" y="16"/>
                      <a:pt x="3" y="16"/>
                    </a:cubicBezTo>
                    <a:cubicBezTo>
                      <a:pt x="3" y="16"/>
                      <a:pt x="3" y="16"/>
                      <a:pt x="2" y="16"/>
                    </a:cubicBezTo>
                    <a:cubicBezTo>
                      <a:pt x="2" y="16"/>
                      <a:pt x="2" y="16"/>
                      <a:pt x="2" y="17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0" y="24"/>
                      <a:pt x="0" y="24"/>
                      <a:pt x="0" y="25"/>
                    </a:cubicBezTo>
                    <a:cubicBezTo>
                      <a:pt x="1" y="25"/>
                      <a:pt x="1" y="25"/>
                      <a:pt x="1" y="25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31"/>
                      <a:pt x="2" y="31"/>
                      <a:pt x="2" y="31"/>
                    </a:cubicBezTo>
                    <a:cubicBezTo>
                      <a:pt x="1" y="31"/>
                      <a:pt x="1" y="32"/>
                      <a:pt x="1" y="33"/>
                    </a:cubicBezTo>
                    <a:cubicBezTo>
                      <a:pt x="4" y="39"/>
                      <a:pt x="4" y="39"/>
                      <a:pt x="4" y="39"/>
                    </a:cubicBezTo>
                    <a:cubicBezTo>
                      <a:pt x="4" y="40"/>
                      <a:pt x="4" y="40"/>
                      <a:pt x="5" y="40"/>
                    </a:cubicBezTo>
                    <a:cubicBezTo>
                      <a:pt x="5" y="40"/>
                      <a:pt x="5" y="40"/>
                      <a:pt x="6" y="40"/>
                    </a:cubicBezTo>
                    <a:cubicBezTo>
                      <a:pt x="11" y="38"/>
                      <a:pt x="11" y="38"/>
                      <a:pt x="11" y="38"/>
                    </a:cubicBezTo>
                    <a:cubicBezTo>
                      <a:pt x="12" y="40"/>
                      <a:pt x="12" y="40"/>
                      <a:pt x="12" y="40"/>
                    </a:cubicBezTo>
                    <a:cubicBezTo>
                      <a:pt x="9" y="45"/>
                      <a:pt x="9" y="45"/>
                      <a:pt x="9" y="45"/>
                    </a:cubicBezTo>
                    <a:cubicBezTo>
                      <a:pt x="9" y="45"/>
                      <a:pt x="9" y="46"/>
                      <a:pt x="10" y="47"/>
                    </a:cubicBezTo>
                    <a:cubicBezTo>
                      <a:pt x="16" y="50"/>
                      <a:pt x="16" y="50"/>
                      <a:pt x="16" y="50"/>
                    </a:cubicBezTo>
                    <a:cubicBezTo>
                      <a:pt x="16" y="50"/>
                      <a:pt x="17" y="50"/>
                      <a:pt x="17" y="50"/>
                    </a:cubicBezTo>
                    <a:cubicBezTo>
                      <a:pt x="17" y="50"/>
                      <a:pt x="18" y="50"/>
                      <a:pt x="18" y="50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1"/>
                      <a:pt x="23" y="51"/>
                      <a:pt x="23" y="51"/>
                    </a:cubicBezTo>
                    <a:cubicBezTo>
                      <a:pt x="23" y="51"/>
                      <a:pt x="24" y="52"/>
                      <a:pt x="24" y="52"/>
                    </a:cubicBezTo>
                    <a:cubicBezTo>
                      <a:pt x="24" y="52"/>
                      <a:pt x="24" y="52"/>
                      <a:pt x="24" y="52"/>
                    </a:cubicBezTo>
                    <a:cubicBezTo>
                      <a:pt x="25" y="52"/>
                      <a:pt x="25" y="52"/>
                      <a:pt x="25" y="52"/>
                    </a:cubicBezTo>
                    <a:cubicBezTo>
                      <a:pt x="32" y="52"/>
                      <a:pt x="32" y="52"/>
                      <a:pt x="32" y="52"/>
                    </a:cubicBezTo>
                    <a:cubicBezTo>
                      <a:pt x="32" y="52"/>
                      <a:pt x="33" y="51"/>
                      <a:pt x="33" y="51"/>
                    </a:cubicBezTo>
                    <a:cubicBezTo>
                      <a:pt x="33" y="51"/>
                      <a:pt x="33" y="50"/>
                      <a:pt x="33" y="50"/>
                    </a:cubicBezTo>
                    <a:cubicBezTo>
                      <a:pt x="33" y="44"/>
                      <a:pt x="33" y="44"/>
                      <a:pt x="33" y="44"/>
                    </a:cubicBezTo>
                    <a:cubicBezTo>
                      <a:pt x="35" y="44"/>
                      <a:pt x="35" y="44"/>
                      <a:pt x="35" y="44"/>
                    </a:cubicBezTo>
                    <a:cubicBezTo>
                      <a:pt x="39" y="48"/>
                      <a:pt x="39" y="48"/>
                      <a:pt x="39" y="48"/>
                    </a:cubicBezTo>
                    <a:cubicBezTo>
                      <a:pt x="39" y="48"/>
                      <a:pt x="39" y="48"/>
                      <a:pt x="40" y="48"/>
                    </a:cubicBezTo>
                    <a:cubicBezTo>
                      <a:pt x="40" y="48"/>
                      <a:pt x="40" y="48"/>
                      <a:pt x="41" y="48"/>
                    </a:cubicBezTo>
                    <a:cubicBezTo>
                      <a:pt x="46" y="43"/>
                      <a:pt x="46" y="43"/>
                      <a:pt x="46" y="43"/>
                    </a:cubicBezTo>
                    <a:cubicBezTo>
                      <a:pt x="46" y="43"/>
                      <a:pt x="46" y="43"/>
                      <a:pt x="46" y="42"/>
                    </a:cubicBezTo>
                    <a:cubicBezTo>
                      <a:pt x="46" y="42"/>
                      <a:pt x="46" y="42"/>
                      <a:pt x="46" y="41"/>
                    </a:cubicBezTo>
                    <a:cubicBezTo>
                      <a:pt x="42" y="37"/>
                      <a:pt x="42" y="37"/>
                      <a:pt x="42" y="37"/>
                    </a:cubicBezTo>
                    <a:cubicBezTo>
                      <a:pt x="43" y="35"/>
                      <a:pt x="43" y="35"/>
                      <a:pt x="43" y="35"/>
                    </a:cubicBezTo>
                    <a:cubicBezTo>
                      <a:pt x="49" y="36"/>
                      <a:pt x="49" y="36"/>
                      <a:pt x="49" y="36"/>
                    </a:cubicBezTo>
                    <a:cubicBezTo>
                      <a:pt x="49" y="37"/>
                      <a:pt x="50" y="36"/>
                      <a:pt x="50" y="36"/>
                    </a:cubicBezTo>
                    <a:cubicBezTo>
                      <a:pt x="50" y="36"/>
                      <a:pt x="51" y="36"/>
                      <a:pt x="51" y="35"/>
                    </a:cubicBezTo>
                    <a:cubicBezTo>
                      <a:pt x="52" y="29"/>
                      <a:pt x="52" y="29"/>
                      <a:pt x="52" y="29"/>
                    </a:cubicBezTo>
                    <a:cubicBezTo>
                      <a:pt x="52" y="28"/>
                      <a:pt x="52" y="28"/>
                      <a:pt x="52" y="27"/>
                    </a:cubicBezTo>
                    <a:close/>
                    <a:moveTo>
                      <a:pt x="33" y="28"/>
                    </a:moveTo>
                    <a:cubicBezTo>
                      <a:pt x="32" y="31"/>
                      <a:pt x="28" y="34"/>
                      <a:pt x="25" y="33"/>
                    </a:cubicBezTo>
                    <a:cubicBezTo>
                      <a:pt x="21" y="32"/>
                      <a:pt x="18" y="28"/>
                      <a:pt x="19" y="25"/>
                    </a:cubicBezTo>
                    <a:cubicBezTo>
                      <a:pt x="20" y="21"/>
                      <a:pt x="24" y="18"/>
                      <a:pt x="28" y="19"/>
                    </a:cubicBezTo>
                    <a:cubicBezTo>
                      <a:pt x="32" y="20"/>
                      <a:pt x="34" y="24"/>
                      <a:pt x="33" y="28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27"/>
              <p:cNvSpPr>
                <a:spLocks noEditPoints="1" noChangeArrowheads="1"/>
              </p:cNvSpPr>
              <p:nvPr/>
            </p:nvSpPr>
            <p:spPr bwMode="auto">
              <a:xfrm>
                <a:off x="296538" y="248324"/>
                <a:ext cx="254449" cy="255964"/>
              </a:xfrm>
              <a:custGeom>
                <a:avLst/>
                <a:gdLst>
                  <a:gd name="T0" fmla="*/ 1560673257 w 37"/>
                  <a:gd name="T1" fmla="*/ 1387878316 h 37"/>
                  <a:gd name="T2" fmla="*/ 1466086999 w 37"/>
                  <a:gd name="T3" fmla="*/ 1148593483 h 37"/>
                  <a:gd name="T4" fmla="*/ 1702552644 w 37"/>
                  <a:gd name="T5" fmla="*/ 1196451833 h 37"/>
                  <a:gd name="T6" fmla="*/ 1749845773 w 37"/>
                  <a:gd name="T7" fmla="*/ 957160083 h 37"/>
                  <a:gd name="T8" fmla="*/ 1702552644 w 37"/>
                  <a:gd name="T9" fmla="*/ 861443383 h 37"/>
                  <a:gd name="T10" fmla="*/ 1513380128 w 37"/>
                  <a:gd name="T11" fmla="*/ 765726683 h 37"/>
                  <a:gd name="T12" fmla="*/ 1749845773 w 37"/>
                  <a:gd name="T13" fmla="*/ 670009983 h 37"/>
                  <a:gd name="T14" fmla="*/ 1655259515 w 37"/>
                  <a:gd name="T15" fmla="*/ 430725150 h 37"/>
                  <a:gd name="T16" fmla="*/ 1418793870 w 37"/>
                  <a:gd name="T17" fmla="*/ 478576583 h 37"/>
                  <a:gd name="T18" fmla="*/ 1466086999 w 37"/>
                  <a:gd name="T19" fmla="*/ 239291750 h 37"/>
                  <a:gd name="T20" fmla="*/ 1418793870 w 37"/>
                  <a:gd name="T21" fmla="*/ 191433400 h 37"/>
                  <a:gd name="T22" fmla="*/ 1135035096 w 37"/>
                  <a:gd name="T23" fmla="*/ 95716700 h 37"/>
                  <a:gd name="T24" fmla="*/ 993155709 w 37"/>
                  <a:gd name="T25" fmla="*/ 239291750 h 37"/>
                  <a:gd name="T26" fmla="*/ 898569451 w 37"/>
                  <a:gd name="T27" fmla="*/ 0 h 37"/>
                  <a:gd name="T28" fmla="*/ 662103806 w 37"/>
                  <a:gd name="T29" fmla="*/ 47858350 h 37"/>
                  <a:gd name="T30" fmla="*/ 662103806 w 37"/>
                  <a:gd name="T31" fmla="*/ 239291750 h 37"/>
                  <a:gd name="T32" fmla="*/ 472931290 w 37"/>
                  <a:gd name="T33" fmla="*/ 143575050 h 37"/>
                  <a:gd name="T34" fmla="*/ 378345032 w 37"/>
                  <a:gd name="T35" fmla="*/ 143575050 h 37"/>
                  <a:gd name="T36" fmla="*/ 189172516 w 37"/>
                  <a:gd name="T37" fmla="*/ 335008450 h 37"/>
                  <a:gd name="T38" fmla="*/ 331051903 w 37"/>
                  <a:gd name="T39" fmla="*/ 526434933 h 37"/>
                  <a:gd name="T40" fmla="*/ 141879387 w 37"/>
                  <a:gd name="T41" fmla="*/ 526434933 h 37"/>
                  <a:gd name="T42" fmla="*/ 0 w 37"/>
                  <a:gd name="T43" fmla="*/ 813585033 h 37"/>
                  <a:gd name="T44" fmla="*/ 47293129 w 37"/>
                  <a:gd name="T45" fmla="*/ 861443383 h 37"/>
                  <a:gd name="T46" fmla="*/ 236465645 w 37"/>
                  <a:gd name="T47" fmla="*/ 957160083 h 37"/>
                  <a:gd name="T48" fmla="*/ 47293129 w 37"/>
                  <a:gd name="T49" fmla="*/ 1100735133 h 37"/>
                  <a:gd name="T50" fmla="*/ 189172516 w 37"/>
                  <a:gd name="T51" fmla="*/ 1340019966 h 37"/>
                  <a:gd name="T52" fmla="*/ 378345032 w 37"/>
                  <a:gd name="T53" fmla="*/ 1292168534 h 37"/>
                  <a:gd name="T54" fmla="*/ 331051903 w 37"/>
                  <a:gd name="T55" fmla="*/ 1483595016 h 37"/>
                  <a:gd name="T56" fmla="*/ 331051903 w 37"/>
                  <a:gd name="T57" fmla="*/ 1579311716 h 37"/>
                  <a:gd name="T58" fmla="*/ 567517548 w 37"/>
                  <a:gd name="T59" fmla="*/ 1675028416 h 37"/>
                  <a:gd name="T60" fmla="*/ 614810677 w 37"/>
                  <a:gd name="T61" fmla="*/ 1675028416 h 37"/>
                  <a:gd name="T62" fmla="*/ 803983193 w 37"/>
                  <a:gd name="T63" fmla="*/ 1531453366 h 37"/>
                  <a:gd name="T64" fmla="*/ 803983193 w 37"/>
                  <a:gd name="T65" fmla="*/ 1770745116 h 37"/>
                  <a:gd name="T66" fmla="*/ 1087741967 w 37"/>
                  <a:gd name="T67" fmla="*/ 1722886766 h 37"/>
                  <a:gd name="T68" fmla="*/ 1135035096 w 37"/>
                  <a:gd name="T69" fmla="*/ 1675028416 h 37"/>
                  <a:gd name="T70" fmla="*/ 1182328225 w 37"/>
                  <a:gd name="T71" fmla="*/ 1483595016 h 37"/>
                  <a:gd name="T72" fmla="*/ 1324207612 w 37"/>
                  <a:gd name="T73" fmla="*/ 1627170066 h 37"/>
                  <a:gd name="T74" fmla="*/ 1560673257 w 37"/>
                  <a:gd name="T75" fmla="*/ 1435736666 h 37"/>
                  <a:gd name="T76" fmla="*/ 1040448838 w 37"/>
                  <a:gd name="T77" fmla="*/ 1052876783 h 37"/>
                  <a:gd name="T78" fmla="*/ 709396935 w 37"/>
                  <a:gd name="T79" fmla="*/ 717868333 h 37"/>
                  <a:gd name="T80" fmla="*/ 1040448838 w 37"/>
                  <a:gd name="T81" fmla="*/ 1052876783 h 37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w 37"/>
                  <a:gd name="T124" fmla="*/ 0 h 37"/>
                  <a:gd name="T125" fmla="*/ 37 w 37"/>
                  <a:gd name="T126" fmla="*/ 37 h 37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T123" t="T124" r="T125" b="T126"/>
                <a:pathLst>
                  <a:path w="37" h="37">
                    <a:moveTo>
                      <a:pt x="33" y="29"/>
                    </a:moveTo>
                    <a:cubicBezTo>
                      <a:pt x="33" y="29"/>
                      <a:pt x="33" y="29"/>
                      <a:pt x="33" y="29"/>
                    </a:cubicBezTo>
                    <a:cubicBezTo>
                      <a:pt x="30" y="26"/>
                      <a:pt x="30" y="26"/>
                      <a:pt x="30" y="26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5" y="25"/>
                      <a:pt x="35" y="25"/>
                      <a:pt x="35" y="25"/>
                    </a:cubicBezTo>
                    <a:cubicBezTo>
                      <a:pt x="35" y="25"/>
                      <a:pt x="36" y="25"/>
                      <a:pt x="36" y="25"/>
                    </a:cubicBezTo>
                    <a:cubicBezTo>
                      <a:pt x="36" y="25"/>
                      <a:pt x="36" y="25"/>
                      <a:pt x="36" y="24"/>
                    </a:cubicBezTo>
                    <a:cubicBezTo>
                      <a:pt x="37" y="20"/>
                      <a:pt x="37" y="20"/>
                      <a:pt x="37" y="20"/>
                    </a:cubicBezTo>
                    <a:cubicBezTo>
                      <a:pt x="37" y="19"/>
                      <a:pt x="37" y="19"/>
                      <a:pt x="37" y="19"/>
                    </a:cubicBezTo>
                    <a:cubicBezTo>
                      <a:pt x="37" y="19"/>
                      <a:pt x="37" y="18"/>
                      <a:pt x="36" y="18"/>
                    </a:cubicBezTo>
                    <a:cubicBezTo>
                      <a:pt x="33" y="18"/>
                      <a:pt x="33" y="18"/>
                      <a:pt x="33" y="18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14"/>
                      <a:pt x="37" y="14"/>
                      <a:pt x="37" y="14"/>
                    </a:cubicBezTo>
                    <a:cubicBezTo>
                      <a:pt x="37" y="14"/>
                      <a:pt x="37" y="13"/>
                      <a:pt x="37" y="13"/>
                    </a:cubicBezTo>
                    <a:cubicBezTo>
                      <a:pt x="35" y="9"/>
                      <a:pt x="35" y="9"/>
                      <a:pt x="35" y="9"/>
                    </a:cubicBezTo>
                    <a:cubicBezTo>
                      <a:pt x="34" y="8"/>
                      <a:pt x="34" y="8"/>
                      <a:pt x="33" y="8"/>
                    </a:cubicBezTo>
                    <a:cubicBezTo>
                      <a:pt x="30" y="10"/>
                      <a:pt x="30" y="10"/>
                      <a:pt x="30" y="10"/>
                    </a:cubicBezTo>
                    <a:cubicBezTo>
                      <a:pt x="29" y="8"/>
                      <a:pt x="29" y="8"/>
                      <a:pt x="29" y="8"/>
                    </a:cubicBezTo>
                    <a:cubicBezTo>
                      <a:pt x="31" y="5"/>
                      <a:pt x="31" y="5"/>
                      <a:pt x="31" y="5"/>
                    </a:cubicBezTo>
                    <a:cubicBezTo>
                      <a:pt x="31" y="5"/>
                      <a:pt x="31" y="4"/>
                      <a:pt x="31" y="4"/>
                    </a:cubicBezTo>
                    <a:cubicBezTo>
                      <a:pt x="31" y="4"/>
                      <a:pt x="30" y="4"/>
                      <a:pt x="30" y="4"/>
                    </a:cubicBezTo>
                    <a:cubicBezTo>
                      <a:pt x="26" y="1"/>
                      <a:pt x="26" y="1"/>
                      <a:pt x="26" y="1"/>
                    </a:cubicBezTo>
                    <a:cubicBezTo>
                      <a:pt x="25" y="1"/>
                      <a:pt x="25" y="1"/>
                      <a:pt x="24" y="2"/>
                    </a:cubicBezTo>
                    <a:cubicBezTo>
                      <a:pt x="22" y="5"/>
                      <a:pt x="22" y="5"/>
                      <a:pt x="22" y="5"/>
                    </a:cubicBezTo>
                    <a:cubicBezTo>
                      <a:pt x="21" y="5"/>
                      <a:pt x="21" y="5"/>
                      <a:pt x="21" y="5"/>
                    </a:cubicBezTo>
                    <a:cubicBezTo>
                      <a:pt x="21" y="1"/>
                      <a:pt x="21" y="1"/>
                      <a:pt x="21" y="1"/>
                    </a:cubicBezTo>
                    <a:cubicBezTo>
                      <a:pt x="20" y="0"/>
                      <a:pt x="20" y="0"/>
                      <a:pt x="19" y="0"/>
                    </a:cubicBezTo>
                    <a:cubicBezTo>
                      <a:pt x="14" y="0"/>
                      <a:pt x="14" y="0"/>
                      <a:pt x="14" y="0"/>
                    </a:cubicBezTo>
                    <a:cubicBezTo>
                      <a:pt x="14" y="0"/>
                      <a:pt x="14" y="0"/>
                      <a:pt x="14" y="1"/>
                    </a:cubicBezTo>
                    <a:cubicBezTo>
                      <a:pt x="14" y="1"/>
                      <a:pt x="14" y="1"/>
                      <a:pt x="14" y="1"/>
                    </a:cubicBezTo>
                    <a:cubicBezTo>
                      <a:pt x="14" y="5"/>
                      <a:pt x="14" y="5"/>
                      <a:pt x="14" y="5"/>
                    </a:cubicBezTo>
                    <a:cubicBezTo>
                      <a:pt x="13" y="6"/>
                      <a:pt x="13" y="6"/>
                      <a:pt x="13" y="6"/>
                    </a:cubicBezTo>
                    <a:cubicBezTo>
                      <a:pt x="10" y="3"/>
                      <a:pt x="10" y="3"/>
                      <a:pt x="10" y="3"/>
                    </a:cubicBezTo>
                    <a:cubicBezTo>
                      <a:pt x="10" y="3"/>
                      <a:pt x="9" y="3"/>
                      <a:pt x="9" y="3"/>
                    </a:cubicBezTo>
                    <a:cubicBezTo>
                      <a:pt x="9" y="3"/>
                      <a:pt x="9" y="3"/>
                      <a:pt x="8" y="3"/>
                    </a:cubicBezTo>
                    <a:cubicBezTo>
                      <a:pt x="5" y="6"/>
                      <a:pt x="5" y="6"/>
                      <a:pt x="5" y="6"/>
                    </a:cubicBezTo>
                    <a:cubicBezTo>
                      <a:pt x="5" y="6"/>
                      <a:pt x="4" y="7"/>
                      <a:pt x="4" y="7"/>
                    </a:cubicBezTo>
                    <a:cubicBezTo>
                      <a:pt x="4" y="7"/>
                      <a:pt x="4" y="8"/>
                      <a:pt x="5" y="8"/>
                    </a:cubicBezTo>
                    <a:cubicBezTo>
                      <a:pt x="7" y="11"/>
                      <a:pt x="7" y="11"/>
                      <a:pt x="7" y="11"/>
                    </a:cubicBezTo>
                    <a:cubicBezTo>
                      <a:pt x="7" y="12"/>
                      <a:pt x="7" y="12"/>
                      <a:pt x="7" y="12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2" y="11"/>
                      <a:pt x="1" y="12"/>
                    </a:cubicBezTo>
                    <a:cubicBezTo>
                      <a:pt x="0" y="17"/>
                      <a:pt x="0" y="17"/>
                      <a:pt x="0" y="17"/>
                    </a:cubicBezTo>
                    <a:cubicBezTo>
                      <a:pt x="0" y="17"/>
                      <a:pt x="0" y="17"/>
                      <a:pt x="1" y="18"/>
                    </a:cubicBezTo>
                    <a:cubicBezTo>
                      <a:pt x="1" y="18"/>
                      <a:pt x="1" y="18"/>
                      <a:pt x="1" y="18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5" y="20"/>
                      <a:pt x="5" y="20"/>
                      <a:pt x="5" y="20"/>
                    </a:cubicBezTo>
                    <a:cubicBezTo>
                      <a:pt x="2" y="22"/>
                      <a:pt x="2" y="22"/>
                      <a:pt x="2" y="22"/>
                    </a:cubicBezTo>
                    <a:cubicBezTo>
                      <a:pt x="1" y="22"/>
                      <a:pt x="1" y="23"/>
                      <a:pt x="1" y="23"/>
                    </a:cubicBezTo>
                    <a:cubicBezTo>
                      <a:pt x="3" y="28"/>
                      <a:pt x="3" y="28"/>
                      <a:pt x="3" y="28"/>
                    </a:cubicBezTo>
                    <a:cubicBezTo>
                      <a:pt x="3" y="28"/>
                      <a:pt x="3" y="28"/>
                      <a:pt x="4" y="28"/>
                    </a:cubicBezTo>
                    <a:cubicBezTo>
                      <a:pt x="4" y="29"/>
                      <a:pt x="4" y="29"/>
                      <a:pt x="4" y="28"/>
                    </a:cubicBezTo>
                    <a:cubicBezTo>
                      <a:pt x="8" y="27"/>
                      <a:pt x="8" y="27"/>
                      <a:pt x="8" y="27"/>
                    </a:cubicBezTo>
                    <a:cubicBezTo>
                      <a:pt x="9" y="28"/>
                      <a:pt x="9" y="28"/>
                      <a:pt x="9" y="28"/>
                    </a:cubicBezTo>
                    <a:cubicBezTo>
                      <a:pt x="7" y="31"/>
                      <a:pt x="7" y="31"/>
                      <a:pt x="7" y="31"/>
                    </a:cubicBezTo>
                    <a:cubicBezTo>
                      <a:pt x="7" y="32"/>
                      <a:pt x="7" y="32"/>
                      <a:pt x="7" y="32"/>
                    </a:cubicBezTo>
                    <a:cubicBezTo>
                      <a:pt x="7" y="32"/>
                      <a:pt x="7" y="33"/>
                      <a:pt x="7" y="33"/>
                    </a:cubicBezTo>
                    <a:cubicBezTo>
                      <a:pt x="7" y="33"/>
                      <a:pt x="7" y="33"/>
                      <a:pt x="7" y="33"/>
                    </a:cubicBezTo>
                    <a:cubicBezTo>
                      <a:pt x="12" y="35"/>
                      <a:pt x="12" y="35"/>
                      <a:pt x="12" y="35"/>
                    </a:cubicBezTo>
                    <a:cubicBezTo>
                      <a:pt x="12" y="35"/>
                      <a:pt x="12" y="35"/>
                      <a:pt x="13" y="35"/>
                    </a:cubicBezTo>
                    <a:cubicBezTo>
                      <a:pt x="13" y="35"/>
                      <a:pt x="13" y="35"/>
                      <a:pt x="13" y="35"/>
                    </a:cubicBezTo>
                    <a:cubicBezTo>
                      <a:pt x="15" y="31"/>
                      <a:pt x="15" y="31"/>
                      <a:pt x="15" y="31"/>
                    </a:cubicBezTo>
                    <a:cubicBezTo>
                      <a:pt x="17" y="32"/>
                      <a:pt x="17" y="32"/>
                      <a:pt x="17" y="32"/>
                    </a:cubicBezTo>
                    <a:cubicBezTo>
                      <a:pt x="17" y="36"/>
                      <a:pt x="17" y="36"/>
                      <a:pt x="17" y="36"/>
                    </a:cubicBezTo>
                    <a:cubicBezTo>
                      <a:pt x="17" y="36"/>
                      <a:pt x="17" y="36"/>
                      <a:pt x="17" y="37"/>
                    </a:cubicBezTo>
                    <a:cubicBezTo>
                      <a:pt x="18" y="37"/>
                      <a:pt x="18" y="37"/>
                      <a:pt x="18" y="37"/>
                    </a:cubicBezTo>
                    <a:cubicBezTo>
                      <a:pt x="23" y="36"/>
                      <a:pt x="23" y="36"/>
                      <a:pt x="23" y="36"/>
                    </a:cubicBezTo>
                    <a:cubicBezTo>
                      <a:pt x="23" y="36"/>
                      <a:pt x="24" y="36"/>
                      <a:pt x="24" y="36"/>
                    </a:cubicBezTo>
                    <a:cubicBezTo>
                      <a:pt x="24" y="36"/>
                      <a:pt x="24" y="35"/>
                      <a:pt x="24" y="35"/>
                    </a:cubicBezTo>
                    <a:cubicBezTo>
                      <a:pt x="24" y="31"/>
                      <a:pt x="24" y="31"/>
                      <a:pt x="24" y="31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28" y="33"/>
                      <a:pt x="28" y="33"/>
                      <a:pt x="28" y="33"/>
                    </a:cubicBezTo>
                    <a:cubicBezTo>
                      <a:pt x="28" y="34"/>
                      <a:pt x="28" y="34"/>
                      <a:pt x="28" y="34"/>
                    </a:cubicBezTo>
                    <a:cubicBezTo>
                      <a:pt x="29" y="34"/>
                      <a:pt x="29" y="34"/>
                      <a:pt x="29" y="34"/>
                    </a:cubicBezTo>
                    <a:cubicBezTo>
                      <a:pt x="33" y="30"/>
                      <a:pt x="33" y="30"/>
                      <a:pt x="33" y="30"/>
                    </a:cubicBezTo>
                    <a:cubicBezTo>
                      <a:pt x="33" y="30"/>
                      <a:pt x="33" y="30"/>
                      <a:pt x="33" y="29"/>
                    </a:cubicBezTo>
                    <a:close/>
                    <a:moveTo>
                      <a:pt x="22" y="22"/>
                    </a:moveTo>
                    <a:cubicBezTo>
                      <a:pt x="20" y="24"/>
                      <a:pt x="17" y="24"/>
                      <a:pt x="15" y="22"/>
                    </a:cubicBezTo>
                    <a:cubicBezTo>
                      <a:pt x="13" y="20"/>
                      <a:pt x="13" y="16"/>
                      <a:pt x="15" y="15"/>
                    </a:cubicBezTo>
                    <a:cubicBezTo>
                      <a:pt x="17" y="13"/>
                      <a:pt x="21" y="13"/>
                      <a:pt x="23" y="15"/>
                    </a:cubicBezTo>
                    <a:cubicBezTo>
                      <a:pt x="24" y="17"/>
                      <a:pt x="24" y="20"/>
                      <a:pt x="22" y="22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bevel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</p:grpSp>
      </p:grpSp>
      <p:grpSp>
        <p:nvGrpSpPr>
          <p:cNvPr id="36" name="组合 35"/>
          <p:cNvGrpSpPr/>
          <p:nvPr/>
        </p:nvGrpSpPr>
        <p:grpSpPr>
          <a:xfrm>
            <a:off x="7142280" y="1800733"/>
            <a:ext cx="891215" cy="891215"/>
            <a:chOff x="7097719" y="1832372"/>
            <a:chExt cx="980337" cy="980337"/>
          </a:xfrm>
        </p:grpSpPr>
        <p:grpSp>
          <p:nvGrpSpPr>
            <p:cNvPr id="37" name="组合 36"/>
            <p:cNvGrpSpPr/>
            <p:nvPr/>
          </p:nvGrpSpPr>
          <p:grpSpPr>
            <a:xfrm>
              <a:off x="7097719" y="1832372"/>
              <a:ext cx="980337" cy="980337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9" name="同心圆 3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Freeform 41"/>
            <p:cNvSpPr>
              <a:spLocks noEditPoints="1" noChangeArrowheads="1"/>
            </p:cNvSpPr>
            <p:nvPr/>
          </p:nvSpPr>
          <p:spPr bwMode="auto">
            <a:xfrm>
              <a:off x="7334035" y="2103125"/>
              <a:ext cx="476079" cy="381999"/>
            </a:xfrm>
            <a:custGeom>
              <a:avLst/>
              <a:gdLst>
                <a:gd name="T0" fmla="*/ 2147483647 w 72"/>
                <a:gd name="T1" fmla="*/ 2147483647 h 58"/>
                <a:gd name="T2" fmla="*/ 2147483647 w 72"/>
                <a:gd name="T3" fmla="*/ 2147483647 h 58"/>
                <a:gd name="T4" fmla="*/ 2147483647 w 72"/>
                <a:gd name="T5" fmla="*/ 2147483647 h 58"/>
                <a:gd name="T6" fmla="*/ 2147483647 w 72"/>
                <a:gd name="T7" fmla="*/ 2147483647 h 58"/>
                <a:gd name="T8" fmla="*/ 2147483647 w 72"/>
                <a:gd name="T9" fmla="*/ 2147483647 h 58"/>
                <a:gd name="T10" fmla="*/ 2147483647 w 72"/>
                <a:gd name="T11" fmla="*/ 0 h 58"/>
                <a:gd name="T12" fmla="*/ 2147483647 w 72"/>
                <a:gd name="T13" fmla="*/ 0 h 58"/>
                <a:gd name="T14" fmla="*/ 2147483647 w 72"/>
                <a:gd name="T15" fmla="*/ 2147483647 h 58"/>
                <a:gd name="T16" fmla="*/ 2147483647 w 72"/>
                <a:gd name="T17" fmla="*/ 2147483647 h 58"/>
                <a:gd name="T18" fmla="*/ 2147483647 w 72"/>
                <a:gd name="T19" fmla="*/ 2147483647 h 58"/>
                <a:gd name="T20" fmla="*/ 2147483647 w 72"/>
                <a:gd name="T21" fmla="*/ 2147483647 h 58"/>
                <a:gd name="T22" fmla="*/ 0 w 72"/>
                <a:gd name="T23" fmla="*/ 2147483647 h 58"/>
                <a:gd name="T24" fmla="*/ 0 w 72"/>
                <a:gd name="T25" fmla="*/ 2147483647 h 58"/>
                <a:gd name="T26" fmla="*/ 2147483647 w 72"/>
                <a:gd name="T27" fmla="*/ 2147483647 h 58"/>
                <a:gd name="T28" fmla="*/ 2147483647 w 72"/>
                <a:gd name="T29" fmla="*/ 2147483647 h 58"/>
                <a:gd name="T30" fmla="*/ 2147483647 w 72"/>
                <a:gd name="T31" fmla="*/ 2147483647 h 58"/>
                <a:gd name="T32" fmla="*/ 2147483647 w 72"/>
                <a:gd name="T33" fmla="*/ 2147483647 h 58"/>
                <a:gd name="T34" fmla="*/ 0 w 72"/>
                <a:gd name="T35" fmla="*/ 2147483647 h 58"/>
                <a:gd name="T36" fmla="*/ 2147483647 w 72"/>
                <a:gd name="T37" fmla="*/ 2147483647 h 58"/>
                <a:gd name="T38" fmla="*/ 2147483647 w 72"/>
                <a:gd name="T39" fmla="*/ 2147483647 h 58"/>
                <a:gd name="T40" fmla="*/ 2147483647 w 72"/>
                <a:gd name="T41" fmla="*/ 2147483647 h 58"/>
                <a:gd name="T42" fmla="*/ 2147483647 w 72"/>
                <a:gd name="T43" fmla="*/ 2147483647 h 58"/>
                <a:gd name="T44" fmla="*/ 2147483647 w 72"/>
                <a:gd name="T45" fmla="*/ 2147483647 h 58"/>
                <a:gd name="T46" fmla="*/ 2147483647 w 72"/>
                <a:gd name="T47" fmla="*/ 2147483647 h 58"/>
                <a:gd name="T48" fmla="*/ 2147483647 w 72"/>
                <a:gd name="T49" fmla="*/ 2147483647 h 58"/>
                <a:gd name="T50" fmla="*/ 2147483647 w 72"/>
                <a:gd name="T51" fmla="*/ 2147483647 h 58"/>
                <a:gd name="T52" fmla="*/ 2147483647 w 72"/>
                <a:gd name="T53" fmla="*/ 2147483647 h 58"/>
                <a:gd name="T54" fmla="*/ 2147483647 w 72"/>
                <a:gd name="T55" fmla="*/ 2147483647 h 58"/>
                <a:gd name="T56" fmla="*/ 2147483647 w 72"/>
                <a:gd name="T57" fmla="*/ 2147483647 h 58"/>
                <a:gd name="T58" fmla="*/ 2147483647 w 72"/>
                <a:gd name="T59" fmla="*/ 2147483647 h 58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72"/>
                <a:gd name="T91" fmla="*/ 0 h 58"/>
                <a:gd name="T92" fmla="*/ 72 w 72"/>
                <a:gd name="T93" fmla="*/ 58 h 58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72" h="58">
                  <a:moveTo>
                    <a:pt x="25" y="5"/>
                  </a:moveTo>
                  <a:cubicBezTo>
                    <a:pt x="48" y="5"/>
                    <a:pt x="48" y="5"/>
                    <a:pt x="48" y="5"/>
                  </a:cubicBezTo>
                  <a:cubicBezTo>
                    <a:pt x="48" y="11"/>
                    <a:pt x="48" y="11"/>
                    <a:pt x="48" y="11"/>
                  </a:cubicBezTo>
                  <a:cubicBezTo>
                    <a:pt x="53" y="11"/>
                    <a:pt x="53" y="11"/>
                    <a:pt x="53" y="11"/>
                  </a:cubicBezTo>
                  <a:cubicBezTo>
                    <a:pt x="53" y="4"/>
                    <a:pt x="53" y="4"/>
                    <a:pt x="53" y="4"/>
                  </a:cubicBezTo>
                  <a:cubicBezTo>
                    <a:pt x="53" y="2"/>
                    <a:pt x="51" y="0"/>
                    <a:pt x="48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20" y="2"/>
                    <a:pt x="20" y="4"/>
                  </a:cubicBezTo>
                  <a:cubicBezTo>
                    <a:pt x="20" y="11"/>
                    <a:pt x="20" y="11"/>
                    <a:pt x="20" y="11"/>
                  </a:cubicBezTo>
                  <a:cubicBezTo>
                    <a:pt x="25" y="11"/>
                    <a:pt x="25" y="11"/>
                    <a:pt x="25" y="11"/>
                  </a:cubicBezTo>
                  <a:lnTo>
                    <a:pt x="25" y="5"/>
                  </a:lnTo>
                  <a:close/>
                  <a:moveTo>
                    <a:pt x="0" y="19"/>
                  </a:moveTo>
                  <a:cubicBezTo>
                    <a:pt x="0" y="53"/>
                    <a:pt x="0" y="53"/>
                    <a:pt x="0" y="53"/>
                  </a:cubicBezTo>
                  <a:cubicBezTo>
                    <a:pt x="0" y="56"/>
                    <a:pt x="3" y="58"/>
                    <a:pt x="5" y="58"/>
                  </a:cubicBezTo>
                  <a:cubicBezTo>
                    <a:pt x="10" y="58"/>
                    <a:pt x="10" y="58"/>
                    <a:pt x="10" y="58"/>
                  </a:cubicBezTo>
                  <a:cubicBezTo>
                    <a:pt x="10" y="14"/>
                    <a:pt x="10" y="14"/>
                    <a:pt x="10" y="14"/>
                  </a:cubicBezTo>
                  <a:cubicBezTo>
                    <a:pt x="5" y="14"/>
                    <a:pt x="5" y="14"/>
                    <a:pt x="5" y="14"/>
                  </a:cubicBezTo>
                  <a:cubicBezTo>
                    <a:pt x="3" y="14"/>
                    <a:pt x="0" y="16"/>
                    <a:pt x="0" y="19"/>
                  </a:cubicBezTo>
                  <a:close/>
                  <a:moveTo>
                    <a:pt x="14" y="58"/>
                  </a:moveTo>
                  <a:cubicBezTo>
                    <a:pt x="59" y="58"/>
                    <a:pt x="59" y="58"/>
                    <a:pt x="59" y="58"/>
                  </a:cubicBezTo>
                  <a:cubicBezTo>
                    <a:pt x="59" y="14"/>
                    <a:pt x="59" y="14"/>
                    <a:pt x="59" y="14"/>
                  </a:cubicBezTo>
                  <a:cubicBezTo>
                    <a:pt x="14" y="14"/>
                    <a:pt x="14" y="14"/>
                    <a:pt x="14" y="14"/>
                  </a:cubicBezTo>
                  <a:lnTo>
                    <a:pt x="14" y="58"/>
                  </a:lnTo>
                  <a:close/>
                  <a:moveTo>
                    <a:pt x="67" y="14"/>
                  </a:moveTo>
                  <a:cubicBezTo>
                    <a:pt x="63" y="14"/>
                    <a:pt x="63" y="14"/>
                    <a:pt x="63" y="14"/>
                  </a:cubicBezTo>
                  <a:cubicBezTo>
                    <a:pt x="63" y="58"/>
                    <a:pt x="63" y="58"/>
                    <a:pt x="63" y="58"/>
                  </a:cubicBezTo>
                  <a:cubicBezTo>
                    <a:pt x="67" y="58"/>
                    <a:pt x="67" y="58"/>
                    <a:pt x="67" y="58"/>
                  </a:cubicBezTo>
                  <a:cubicBezTo>
                    <a:pt x="70" y="58"/>
                    <a:pt x="72" y="56"/>
                    <a:pt x="72" y="53"/>
                  </a:cubicBezTo>
                  <a:cubicBezTo>
                    <a:pt x="72" y="19"/>
                    <a:pt x="72" y="19"/>
                    <a:pt x="72" y="19"/>
                  </a:cubicBezTo>
                  <a:cubicBezTo>
                    <a:pt x="72" y="16"/>
                    <a:pt x="70" y="14"/>
                    <a:pt x="67" y="14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微软雅黑" panose="020B0503020204020204" pitchFamily="34" charset="-122"/>
              </a:endParaRPr>
            </a:p>
          </p:txBody>
        </p:sp>
      </p:grpSp>
      <p:sp>
        <p:nvSpPr>
          <p:cNvPr id="41" name="矩形 47"/>
          <p:cNvSpPr>
            <a:spLocks noChangeArrowheads="1"/>
          </p:cNvSpPr>
          <p:nvPr/>
        </p:nvSpPr>
        <p:spPr bwMode="auto">
          <a:xfrm>
            <a:off x="2600325" y="2565797"/>
            <a:ext cx="3943350" cy="8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51430" tIns="25715" rIns="51430" bIns="2571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图表的综合描述说明。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2" name="文本框 44"/>
          <p:cNvSpPr>
            <a:spLocks noChangeArrowheads="1"/>
          </p:cNvSpPr>
          <p:nvPr/>
        </p:nvSpPr>
        <p:spPr bwMode="auto">
          <a:xfrm>
            <a:off x="2159794" y="1457326"/>
            <a:ext cx="2157413" cy="7560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8580" tIns="34290" rIns="68580" bIns="34290"/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85000"/>
                    <a:lumOff val="1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在此录入上述图表的描述说明，在此录入上述图表的描述说明，在此录入上述图表的描述说明。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85000"/>
                  <a:lumOff val="1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3" name="矩形 47"/>
          <p:cNvSpPr>
            <a:spLocks noChangeArrowheads="1"/>
          </p:cNvSpPr>
          <p:nvPr/>
        </p:nvSpPr>
        <p:spPr bwMode="auto">
          <a:xfrm>
            <a:off x="2595563" y="2569369"/>
            <a:ext cx="3943350" cy="864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lIns="51430" tIns="25715" rIns="51430" bIns="25715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方正兰亭黑_GBK" pitchFamily="2" charset="-122"/>
              </a:rPr>
              <a:t>在此录入图表的综合描述说明。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4" name="文本框 16"/>
          <p:cNvSpPr>
            <a:spLocks noChangeArrowheads="1"/>
          </p:cNvSpPr>
          <p:nvPr/>
        </p:nvSpPr>
        <p:spPr bwMode="auto">
          <a:xfrm>
            <a:off x="5549086" y="1097756"/>
            <a:ext cx="129266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方正正准黑简体" pitchFamily="2" charset="-122"/>
                <a:ea typeface="方正正准黑简体" pitchFamily="2" charset="-122"/>
              </a:rPr>
              <a:t>完成项目二</a:t>
            </a:r>
            <a:endParaRPr lang="zh-CN" altLang="en-US" sz="1800" dirty="0">
              <a:latin typeface="方正正准黑简体" pitchFamily="2" charset="-122"/>
              <a:ea typeface="方正正准黑简体" pitchFamily="2" charset="-122"/>
            </a:endParaRPr>
          </a:p>
        </p:txBody>
      </p:sp>
      <p:sp>
        <p:nvSpPr>
          <p:cNvPr id="45" name="文本框 16"/>
          <p:cNvSpPr>
            <a:spLocks noChangeArrowheads="1"/>
          </p:cNvSpPr>
          <p:nvPr/>
        </p:nvSpPr>
        <p:spPr bwMode="auto">
          <a:xfrm>
            <a:off x="5549086" y="4408409"/>
            <a:ext cx="129266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方正正准黑简体" pitchFamily="2" charset="-122"/>
                <a:ea typeface="方正正准黑简体" pitchFamily="2" charset="-122"/>
              </a:rPr>
              <a:t>完成项目四</a:t>
            </a:r>
            <a:endParaRPr lang="zh-CN" altLang="en-US" sz="1800" dirty="0">
              <a:latin typeface="方正正准黑简体" pitchFamily="2" charset="-122"/>
              <a:ea typeface="方正正准黑简体" pitchFamily="2" charset="-122"/>
            </a:endParaRPr>
          </a:p>
        </p:txBody>
      </p:sp>
      <p:sp>
        <p:nvSpPr>
          <p:cNvPr id="46" name="文本框 16"/>
          <p:cNvSpPr>
            <a:spLocks noChangeArrowheads="1"/>
          </p:cNvSpPr>
          <p:nvPr/>
        </p:nvSpPr>
        <p:spPr bwMode="auto">
          <a:xfrm>
            <a:off x="2234386" y="4408409"/>
            <a:ext cx="1292662" cy="346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8580" tIns="34290" rIns="68580" bIns="34290">
            <a:spAutoFit/>
          </a:bodyPr>
          <a:lstStyle>
            <a:lvl1pPr eaLnBrk="0" hangingPunct="0">
              <a:lnSpc>
                <a:spcPct val="90000"/>
              </a:lnSpc>
              <a:spcBef>
                <a:spcPts val="1000"/>
              </a:spcBef>
              <a:buChar char="•"/>
              <a:defRPr sz="28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1pPr>
            <a:lvl2pPr marL="742950" indent="-285750" eaLnBrk="0" hangingPunct="0">
              <a:lnSpc>
                <a:spcPct val="90000"/>
              </a:lnSpc>
              <a:spcBef>
                <a:spcPts val="500"/>
              </a:spcBef>
              <a:buChar char="•"/>
              <a:defRPr sz="24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2pPr>
            <a:lvl3pPr marL="11430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 sz="2000"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3pPr>
            <a:lvl4pPr marL="16002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4pPr>
            <a:lvl5pPr marL="2057400" indent="-228600" eaLnBrk="0" hangingPunct="0">
              <a:lnSpc>
                <a:spcPct val="90000"/>
              </a:lnSpc>
              <a:spcBef>
                <a:spcPts val="500"/>
              </a:spcBef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方正兰亭黑_GBK" pitchFamily="2" charset="-122"/>
                <a:ea typeface="方正兰亭黑_GBK" pitchFamily="2" charset="-122"/>
                <a:sym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800" dirty="0" smtClean="0">
                <a:latin typeface="方正正准黑简体" pitchFamily="2" charset="-122"/>
                <a:ea typeface="方正正准黑简体" pitchFamily="2" charset="-122"/>
              </a:rPr>
              <a:t>完成项目</a:t>
            </a:r>
            <a:r>
              <a:rPr lang="zh-CN" altLang="en-US" sz="1800" dirty="0">
                <a:latin typeface="方正正准黑简体" pitchFamily="2" charset="-122"/>
                <a:ea typeface="方正正准黑简体" pitchFamily="2" charset="-122"/>
              </a:rPr>
              <a:t>三</a:t>
            </a:r>
            <a:endParaRPr lang="zh-CN" altLang="en-US" sz="1800" dirty="0">
              <a:latin typeface="方正正准黑简体" pitchFamily="2" charset="-122"/>
              <a:ea typeface="方正正准黑简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8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8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8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8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8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8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8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8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8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8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8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200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8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8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6" presetClass="entr" presetSubtype="2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4" dur="2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6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87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0" grpId="0"/>
      <p:bldP spid="20" grpId="0"/>
      <p:bldP spid="21" grpId="0"/>
      <p:bldP spid="22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 descr="C:\Users\Administrator\Desktop\微立体创业计划\005.pn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00" y="-20538"/>
            <a:ext cx="609601" cy="609601"/>
          </a:xfrm>
          <a:prstGeom prst="rect">
            <a:avLst/>
          </a:prstGeom>
          <a:noFill/>
          <a:effectLst>
            <a:outerShdw blurRad="127000" dist="63500" dir="3000000" sx="104000" sy="104000" algn="tl" rotWithShape="0">
              <a:prstClr val="black">
                <a:alpha val="34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70547" y="4155601"/>
            <a:ext cx="879085" cy="251549"/>
          </a:xfrm>
          <a:prstGeom prst="rect">
            <a:avLst/>
          </a:prstGeom>
          <a:noFill/>
        </p:spPr>
        <p:txBody>
          <a:bodyPr wrap="square" lIns="81477" tIns="40738" rIns="81477" bIns="40738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收入来源一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54533" y="3700897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73993" y="4155601"/>
            <a:ext cx="879085" cy="251549"/>
          </a:xfrm>
          <a:prstGeom prst="rect">
            <a:avLst/>
          </a:prstGeom>
          <a:noFill/>
        </p:spPr>
        <p:txBody>
          <a:bodyPr wrap="square" lIns="81477" tIns="40738" rIns="81477" bIns="40738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收入来源二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763857" y="4155601"/>
            <a:ext cx="879085" cy="251549"/>
          </a:xfrm>
          <a:prstGeom prst="rect">
            <a:avLst/>
          </a:prstGeom>
          <a:noFill/>
        </p:spPr>
        <p:txBody>
          <a:bodyPr wrap="square" lIns="81477" tIns="40738" rIns="81477" bIns="40738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收入来源三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753722" y="4155601"/>
            <a:ext cx="879085" cy="251549"/>
          </a:xfrm>
          <a:prstGeom prst="rect">
            <a:avLst/>
          </a:prstGeom>
          <a:noFill/>
        </p:spPr>
        <p:txBody>
          <a:bodyPr wrap="square" lIns="81477" tIns="40738" rIns="81477" bIns="40738" rtlCol="0">
            <a:spAutoFit/>
          </a:bodyPr>
          <a:lstStyle/>
          <a:p>
            <a:pPr algn="ctr"/>
            <a:r>
              <a:rPr lang="zh-CN" altLang="en-US" sz="11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收入来源四</a:t>
            </a:r>
            <a:endParaRPr lang="zh-CN" altLang="en-US" sz="11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454533" y="3372062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454533" y="3043226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454533" y="2714390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454533" y="2385554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54533" y="2056719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4533" y="1722320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711226" y="1460752"/>
            <a:ext cx="3978744" cy="2630686"/>
            <a:chOff x="1126939" y="1350372"/>
            <a:chExt cx="4464496" cy="2952328"/>
          </a:xfrm>
        </p:grpSpPr>
        <p:cxnSp>
          <p:nvCxnSpPr>
            <p:cNvPr id="19" name="直接连接符 18"/>
            <p:cNvCxnSpPr/>
            <p:nvPr/>
          </p:nvCxnSpPr>
          <p:spPr>
            <a:xfrm>
              <a:off x="1126939" y="4302700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0" name="直接连接符 19"/>
            <p:cNvCxnSpPr/>
            <p:nvPr/>
          </p:nvCxnSpPr>
          <p:spPr>
            <a:xfrm>
              <a:off x="1126939" y="3933659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1" name="直接连接符 20"/>
            <p:cNvCxnSpPr/>
            <p:nvPr/>
          </p:nvCxnSpPr>
          <p:spPr>
            <a:xfrm>
              <a:off x="1126939" y="3564618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2" name="直接连接符 21"/>
            <p:cNvCxnSpPr/>
            <p:nvPr/>
          </p:nvCxnSpPr>
          <p:spPr>
            <a:xfrm>
              <a:off x="1126939" y="3195577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>
            <a:xfrm>
              <a:off x="1126939" y="2826536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>
            <a:xfrm>
              <a:off x="1126939" y="2457495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>
            <a:xfrm>
              <a:off x="1126939" y="2088454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>
            <a:xfrm>
              <a:off x="1126939" y="1719413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>
            <a:xfrm>
              <a:off x="1126939" y="1350372"/>
              <a:ext cx="4464496" cy="0"/>
            </a:xfrm>
            <a:prstGeom prst="line">
              <a:avLst/>
            </a:prstGeom>
            <a:noFill/>
            <a:ln w="6350" cap="flat" cmpd="sng" algn="ctr">
              <a:solidFill>
                <a:sysClr val="window" lastClr="FFFFFF">
                  <a:lumMod val="65000"/>
                </a:sysClr>
              </a:solidFill>
              <a:prstDash val="solid"/>
            </a:ln>
            <a:effectLst/>
          </p:spPr>
        </p:cxnSp>
      </p:grpSp>
      <p:sp>
        <p:nvSpPr>
          <p:cNvPr id="29" name="TextBox 28"/>
          <p:cNvSpPr txBox="1"/>
          <p:nvPr/>
        </p:nvSpPr>
        <p:spPr>
          <a:xfrm>
            <a:off x="1454533" y="1399047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800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454533" y="4029733"/>
            <a:ext cx="192520" cy="1234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/>
            <a:r>
              <a:rPr lang="en-US" altLang="zh-CN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43680" y="1789588"/>
            <a:ext cx="577560" cy="2301852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1943680" y="1950648"/>
            <a:ext cx="577560" cy="2140793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28600" dist="101600" dir="8400000" sx="105000" sy="105000" algn="tr" rotWithShape="0">
              <a:prstClr val="black">
                <a:alpha val="40000"/>
              </a:prstClr>
            </a:outerShdw>
          </a:effectLst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924756" y="2447260"/>
            <a:ext cx="577560" cy="1644179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924756" y="2714391"/>
            <a:ext cx="577560" cy="1377050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28600" dist="101600" dir="8400000" sx="105000" sy="105000" algn="tr" rotWithShape="0">
              <a:prstClr val="black">
                <a:alpha val="40000"/>
              </a:prstClr>
            </a:outerShdw>
          </a:effectLst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14620" y="2940513"/>
            <a:ext cx="577560" cy="1150926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3914620" y="3372062"/>
            <a:ext cx="577560" cy="719378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28600" dist="101600" dir="8400000" sx="105000" sy="105000" algn="tr" rotWithShape="0">
              <a:prstClr val="black">
                <a:alpha val="40000"/>
              </a:prstClr>
            </a:outerShdw>
          </a:effectLst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4909799" y="3104932"/>
            <a:ext cx="577560" cy="986508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4909799" y="3319024"/>
            <a:ext cx="577560" cy="772415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28600" dist="101600" dir="8400000" sx="105000" sy="105000" algn="tr" rotWithShape="0">
              <a:prstClr val="black">
                <a:alpha val="40000"/>
              </a:prstClr>
            </a:outerShdw>
          </a:effectLst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85292" y="1779110"/>
            <a:ext cx="2181892" cy="9253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点击输入简要文字解说，解说文字尽量概括精炼，不用多余的文字修饰，简洁精准的 解说所提炼的核心概念。 点击输入简要文字解说，解说文字尽量概括精炼，不用多余的文字修饰。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085292" y="1347614"/>
            <a:ext cx="1835280" cy="27760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点击输入标题文本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6064919" y="3035981"/>
            <a:ext cx="2027800" cy="4154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7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18,500,000</a:t>
            </a: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085292" y="2824655"/>
            <a:ext cx="1283466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全年总额：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6095007" y="3846872"/>
            <a:ext cx="56584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毛利润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095007" y="4153660"/>
            <a:ext cx="565845" cy="20005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00" b="0" i="0" u="none" strike="noStrike" kern="0" cap="none" spc="0" normalizeH="0" baseline="0" noProof="0" dirty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纯利润</a:t>
            </a:r>
            <a:endParaRPr kumimoji="0" lang="zh-CN" altLang="en-US" sz="1300" b="0" i="0" u="none" strike="noStrike" kern="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"/>
          <p:cNvSpPr txBox="1">
            <a:spLocks noChangeArrowheads="1"/>
          </p:cNvSpPr>
          <p:nvPr/>
        </p:nvSpPr>
        <p:spPr bwMode="auto">
          <a:xfrm>
            <a:off x="3966385" y="2691943"/>
            <a:ext cx="488579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350</a:t>
            </a: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6" name="TextBox 9"/>
          <p:cNvSpPr txBox="1">
            <a:spLocks noChangeArrowheads="1"/>
          </p:cNvSpPr>
          <p:nvPr/>
        </p:nvSpPr>
        <p:spPr bwMode="auto">
          <a:xfrm>
            <a:off x="2969246" y="2215057"/>
            <a:ext cx="488579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500</a:t>
            </a: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9"/>
          <p:cNvSpPr txBox="1">
            <a:spLocks noChangeArrowheads="1"/>
          </p:cNvSpPr>
          <p:nvPr/>
        </p:nvSpPr>
        <p:spPr bwMode="auto">
          <a:xfrm>
            <a:off x="4951461" y="2878512"/>
            <a:ext cx="488579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300</a:t>
            </a: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299530" y="4176169"/>
            <a:ext cx="471018" cy="205684"/>
          </a:xfrm>
          <a:prstGeom prst="rect">
            <a:avLst/>
          </a:prstGeom>
          <a:noFill/>
        </p:spPr>
        <p:txBody>
          <a:bodyPr wrap="square" lIns="81477" tIns="40738" rIns="81477" bIns="40738" rtlCol="0">
            <a:spAutoFit/>
          </a:bodyPr>
          <a:lstStyle/>
          <a:p>
            <a:pPr algn="ctr"/>
            <a:r>
              <a:rPr lang="zh-CN" altLang="en-US" sz="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（万元）</a:t>
            </a:r>
            <a:endParaRPr lang="zh-CN" altLang="en-US" sz="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"/>
          <p:cNvSpPr txBox="1">
            <a:spLocks noChangeArrowheads="1"/>
          </p:cNvSpPr>
          <p:nvPr/>
        </p:nvSpPr>
        <p:spPr bwMode="auto">
          <a:xfrm>
            <a:off x="2036895" y="2035763"/>
            <a:ext cx="391133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650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0" name="TextBox 9"/>
          <p:cNvSpPr txBox="1">
            <a:spLocks noChangeArrowheads="1"/>
          </p:cNvSpPr>
          <p:nvPr/>
        </p:nvSpPr>
        <p:spPr bwMode="auto">
          <a:xfrm>
            <a:off x="3017969" y="2784790"/>
            <a:ext cx="3911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420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"/>
          <p:cNvSpPr txBox="1">
            <a:spLocks noChangeArrowheads="1"/>
          </p:cNvSpPr>
          <p:nvPr/>
        </p:nvSpPr>
        <p:spPr bwMode="auto">
          <a:xfrm>
            <a:off x="4007833" y="3433767"/>
            <a:ext cx="3911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220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TextBox 9"/>
          <p:cNvSpPr txBox="1">
            <a:spLocks noChangeArrowheads="1"/>
          </p:cNvSpPr>
          <p:nvPr/>
        </p:nvSpPr>
        <p:spPr bwMode="auto">
          <a:xfrm>
            <a:off x="4982247" y="3413198"/>
            <a:ext cx="39113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240</a:t>
            </a:r>
            <a:r>
              <a:rPr kumimoji="0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1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6660852" y="3870035"/>
            <a:ext cx="342079" cy="164287"/>
          </a:xfrm>
          <a:prstGeom prst="rect">
            <a:avLst/>
          </a:prstGeom>
          <a:solidFill>
            <a:sysClr val="window" lastClr="FFFFFF">
              <a:lumMod val="65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4" name="矩形 53"/>
          <p:cNvSpPr/>
          <p:nvPr/>
        </p:nvSpPr>
        <p:spPr>
          <a:xfrm>
            <a:off x="6660852" y="4167503"/>
            <a:ext cx="342079" cy="164287"/>
          </a:xfrm>
          <a:prstGeom prst="rect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/>
        </p:spPr>
        <p:txBody>
          <a:bodyPr lIns="81477" tIns="40738" rIns="81477" bIns="40738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Calibri" panose="020F0502020204030204"/>
              <a:ea typeface="微软雅黑" panose="020B0503020204020204" pitchFamily="34" charset="-122"/>
            </a:endParaRPr>
          </a:p>
        </p:txBody>
      </p:sp>
      <p:sp>
        <p:nvSpPr>
          <p:cNvPr id="55" name="TextBox 9"/>
          <p:cNvSpPr txBox="1">
            <a:spLocks noChangeArrowheads="1"/>
          </p:cNvSpPr>
          <p:nvPr/>
        </p:nvSpPr>
        <p:spPr bwMode="auto">
          <a:xfrm>
            <a:off x="1999438" y="1573426"/>
            <a:ext cx="488578" cy="2056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700</a:t>
            </a:r>
            <a:r>
              <a:rPr kumimoji="0" lang="zh-CN" alt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万</a:t>
            </a:r>
            <a:endParaRPr kumimoji="0" lang="zh-CN" altLang="en-US" sz="13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3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3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50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5500"/>
                                </p:stCondLst>
                                <p:childTnLst>
                                  <p:par>
                                    <p:cTn id="16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16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7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7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1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" fill="hold">
                                <p:stCondLst>
                                  <p:cond delay="18500"/>
                                </p:stCondLst>
                                <p:childTnLst>
                                  <p:par>
                                    <p:cTn id="1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19000"/>
                                </p:stCondLst>
                                <p:childTnLst>
                                  <p:par>
                                    <p:cTn id="19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9500"/>
                                </p:stCondLst>
                                <p:childTnLst>
                                  <p:par>
                                    <p:cTn id="1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20000"/>
                                </p:stCondLst>
                                <p:childTnLst>
                                  <p:par>
                                    <p:cTn id="2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4" grpId="0"/>
          <p:bldP spid="15" grpId="0"/>
          <p:bldP spid="16" grpId="0"/>
          <p:bldP spid="17" grpId="0"/>
          <p:bldP spid="29" grpId="0"/>
          <p:bldP spid="30" grpId="0"/>
          <p:bldP spid="31" grpId="0" animBg="1"/>
          <p:bldP spid="32" grpId="0" bldLvl="0" animBg="1"/>
          <p:bldP spid="33" grpId="0" animBg="1"/>
          <p:bldP spid="34" grpId="0" bldLvl="0" animBg="1"/>
          <p:bldP spid="35" grpId="0" animBg="1"/>
          <p:bldP spid="36" grpId="0" bldLvl="0" animBg="1"/>
          <p:bldP spid="37" grpId="0" animBg="1"/>
          <p:bldP spid="38" grpId="0" bldLvl="0" animBg="1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 animBg="1"/>
          <p:bldP spid="54" grpId="0" bldLvl="0" animBg="1"/>
          <p:bldP spid="5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7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1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10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1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1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8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9" dur="1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1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5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8" dur="1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9" dur="1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1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5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2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7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3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4" dur="2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5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7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8" dur="300"/>
                                            <p:tgtEl>
                                              <p:spTgt spid="3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8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2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3" dur="3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4" dur="300"/>
                                            <p:tgtEl>
                                              <p:spTgt spid="5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5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8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88" dur="500"/>
                                            <p:tgtEl>
                                              <p:spTgt spid="3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9" fill="hold">
                                <p:stCondLst>
                                  <p:cond delay="8500"/>
                                </p:stCondLst>
                                <p:childTnLst>
                                  <p:par>
                                    <p:cTn id="9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2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3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4" dur="3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9000"/>
                                </p:stCondLst>
                                <p:childTnLst>
                                  <p:par>
                                    <p:cTn id="9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2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9500"/>
                                </p:stCondLst>
                                <p:childTnLst>
                                  <p:par>
                                    <p:cTn id="1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03" dur="3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4" fill="hold">
                                <p:stCondLst>
                                  <p:cond delay="10000"/>
                                </p:stCondLst>
                                <p:childTnLst>
                                  <p:par>
                                    <p:cTn id="10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07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8" dur="300" fill="hold"/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9" dur="3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0" fill="hold">
                                <p:stCondLst>
                                  <p:cond delay="10500"/>
                                </p:stCondLst>
                                <p:childTnLst>
                                  <p:par>
                                    <p:cTn id="11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13" dur="500"/>
                                            <p:tgtEl>
                                              <p:spTgt spid="3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4" fill="hold">
                                <p:stCondLst>
                                  <p:cond delay="11000"/>
                                </p:stCondLst>
                                <p:childTnLst>
                                  <p:par>
                                    <p:cTn id="11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7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18" dur="300" fill="hold"/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9" dur="3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0" fill="hold">
                                <p:stCondLst>
                                  <p:cond delay="11500"/>
                                </p:stCondLst>
                                <p:childTnLst>
                                  <p:par>
                                    <p:cTn id="12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3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4" dur="20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5" fill="hold">
                                <p:stCondLst>
                                  <p:cond delay="12000"/>
                                </p:stCondLst>
                                <p:childTnLst>
                                  <p:par>
                                    <p:cTn id="12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28" dur="300"/>
                                            <p:tgtEl>
                                              <p:spTgt spid="3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9" fill="hold">
                                <p:stCondLst>
                                  <p:cond delay="12500"/>
                                </p:stCondLst>
                                <p:childTnLst>
                                  <p:par>
                                    <p:cTn id="13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32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3" dur="300" fill="hold"/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34" dur="3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5" fill="hold">
                                <p:stCondLst>
                                  <p:cond delay="13000"/>
                                </p:stCondLst>
                                <p:childTnLst>
                                  <p:par>
                                    <p:cTn id="136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38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39" fill="hold">
                                <p:stCondLst>
                                  <p:cond delay="13500"/>
                                </p:stCondLst>
                                <p:childTnLst>
                                  <p:par>
                                    <p:cTn id="140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42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43" dur="300" fill="hold"/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4" dur="3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5" fill="hold">
                                <p:stCondLst>
                                  <p:cond delay="14000"/>
                                </p:stCondLst>
                                <p:childTnLst>
                                  <p:par>
                                    <p:cTn id="146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48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9" dur="2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0" fill="hold">
                                <p:stCondLst>
                                  <p:cond delay="14500"/>
                                </p:stCondLst>
                                <p:childTnLst>
                                  <p:par>
                                    <p:cTn id="15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53" dur="3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4" fill="hold">
                                <p:stCondLst>
                                  <p:cond delay="15000"/>
                                </p:stCondLst>
                                <p:childTnLst>
                                  <p:par>
                                    <p:cTn id="15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7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58" dur="300" fill="hold"/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59" dur="3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0" fill="hold">
                                <p:stCondLst>
                                  <p:cond delay="15500"/>
                                </p:stCondLst>
                                <p:childTnLst>
                                  <p:par>
                                    <p:cTn id="16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63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4" fill="hold">
                                <p:stCondLst>
                                  <p:cond delay="16000"/>
                                </p:stCondLst>
                                <p:childTnLst>
                                  <p:par>
                                    <p:cTn id="16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67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8" dur="3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69" dur="3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0" fill="hold">
                                <p:stCondLst>
                                  <p:cond delay="16500"/>
                                </p:stCondLst>
                                <p:childTnLst>
                                  <p:par>
                                    <p:cTn id="171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3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4" dur="3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5" fill="hold">
                                <p:stCondLst>
                                  <p:cond delay="17000"/>
                                </p:stCondLst>
                                <p:childTnLst>
                                  <p:par>
                                    <p:cTn id="176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8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79" dur="3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0" fill="hold">
                                <p:stCondLst>
                                  <p:cond delay="17500"/>
                                </p:stCondLst>
                                <p:childTnLst>
                                  <p:par>
                                    <p:cTn id="18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3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4" fill="hold">
                                <p:stCondLst>
                                  <p:cond delay="18000"/>
                                </p:stCondLst>
                                <p:childTnLst>
                                  <p:par>
                                    <p:cTn id="185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87" dur="500"/>
                                            <p:tgtEl>
                                              <p:spTgt spid="4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8" fill="hold">
                                <p:stCondLst>
                                  <p:cond delay="18500"/>
                                </p:stCondLst>
                                <p:childTnLst>
                                  <p:par>
                                    <p:cTn id="18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1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2" fill="hold">
                                <p:stCondLst>
                                  <p:cond delay="19000"/>
                                </p:stCondLst>
                                <p:childTnLst>
                                  <p:par>
                                    <p:cTn id="193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195" dur="500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6" fill="hold">
                                <p:stCondLst>
                                  <p:cond delay="19500"/>
                                </p:stCondLst>
                                <p:childTnLst>
                                  <p:par>
                                    <p:cTn id="19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99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00" fill="hold">
                                <p:stCondLst>
                                  <p:cond delay="20000"/>
                                </p:stCondLst>
                                <p:childTnLst>
                                  <p:par>
                                    <p:cTn id="201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203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/>
          <p:bldP spid="7" grpId="0"/>
          <p:bldP spid="8" grpId="0"/>
          <p:bldP spid="9" grpId="0"/>
          <p:bldP spid="10" grpId="0"/>
          <p:bldP spid="11" grpId="0"/>
          <p:bldP spid="12" grpId="0"/>
          <p:bldP spid="14" grpId="0"/>
          <p:bldP spid="15" grpId="0"/>
          <p:bldP spid="16" grpId="0"/>
          <p:bldP spid="17" grpId="0"/>
          <p:bldP spid="29" grpId="0"/>
          <p:bldP spid="30" grpId="0"/>
          <p:bldP spid="31" grpId="0" animBg="1"/>
          <p:bldP spid="32" grpId="0" bldLvl="0" animBg="1"/>
          <p:bldP spid="33" grpId="0" animBg="1"/>
          <p:bldP spid="34" grpId="0" bldLvl="0" animBg="1"/>
          <p:bldP spid="35" grpId="0" animBg="1"/>
          <p:bldP spid="36" grpId="0" bldLvl="0" animBg="1"/>
          <p:bldP spid="37" grpId="0" animBg="1"/>
          <p:bldP spid="38" grpId="0" bldLvl="0" animBg="1"/>
          <p:bldP spid="39" grpId="0"/>
          <p:bldP spid="40" grpId="0"/>
          <p:bldP spid="41" grpId="0"/>
          <p:bldP spid="42" grpId="0"/>
          <p:bldP spid="43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 animBg="1"/>
          <p:bldP spid="54" grpId="0" bldLvl="0" animBg="1"/>
          <p:bldP spid="55" grpId="0"/>
        </p:bldLst>
      </p:timing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0"/>
            <a:ext cx="9153525" cy="29407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36159" y="2160953"/>
            <a:ext cx="2671681" cy="68325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4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05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402454" y="2925052"/>
            <a:ext cx="2339090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明年工作计划</a:t>
            </a:r>
            <a:endParaRPr lang="zh-CN" altLang="en-US" dirty="0"/>
          </a:p>
        </p:txBody>
      </p:sp>
      <p:sp>
        <p:nvSpPr>
          <p:cNvPr id="6" name="文本框 9"/>
          <p:cNvSpPr txBox="1"/>
          <p:nvPr/>
        </p:nvSpPr>
        <p:spPr>
          <a:xfrm>
            <a:off x="3025439" y="350111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总体思路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9"/>
          <p:cNvSpPr txBox="1"/>
          <p:nvPr/>
        </p:nvSpPr>
        <p:spPr>
          <a:xfrm>
            <a:off x="3025438" y="3826551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计划实施阶段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9"/>
          <p:cNvSpPr txBox="1"/>
          <p:nvPr/>
        </p:nvSpPr>
        <p:spPr>
          <a:xfrm>
            <a:off x="4872671" y="3504369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具体目标规划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9"/>
          <p:cNvSpPr txBox="1"/>
          <p:nvPr/>
        </p:nvSpPr>
        <p:spPr>
          <a:xfrm>
            <a:off x="4872672" y="3830259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能力提升计划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3911535" y="605701"/>
            <a:ext cx="1505786" cy="1505786"/>
            <a:chOff x="2148356" y="1520102"/>
            <a:chExt cx="1505786" cy="1505786"/>
          </a:xfrm>
        </p:grpSpPr>
        <p:grpSp>
          <p:nvGrpSpPr>
            <p:cNvPr id="11" name="组合 10"/>
            <p:cNvGrpSpPr/>
            <p:nvPr/>
          </p:nvGrpSpPr>
          <p:grpSpPr>
            <a:xfrm>
              <a:off x="2148356" y="1520102"/>
              <a:ext cx="1505786" cy="1505786"/>
              <a:chOff x="8343900" y="254000"/>
              <a:chExt cx="3416300" cy="3416300"/>
            </a:xfrm>
          </p:grpSpPr>
          <p:sp>
            <p:nvSpPr>
              <p:cNvPr id="17" name="椭圆 16"/>
              <p:cNvSpPr/>
              <p:nvPr/>
            </p:nvSpPr>
            <p:spPr>
              <a:xfrm>
                <a:off x="8343900" y="254000"/>
                <a:ext cx="3416300" cy="3416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6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18" name="椭圆 17"/>
              <p:cNvSpPr/>
              <p:nvPr/>
            </p:nvSpPr>
            <p:spPr>
              <a:xfrm>
                <a:off x="8477524" y="387624"/>
                <a:ext cx="3149051" cy="31490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4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prstClr val="white"/>
                  </a:solidFill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12" name="组合 11"/>
            <p:cNvGrpSpPr/>
            <p:nvPr/>
          </p:nvGrpSpPr>
          <p:grpSpPr>
            <a:xfrm>
              <a:off x="2566917" y="1843229"/>
              <a:ext cx="668664" cy="859531"/>
              <a:chOff x="731016" y="1671338"/>
              <a:chExt cx="366231" cy="470769"/>
            </a:xfrm>
            <a:solidFill>
              <a:srgbClr val="0070C0"/>
            </a:solidFill>
          </p:grpSpPr>
          <p:sp>
            <p:nvSpPr>
              <p:cNvPr id="13" name="Freeform 108"/>
              <p:cNvSpPr/>
              <p:nvPr/>
            </p:nvSpPr>
            <p:spPr bwMode="auto">
              <a:xfrm flipH="1">
                <a:off x="731016" y="2089492"/>
                <a:ext cx="51923" cy="52615"/>
              </a:xfrm>
              <a:custGeom>
                <a:avLst/>
                <a:gdLst>
                  <a:gd name="T0" fmla="*/ 0 w 32"/>
                  <a:gd name="T1" fmla="*/ 32 h 32"/>
                  <a:gd name="T2" fmla="*/ 16 w 32"/>
                  <a:gd name="T3" fmla="*/ 32 h 32"/>
                  <a:gd name="T4" fmla="*/ 32 w 32"/>
                  <a:gd name="T5" fmla="*/ 16 h 32"/>
                  <a:gd name="T6" fmla="*/ 32 w 32"/>
                  <a:gd name="T7" fmla="*/ 0 h 32"/>
                  <a:gd name="T8" fmla="*/ 0 w 32"/>
                  <a:gd name="T9" fmla="*/ 0 h 32"/>
                  <a:gd name="T10" fmla="*/ 0 w 32"/>
                  <a:gd name="T11" fmla="*/ 32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2" h="32">
                    <a:moveTo>
                      <a:pt x="0" y="32"/>
                    </a:moveTo>
                    <a:cubicBezTo>
                      <a:pt x="16" y="32"/>
                      <a:pt x="16" y="32"/>
                      <a:pt x="16" y="32"/>
                    </a:cubicBezTo>
                    <a:cubicBezTo>
                      <a:pt x="25" y="32"/>
                      <a:pt x="32" y="25"/>
                      <a:pt x="32" y="16"/>
                    </a:cubicBezTo>
                    <a:cubicBezTo>
                      <a:pt x="32" y="0"/>
                      <a:pt x="32" y="0"/>
                      <a:pt x="32" y="0"/>
                    </a:cubicBezTo>
                    <a:cubicBezTo>
                      <a:pt x="0" y="0"/>
                      <a:pt x="0" y="0"/>
                      <a:pt x="0" y="0"/>
                    </a:cubicBezTo>
                    <a:lnTo>
                      <a:pt x="0" y="3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4" name="Freeform 109"/>
              <p:cNvSpPr>
                <a:spLocks noEditPoints="1"/>
              </p:cNvSpPr>
              <p:nvPr/>
            </p:nvSpPr>
            <p:spPr bwMode="auto">
              <a:xfrm flipH="1">
                <a:off x="731016" y="1671338"/>
                <a:ext cx="366231" cy="470769"/>
              </a:xfrm>
              <a:custGeom>
                <a:avLst/>
                <a:gdLst>
                  <a:gd name="T0" fmla="*/ 208 w 224"/>
                  <a:gd name="T1" fmla="*/ 0 h 288"/>
                  <a:gd name="T2" fmla="*/ 16 w 224"/>
                  <a:gd name="T3" fmla="*/ 0 h 288"/>
                  <a:gd name="T4" fmla="*/ 0 w 224"/>
                  <a:gd name="T5" fmla="*/ 16 h 288"/>
                  <a:gd name="T6" fmla="*/ 0 w 224"/>
                  <a:gd name="T7" fmla="*/ 272 h 288"/>
                  <a:gd name="T8" fmla="*/ 16 w 224"/>
                  <a:gd name="T9" fmla="*/ 288 h 288"/>
                  <a:gd name="T10" fmla="*/ 176 w 224"/>
                  <a:gd name="T11" fmla="*/ 288 h 288"/>
                  <a:gd name="T12" fmla="*/ 176 w 224"/>
                  <a:gd name="T13" fmla="*/ 144 h 288"/>
                  <a:gd name="T14" fmla="*/ 224 w 224"/>
                  <a:gd name="T15" fmla="*/ 144 h 288"/>
                  <a:gd name="T16" fmla="*/ 224 w 224"/>
                  <a:gd name="T17" fmla="*/ 16 h 288"/>
                  <a:gd name="T18" fmla="*/ 208 w 224"/>
                  <a:gd name="T19" fmla="*/ 0 h 288"/>
                  <a:gd name="T20" fmla="*/ 168 w 224"/>
                  <a:gd name="T21" fmla="*/ 104 h 288"/>
                  <a:gd name="T22" fmla="*/ 56 w 224"/>
                  <a:gd name="T23" fmla="*/ 104 h 288"/>
                  <a:gd name="T24" fmla="*/ 56 w 224"/>
                  <a:gd name="T25" fmla="*/ 88 h 288"/>
                  <a:gd name="T26" fmla="*/ 168 w 224"/>
                  <a:gd name="T27" fmla="*/ 88 h 288"/>
                  <a:gd name="T28" fmla="*/ 168 w 224"/>
                  <a:gd name="T29" fmla="*/ 104 h 288"/>
                  <a:gd name="T30" fmla="*/ 168 w 224"/>
                  <a:gd name="T31" fmla="*/ 72 h 288"/>
                  <a:gd name="T32" fmla="*/ 56 w 224"/>
                  <a:gd name="T33" fmla="*/ 72 h 288"/>
                  <a:gd name="T34" fmla="*/ 56 w 224"/>
                  <a:gd name="T35" fmla="*/ 56 h 288"/>
                  <a:gd name="T36" fmla="*/ 168 w 224"/>
                  <a:gd name="T37" fmla="*/ 56 h 288"/>
                  <a:gd name="T38" fmla="*/ 168 w 224"/>
                  <a:gd name="T39" fmla="*/ 72 h 2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224" h="288">
                    <a:moveTo>
                      <a:pt x="208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272"/>
                      <a:pt x="0" y="272"/>
                      <a:pt x="0" y="272"/>
                    </a:cubicBezTo>
                    <a:cubicBezTo>
                      <a:pt x="0" y="281"/>
                      <a:pt x="7" y="288"/>
                      <a:pt x="16" y="288"/>
                    </a:cubicBezTo>
                    <a:cubicBezTo>
                      <a:pt x="176" y="288"/>
                      <a:pt x="176" y="288"/>
                      <a:pt x="176" y="288"/>
                    </a:cubicBezTo>
                    <a:cubicBezTo>
                      <a:pt x="176" y="144"/>
                      <a:pt x="176" y="144"/>
                      <a:pt x="176" y="144"/>
                    </a:cubicBezTo>
                    <a:cubicBezTo>
                      <a:pt x="224" y="144"/>
                      <a:pt x="224" y="144"/>
                      <a:pt x="224" y="144"/>
                    </a:cubicBezTo>
                    <a:cubicBezTo>
                      <a:pt x="224" y="16"/>
                      <a:pt x="224" y="16"/>
                      <a:pt x="224" y="16"/>
                    </a:cubicBezTo>
                    <a:cubicBezTo>
                      <a:pt x="224" y="7"/>
                      <a:pt x="217" y="0"/>
                      <a:pt x="208" y="0"/>
                    </a:cubicBezTo>
                    <a:close/>
                    <a:moveTo>
                      <a:pt x="168" y="104"/>
                    </a:moveTo>
                    <a:cubicBezTo>
                      <a:pt x="56" y="104"/>
                      <a:pt x="56" y="104"/>
                      <a:pt x="56" y="104"/>
                    </a:cubicBezTo>
                    <a:cubicBezTo>
                      <a:pt x="56" y="88"/>
                      <a:pt x="56" y="88"/>
                      <a:pt x="56" y="88"/>
                    </a:cubicBezTo>
                    <a:cubicBezTo>
                      <a:pt x="168" y="88"/>
                      <a:pt x="168" y="88"/>
                      <a:pt x="168" y="88"/>
                    </a:cubicBezTo>
                    <a:lnTo>
                      <a:pt x="168" y="104"/>
                    </a:lnTo>
                    <a:close/>
                    <a:moveTo>
                      <a:pt x="168" y="72"/>
                    </a:moveTo>
                    <a:cubicBezTo>
                      <a:pt x="56" y="72"/>
                      <a:pt x="56" y="72"/>
                      <a:pt x="56" y="72"/>
                    </a:cubicBezTo>
                    <a:cubicBezTo>
                      <a:pt x="56" y="56"/>
                      <a:pt x="56" y="56"/>
                      <a:pt x="56" y="56"/>
                    </a:cubicBezTo>
                    <a:cubicBezTo>
                      <a:pt x="168" y="56"/>
                      <a:pt x="168" y="56"/>
                      <a:pt x="168" y="56"/>
                    </a:cubicBezTo>
                    <a:lnTo>
                      <a:pt x="168" y="72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5" name="Rectangle 110"/>
              <p:cNvSpPr>
                <a:spLocks noChangeArrowheads="1"/>
              </p:cNvSpPr>
              <p:nvPr/>
            </p:nvSpPr>
            <p:spPr bwMode="auto">
              <a:xfrm flipH="1">
                <a:off x="731016" y="1933030"/>
                <a:ext cx="51923" cy="51923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Rectangle 111"/>
              <p:cNvSpPr>
                <a:spLocks noChangeArrowheads="1"/>
              </p:cNvSpPr>
              <p:nvPr/>
            </p:nvSpPr>
            <p:spPr bwMode="auto">
              <a:xfrm flipH="1">
                <a:off x="731016" y="2011261"/>
                <a:ext cx="51923" cy="52615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121920" tIns="60960" rIns="121920" bIns="60960" numCol="1" anchor="t" anchorCtr="0" compatLnSpc="1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376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pic>
        <p:nvPicPr>
          <p:cNvPr id="20" name="图片 1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AutoShape 22"/>
          <p:cNvSpPr>
            <a:spLocks noChangeAspect="1" noChangeArrowheads="1" noTextEdit="1"/>
          </p:cNvSpPr>
          <p:nvPr/>
        </p:nvSpPr>
        <p:spPr bwMode="auto">
          <a:xfrm>
            <a:off x="3395297" y="2283442"/>
            <a:ext cx="1406525" cy="822325"/>
          </a:xfrm>
          <a:prstGeom prst="rect">
            <a:avLst/>
          </a:prstGeom>
          <a:noFill/>
          <a:ln>
            <a:noFill/>
          </a:ln>
          <a:effectLst>
            <a:outerShdw blurRad="76200" dir="360000" sx="105000" sy="105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7" name="AutoShape 10"/>
          <p:cNvSpPr>
            <a:spLocks noChangeAspect="1" noChangeArrowheads="1" noTextEdit="1"/>
          </p:cNvSpPr>
          <p:nvPr/>
        </p:nvSpPr>
        <p:spPr bwMode="auto">
          <a:xfrm>
            <a:off x="4650946" y="1276395"/>
            <a:ext cx="1260475" cy="34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4654121" y="1343070"/>
            <a:ext cx="212725" cy="215900"/>
            <a:chOff x="4989463" y="1102926"/>
            <a:chExt cx="212725" cy="215900"/>
          </a:xfrm>
          <a:solidFill>
            <a:srgbClr val="0070C0"/>
          </a:solidFill>
        </p:grpSpPr>
        <p:sp>
          <p:nvSpPr>
            <p:cNvPr id="9" name="Freeform 12"/>
            <p:cNvSpPr>
              <a:spLocks noEditPoints="1"/>
            </p:cNvSpPr>
            <p:nvPr/>
          </p:nvSpPr>
          <p:spPr bwMode="auto">
            <a:xfrm>
              <a:off x="4989463" y="1102926"/>
              <a:ext cx="212725" cy="21590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45 w 56"/>
                <a:gd name="T11" fmla="*/ 33 h 56"/>
                <a:gd name="T12" fmla="*/ 33 w 56"/>
                <a:gd name="T13" fmla="*/ 33 h 56"/>
                <a:gd name="T14" fmla="*/ 33 w 56"/>
                <a:gd name="T15" fmla="*/ 45 h 56"/>
                <a:gd name="T16" fmla="*/ 28 w 56"/>
                <a:gd name="T17" fmla="*/ 50 h 56"/>
                <a:gd name="T18" fmla="*/ 23 w 56"/>
                <a:gd name="T19" fmla="*/ 45 h 56"/>
                <a:gd name="T20" fmla="*/ 23 w 56"/>
                <a:gd name="T21" fmla="*/ 33 h 56"/>
                <a:gd name="T22" fmla="*/ 11 w 56"/>
                <a:gd name="T23" fmla="*/ 33 h 56"/>
                <a:gd name="T24" fmla="*/ 6 w 56"/>
                <a:gd name="T25" fmla="*/ 28 h 56"/>
                <a:gd name="T26" fmla="*/ 11 w 56"/>
                <a:gd name="T27" fmla="*/ 23 h 56"/>
                <a:gd name="T28" fmla="*/ 23 w 56"/>
                <a:gd name="T29" fmla="*/ 23 h 56"/>
                <a:gd name="T30" fmla="*/ 23 w 56"/>
                <a:gd name="T31" fmla="*/ 11 h 56"/>
                <a:gd name="T32" fmla="*/ 28 w 56"/>
                <a:gd name="T33" fmla="*/ 6 h 56"/>
                <a:gd name="T34" fmla="*/ 33 w 56"/>
                <a:gd name="T35" fmla="*/ 11 h 56"/>
                <a:gd name="T36" fmla="*/ 33 w 56"/>
                <a:gd name="T37" fmla="*/ 23 h 56"/>
                <a:gd name="T38" fmla="*/ 45 w 56"/>
                <a:gd name="T39" fmla="*/ 23 h 56"/>
                <a:gd name="T40" fmla="*/ 50 w 56"/>
                <a:gd name="T41" fmla="*/ 28 h 56"/>
                <a:gd name="T42" fmla="*/ 45 w 56"/>
                <a:gd name="T43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45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1" y="50"/>
                    <a:pt x="28" y="50"/>
                  </a:cubicBezTo>
                  <a:cubicBezTo>
                    <a:pt x="25" y="50"/>
                    <a:pt x="23" y="48"/>
                    <a:pt x="23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8" y="33"/>
                    <a:pt x="6" y="31"/>
                    <a:pt x="6" y="28"/>
                  </a:cubicBezTo>
                  <a:cubicBezTo>
                    <a:pt x="6" y="25"/>
                    <a:pt x="8" y="23"/>
                    <a:pt x="11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8"/>
                    <a:pt x="25" y="6"/>
                    <a:pt x="28" y="6"/>
                  </a:cubicBezTo>
                  <a:cubicBezTo>
                    <a:pt x="31" y="6"/>
                    <a:pt x="33" y="8"/>
                    <a:pt x="33" y="1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8" y="23"/>
                    <a:pt x="50" y="25"/>
                    <a:pt x="50" y="28"/>
                  </a:cubicBezTo>
                  <a:cubicBezTo>
                    <a:pt x="50" y="31"/>
                    <a:pt x="48" y="33"/>
                    <a:pt x="45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3"/>
            <p:cNvSpPr>
              <a:spLocks noEditPoints="1"/>
            </p:cNvSpPr>
            <p:nvPr/>
          </p:nvSpPr>
          <p:spPr bwMode="auto">
            <a:xfrm>
              <a:off x="4989463" y="1102926"/>
              <a:ext cx="212725" cy="215900"/>
            </a:xfrm>
            <a:custGeom>
              <a:avLst/>
              <a:gdLst>
                <a:gd name="T0" fmla="*/ 28 w 56"/>
                <a:gd name="T1" fmla="*/ 0 h 56"/>
                <a:gd name="T2" fmla="*/ 0 w 56"/>
                <a:gd name="T3" fmla="*/ 28 h 56"/>
                <a:gd name="T4" fmla="*/ 28 w 56"/>
                <a:gd name="T5" fmla="*/ 56 h 56"/>
                <a:gd name="T6" fmla="*/ 56 w 56"/>
                <a:gd name="T7" fmla="*/ 28 h 56"/>
                <a:gd name="T8" fmla="*/ 28 w 56"/>
                <a:gd name="T9" fmla="*/ 0 h 56"/>
                <a:gd name="T10" fmla="*/ 45 w 56"/>
                <a:gd name="T11" fmla="*/ 33 h 56"/>
                <a:gd name="T12" fmla="*/ 33 w 56"/>
                <a:gd name="T13" fmla="*/ 33 h 56"/>
                <a:gd name="T14" fmla="*/ 33 w 56"/>
                <a:gd name="T15" fmla="*/ 45 h 56"/>
                <a:gd name="T16" fmla="*/ 28 w 56"/>
                <a:gd name="T17" fmla="*/ 50 h 56"/>
                <a:gd name="T18" fmla="*/ 23 w 56"/>
                <a:gd name="T19" fmla="*/ 45 h 56"/>
                <a:gd name="T20" fmla="*/ 23 w 56"/>
                <a:gd name="T21" fmla="*/ 33 h 56"/>
                <a:gd name="T22" fmla="*/ 11 w 56"/>
                <a:gd name="T23" fmla="*/ 33 h 56"/>
                <a:gd name="T24" fmla="*/ 6 w 56"/>
                <a:gd name="T25" fmla="*/ 28 h 56"/>
                <a:gd name="T26" fmla="*/ 11 w 56"/>
                <a:gd name="T27" fmla="*/ 23 h 56"/>
                <a:gd name="T28" fmla="*/ 23 w 56"/>
                <a:gd name="T29" fmla="*/ 23 h 56"/>
                <a:gd name="T30" fmla="*/ 23 w 56"/>
                <a:gd name="T31" fmla="*/ 11 h 56"/>
                <a:gd name="T32" fmla="*/ 28 w 56"/>
                <a:gd name="T33" fmla="*/ 6 h 56"/>
                <a:gd name="T34" fmla="*/ 33 w 56"/>
                <a:gd name="T35" fmla="*/ 11 h 56"/>
                <a:gd name="T36" fmla="*/ 33 w 56"/>
                <a:gd name="T37" fmla="*/ 23 h 56"/>
                <a:gd name="T38" fmla="*/ 45 w 56"/>
                <a:gd name="T39" fmla="*/ 23 h 56"/>
                <a:gd name="T40" fmla="*/ 50 w 56"/>
                <a:gd name="T41" fmla="*/ 28 h 56"/>
                <a:gd name="T42" fmla="*/ 45 w 56"/>
                <a:gd name="T43" fmla="*/ 33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56" h="56">
                  <a:moveTo>
                    <a:pt x="28" y="0"/>
                  </a:moveTo>
                  <a:cubicBezTo>
                    <a:pt x="13" y="0"/>
                    <a:pt x="0" y="13"/>
                    <a:pt x="0" y="28"/>
                  </a:cubicBezTo>
                  <a:cubicBezTo>
                    <a:pt x="0" y="43"/>
                    <a:pt x="13" y="56"/>
                    <a:pt x="28" y="56"/>
                  </a:cubicBezTo>
                  <a:cubicBezTo>
                    <a:pt x="43" y="56"/>
                    <a:pt x="56" y="43"/>
                    <a:pt x="56" y="28"/>
                  </a:cubicBezTo>
                  <a:cubicBezTo>
                    <a:pt x="56" y="13"/>
                    <a:pt x="43" y="0"/>
                    <a:pt x="28" y="0"/>
                  </a:cubicBezTo>
                  <a:close/>
                  <a:moveTo>
                    <a:pt x="45" y="33"/>
                  </a:moveTo>
                  <a:cubicBezTo>
                    <a:pt x="33" y="33"/>
                    <a:pt x="33" y="33"/>
                    <a:pt x="33" y="33"/>
                  </a:cubicBezTo>
                  <a:cubicBezTo>
                    <a:pt x="33" y="45"/>
                    <a:pt x="33" y="45"/>
                    <a:pt x="33" y="45"/>
                  </a:cubicBezTo>
                  <a:cubicBezTo>
                    <a:pt x="33" y="48"/>
                    <a:pt x="31" y="50"/>
                    <a:pt x="28" y="50"/>
                  </a:cubicBezTo>
                  <a:cubicBezTo>
                    <a:pt x="25" y="50"/>
                    <a:pt x="23" y="48"/>
                    <a:pt x="23" y="45"/>
                  </a:cubicBezTo>
                  <a:cubicBezTo>
                    <a:pt x="23" y="33"/>
                    <a:pt x="23" y="33"/>
                    <a:pt x="23" y="33"/>
                  </a:cubicBezTo>
                  <a:cubicBezTo>
                    <a:pt x="11" y="33"/>
                    <a:pt x="11" y="33"/>
                    <a:pt x="11" y="33"/>
                  </a:cubicBezTo>
                  <a:cubicBezTo>
                    <a:pt x="8" y="33"/>
                    <a:pt x="6" y="31"/>
                    <a:pt x="6" y="28"/>
                  </a:cubicBezTo>
                  <a:cubicBezTo>
                    <a:pt x="6" y="25"/>
                    <a:pt x="8" y="23"/>
                    <a:pt x="11" y="23"/>
                  </a:cubicBezTo>
                  <a:cubicBezTo>
                    <a:pt x="23" y="23"/>
                    <a:pt x="23" y="23"/>
                    <a:pt x="23" y="23"/>
                  </a:cubicBezTo>
                  <a:cubicBezTo>
                    <a:pt x="23" y="11"/>
                    <a:pt x="23" y="11"/>
                    <a:pt x="23" y="11"/>
                  </a:cubicBezTo>
                  <a:cubicBezTo>
                    <a:pt x="23" y="8"/>
                    <a:pt x="25" y="6"/>
                    <a:pt x="28" y="6"/>
                  </a:cubicBezTo>
                  <a:cubicBezTo>
                    <a:pt x="31" y="6"/>
                    <a:pt x="33" y="8"/>
                    <a:pt x="33" y="11"/>
                  </a:cubicBezTo>
                  <a:cubicBezTo>
                    <a:pt x="33" y="23"/>
                    <a:pt x="33" y="23"/>
                    <a:pt x="33" y="23"/>
                  </a:cubicBezTo>
                  <a:cubicBezTo>
                    <a:pt x="45" y="23"/>
                    <a:pt x="45" y="23"/>
                    <a:pt x="45" y="23"/>
                  </a:cubicBezTo>
                  <a:cubicBezTo>
                    <a:pt x="48" y="23"/>
                    <a:pt x="50" y="25"/>
                    <a:pt x="50" y="28"/>
                  </a:cubicBezTo>
                  <a:cubicBezTo>
                    <a:pt x="50" y="31"/>
                    <a:pt x="48" y="33"/>
                    <a:pt x="45" y="3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" name="AutoShape 155"/>
          <p:cNvSpPr>
            <a:spLocks noChangeAspect="1" noChangeArrowheads="1" noTextEdit="1"/>
          </p:cNvSpPr>
          <p:nvPr/>
        </p:nvSpPr>
        <p:spPr bwMode="auto">
          <a:xfrm>
            <a:off x="827584" y="2020221"/>
            <a:ext cx="12477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2" name="Freeform 157"/>
          <p:cNvSpPr>
            <a:spLocks noEditPoints="1"/>
          </p:cNvSpPr>
          <p:nvPr/>
        </p:nvSpPr>
        <p:spPr bwMode="auto">
          <a:xfrm>
            <a:off x="3412846" y="3907640"/>
            <a:ext cx="212725" cy="215900"/>
          </a:xfrm>
          <a:custGeom>
            <a:avLst/>
            <a:gdLst>
              <a:gd name="T0" fmla="*/ 28 w 56"/>
              <a:gd name="T1" fmla="*/ 0 h 56"/>
              <a:gd name="T2" fmla="*/ 0 w 56"/>
              <a:gd name="T3" fmla="*/ 28 h 56"/>
              <a:gd name="T4" fmla="*/ 28 w 56"/>
              <a:gd name="T5" fmla="*/ 56 h 56"/>
              <a:gd name="T6" fmla="*/ 56 w 56"/>
              <a:gd name="T7" fmla="*/ 28 h 56"/>
              <a:gd name="T8" fmla="*/ 28 w 56"/>
              <a:gd name="T9" fmla="*/ 0 h 56"/>
              <a:gd name="T10" fmla="*/ 45 w 56"/>
              <a:gd name="T11" fmla="*/ 33 h 56"/>
              <a:gd name="T12" fmla="*/ 33 w 56"/>
              <a:gd name="T13" fmla="*/ 33 h 56"/>
              <a:gd name="T14" fmla="*/ 33 w 56"/>
              <a:gd name="T15" fmla="*/ 45 h 56"/>
              <a:gd name="T16" fmla="*/ 28 w 56"/>
              <a:gd name="T17" fmla="*/ 50 h 56"/>
              <a:gd name="T18" fmla="*/ 23 w 56"/>
              <a:gd name="T19" fmla="*/ 45 h 56"/>
              <a:gd name="T20" fmla="*/ 23 w 56"/>
              <a:gd name="T21" fmla="*/ 33 h 56"/>
              <a:gd name="T22" fmla="*/ 11 w 56"/>
              <a:gd name="T23" fmla="*/ 33 h 56"/>
              <a:gd name="T24" fmla="*/ 6 w 56"/>
              <a:gd name="T25" fmla="*/ 28 h 56"/>
              <a:gd name="T26" fmla="*/ 11 w 56"/>
              <a:gd name="T27" fmla="*/ 23 h 56"/>
              <a:gd name="T28" fmla="*/ 23 w 56"/>
              <a:gd name="T29" fmla="*/ 23 h 56"/>
              <a:gd name="T30" fmla="*/ 23 w 56"/>
              <a:gd name="T31" fmla="*/ 11 h 56"/>
              <a:gd name="T32" fmla="*/ 28 w 56"/>
              <a:gd name="T33" fmla="*/ 6 h 56"/>
              <a:gd name="T34" fmla="*/ 33 w 56"/>
              <a:gd name="T35" fmla="*/ 11 h 56"/>
              <a:gd name="T36" fmla="*/ 33 w 56"/>
              <a:gd name="T37" fmla="*/ 23 h 56"/>
              <a:gd name="T38" fmla="*/ 45 w 56"/>
              <a:gd name="T39" fmla="*/ 23 h 56"/>
              <a:gd name="T40" fmla="*/ 50 w 56"/>
              <a:gd name="T41" fmla="*/ 28 h 56"/>
              <a:gd name="T42" fmla="*/ 45 w 56"/>
              <a:gd name="T43" fmla="*/ 3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12" y="0"/>
                  <a:pt x="0" y="13"/>
                  <a:pt x="0" y="28"/>
                </a:cubicBezTo>
                <a:cubicBezTo>
                  <a:pt x="0" y="44"/>
                  <a:pt x="12" y="56"/>
                  <a:pt x="28" y="56"/>
                </a:cubicBezTo>
                <a:cubicBezTo>
                  <a:pt x="43" y="56"/>
                  <a:pt x="56" y="44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  <a:moveTo>
                  <a:pt x="45" y="33"/>
                </a:moveTo>
                <a:cubicBezTo>
                  <a:pt x="33" y="33"/>
                  <a:pt x="33" y="33"/>
                  <a:pt x="33" y="33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8"/>
                  <a:pt x="31" y="50"/>
                  <a:pt x="28" y="50"/>
                </a:cubicBezTo>
                <a:cubicBezTo>
                  <a:pt x="25" y="50"/>
                  <a:pt x="23" y="48"/>
                  <a:pt x="23" y="45"/>
                </a:cubicBezTo>
                <a:cubicBezTo>
                  <a:pt x="23" y="33"/>
                  <a:pt x="23" y="33"/>
                  <a:pt x="23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3"/>
                  <a:pt x="6" y="31"/>
                  <a:pt x="6" y="28"/>
                </a:cubicBezTo>
                <a:cubicBezTo>
                  <a:pt x="6" y="25"/>
                  <a:pt x="8" y="23"/>
                  <a:pt x="11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8"/>
                  <a:pt x="25" y="6"/>
                  <a:pt x="28" y="6"/>
                </a:cubicBezTo>
                <a:cubicBezTo>
                  <a:pt x="31" y="6"/>
                  <a:pt x="33" y="8"/>
                  <a:pt x="33" y="11"/>
                </a:cubicBezTo>
                <a:cubicBezTo>
                  <a:pt x="33" y="23"/>
                  <a:pt x="33" y="23"/>
                  <a:pt x="33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8" y="23"/>
                  <a:pt x="50" y="25"/>
                  <a:pt x="50" y="28"/>
                </a:cubicBezTo>
                <a:cubicBezTo>
                  <a:pt x="50" y="31"/>
                  <a:pt x="48" y="33"/>
                  <a:pt x="45" y="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Freeform 158"/>
          <p:cNvSpPr>
            <a:spLocks noEditPoints="1"/>
          </p:cNvSpPr>
          <p:nvPr/>
        </p:nvSpPr>
        <p:spPr bwMode="auto">
          <a:xfrm>
            <a:off x="3335624" y="2173309"/>
            <a:ext cx="212725" cy="215900"/>
          </a:xfrm>
          <a:custGeom>
            <a:avLst/>
            <a:gdLst>
              <a:gd name="T0" fmla="*/ 28 w 56"/>
              <a:gd name="T1" fmla="*/ 0 h 56"/>
              <a:gd name="T2" fmla="*/ 0 w 56"/>
              <a:gd name="T3" fmla="*/ 28 h 56"/>
              <a:gd name="T4" fmla="*/ 28 w 56"/>
              <a:gd name="T5" fmla="*/ 56 h 56"/>
              <a:gd name="T6" fmla="*/ 56 w 56"/>
              <a:gd name="T7" fmla="*/ 28 h 56"/>
              <a:gd name="T8" fmla="*/ 28 w 56"/>
              <a:gd name="T9" fmla="*/ 0 h 56"/>
              <a:gd name="T10" fmla="*/ 45 w 56"/>
              <a:gd name="T11" fmla="*/ 33 h 56"/>
              <a:gd name="T12" fmla="*/ 33 w 56"/>
              <a:gd name="T13" fmla="*/ 33 h 56"/>
              <a:gd name="T14" fmla="*/ 33 w 56"/>
              <a:gd name="T15" fmla="*/ 45 h 56"/>
              <a:gd name="T16" fmla="*/ 28 w 56"/>
              <a:gd name="T17" fmla="*/ 50 h 56"/>
              <a:gd name="T18" fmla="*/ 23 w 56"/>
              <a:gd name="T19" fmla="*/ 45 h 56"/>
              <a:gd name="T20" fmla="*/ 23 w 56"/>
              <a:gd name="T21" fmla="*/ 33 h 56"/>
              <a:gd name="T22" fmla="*/ 11 w 56"/>
              <a:gd name="T23" fmla="*/ 33 h 56"/>
              <a:gd name="T24" fmla="*/ 6 w 56"/>
              <a:gd name="T25" fmla="*/ 28 h 56"/>
              <a:gd name="T26" fmla="*/ 11 w 56"/>
              <a:gd name="T27" fmla="*/ 23 h 56"/>
              <a:gd name="T28" fmla="*/ 23 w 56"/>
              <a:gd name="T29" fmla="*/ 23 h 56"/>
              <a:gd name="T30" fmla="*/ 23 w 56"/>
              <a:gd name="T31" fmla="*/ 11 h 56"/>
              <a:gd name="T32" fmla="*/ 28 w 56"/>
              <a:gd name="T33" fmla="*/ 6 h 56"/>
              <a:gd name="T34" fmla="*/ 33 w 56"/>
              <a:gd name="T35" fmla="*/ 11 h 56"/>
              <a:gd name="T36" fmla="*/ 33 w 56"/>
              <a:gd name="T37" fmla="*/ 23 h 56"/>
              <a:gd name="T38" fmla="*/ 45 w 56"/>
              <a:gd name="T39" fmla="*/ 23 h 56"/>
              <a:gd name="T40" fmla="*/ 50 w 56"/>
              <a:gd name="T41" fmla="*/ 28 h 56"/>
              <a:gd name="T42" fmla="*/ 45 w 56"/>
              <a:gd name="T43" fmla="*/ 3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12" y="0"/>
                  <a:pt x="0" y="13"/>
                  <a:pt x="0" y="28"/>
                </a:cubicBezTo>
                <a:cubicBezTo>
                  <a:pt x="0" y="44"/>
                  <a:pt x="12" y="56"/>
                  <a:pt x="28" y="56"/>
                </a:cubicBezTo>
                <a:cubicBezTo>
                  <a:pt x="43" y="56"/>
                  <a:pt x="56" y="44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  <a:moveTo>
                  <a:pt x="45" y="33"/>
                </a:moveTo>
                <a:cubicBezTo>
                  <a:pt x="33" y="33"/>
                  <a:pt x="33" y="33"/>
                  <a:pt x="33" y="33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8"/>
                  <a:pt x="31" y="50"/>
                  <a:pt x="28" y="50"/>
                </a:cubicBezTo>
                <a:cubicBezTo>
                  <a:pt x="25" y="50"/>
                  <a:pt x="23" y="48"/>
                  <a:pt x="23" y="45"/>
                </a:cubicBezTo>
                <a:cubicBezTo>
                  <a:pt x="23" y="33"/>
                  <a:pt x="23" y="33"/>
                  <a:pt x="23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3"/>
                  <a:pt x="6" y="31"/>
                  <a:pt x="6" y="28"/>
                </a:cubicBezTo>
                <a:cubicBezTo>
                  <a:pt x="6" y="25"/>
                  <a:pt x="8" y="23"/>
                  <a:pt x="11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8"/>
                  <a:pt x="25" y="6"/>
                  <a:pt x="28" y="6"/>
                </a:cubicBezTo>
                <a:cubicBezTo>
                  <a:pt x="31" y="6"/>
                  <a:pt x="33" y="8"/>
                  <a:pt x="33" y="11"/>
                </a:cubicBezTo>
                <a:cubicBezTo>
                  <a:pt x="33" y="23"/>
                  <a:pt x="33" y="23"/>
                  <a:pt x="33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8" y="23"/>
                  <a:pt x="50" y="25"/>
                  <a:pt x="50" y="28"/>
                </a:cubicBezTo>
                <a:cubicBezTo>
                  <a:pt x="50" y="31"/>
                  <a:pt x="48" y="33"/>
                  <a:pt x="45" y="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F39E02"/>
              </a:solidFill>
              <a:effectLst/>
              <a:uLnTx/>
              <a:uFillTx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3746135" y="3445492"/>
            <a:ext cx="1574800" cy="914400"/>
            <a:chOff x="4081477" y="3205348"/>
            <a:chExt cx="1574800" cy="914400"/>
          </a:xfrm>
        </p:grpSpPr>
        <p:sp>
          <p:nvSpPr>
            <p:cNvPr id="16" name="Freeform 8"/>
            <p:cNvSpPr/>
            <p:nvPr/>
          </p:nvSpPr>
          <p:spPr bwMode="auto">
            <a:xfrm>
              <a:off x="4081477" y="3205348"/>
              <a:ext cx="1574800" cy="914400"/>
            </a:xfrm>
            <a:custGeom>
              <a:avLst/>
              <a:gdLst>
                <a:gd name="T0" fmla="*/ 147 w 418"/>
                <a:gd name="T1" fmla="*/ 3 h 243"/>
                <a:gd name="T2" fmla="*/ 106 w 418"/>
                <a:gd name="T3" fmla="*/ 0 h 243"/>
                <a:gd name="T4" fmla="*/ 32 w 418"/>
                <a:gd name="T5" fmla="*/ 24 h 243"/>
                <a:gd name="T6" fmla="*/ 0 w 418"/>
                <a:gd name="T7" fmla="*/ 121 h 243"/>
                <a:gd name="T8" fmla="*/ 30 w 418"/>
                <a:gd name="T9" fmla="*/ 217 h 243"/>
                <a:gd name="T10" fmla="*/ 106 w 418"/>
                <a:gd name="T11" fmla="*/ 243 h 243"/>
                <a:gd name="T12" fmla="*/ 106 w 418"/>
                <a:gd name="T13" fmla="*/ 243 h 243"/>
                <a:gd name="T14" fmla="*/ 418 w 418"/>
                <a:gd name="T15" fmla="*/ 121 h 243"/>
                <a:gd name="T16" fmla="*/ 147 w 418"/>
                <a:gd name="T17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18" h="243">
                  <a:moveTo>
                    <a:pt x="147" y="3"/>
                  </a:moveTo>
                  <a:cubicBezTo>
                    <a:pt x="133" y="1"/>
                    <a:pt x="119" y="0"/>
                    <a:pt x="106" y="0"/>
                  </a:cubicBezTo>
                  <a:cubicBezTo>
                    <a:pt x="74" y="0"/>
                    <a:pt x="50" y="8"/>
                    <a:pt x="32" y="24"/>
                  </a:cubicBezTo>
                  <a:cubicBezTo>
                    <a:pt x="11" y="44"/>
                    <a:pt x="0" y="76"/>
                    <a:pt x="0" y="121"/>
                  </a:cubicBezTo>
                  <a:cubicBezTo>
                    <a:pt x="0" y="165"/>
                    <a:pt x="10" y="197"/>
                    <a:pt x="30" y="217"/>
                  </a:cubicBezTo>
                  <a:cubicBezTo>
                    <a:pt x="48" y="234"/>
                    <a:pt x="73" y="243"/>
                    <a:pt x="106" y="243"/>
                  </a:cubicBezTo>
                  <a:cubicBezTo>
                    <a:pt x="106" y="243"/>
                    <a:pt x="106" y="243"/>
                    <a:pt x="106" y="243"/>
                  </a:cubicBezTo>
                  <a:cubicBezTo>
                    <a:pt x="216" y="243"/>
                    <a:pt x="376" y="148"/>
                    <a:pt x="418" y="121"/>
                  </a:cubicBezTo>
                  <a:cubicBezTo>
                    <a:pt x="381" y="98"/>
                    <a:pt x="252" y="21"/>
                    <a:pt x="147" y="3"/>
                  </a:cubicBezTo>
                  <a:close/>
                </a:path>
              </a:pathLst>
            </a:custGeom>
            <a:solidFill>
              <a:srgbClr val="0070C0"/>
            </a:solidFill>
            <a:ln>
              <a:solidFill>
                <a:srgbClr val="0070C0"/>
              </a:solidFill>
            </a:ln>
            <a:effectLst>
              <a:outerShdw blurRad="76200" dir="360000" sx="105000" sy="105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任意多边形 16"/>
            <p:cNvSpPr/>
            <p:nvPr/>
          </p:nvSpPr>
          <p:spPr>
            <a:xfrm>
              <a:off x="4171314" y="3540498"/>
              <a:ext cx="483085" cy="268127"/>
            </a:xfrm>
            <a:custGeom>
              <a:avLst/>
              <a:gdLst/>
              <a:ahLst/>
              <a:cxnLst/>
              <a:rect l="l" t="t" r="r" b="b"/>
              <a:pathLst>
                <a:path w="243632" h="135223">
                  <a:moveTo>
                    <a:pt x="54798" y="20855"/>
                  </a:moveTo>
                  <a:cubicBezTo>
                    <a:pt x="41948" y="20855"/>
                    <a:pt x="34069" y="22129"/>
                    <a:pt x="31160" y="24677"/>
                  </a:cubicBezTo>
                  <a:cubicBezTo>
                    <a:pt x="26609" y="28314"/>
                    <a:pt x="24334" y="36499"/>
                    <a:pt x="24334" y="49231"/>
                  </a:cubicBezTo>
                  <a:lnTo>
                    <a:pt x="24334" y="85274"/>
                  </a:lnTo>
                  <a:cubicBezTo>
                    <a:pt x="24334" y="98860"/>
                    <a:pt x="26212" y="106935"/>
                    <a:pt x="29967" y="109497"/>
                  </a:cubicBezTo>
                  <a:cubicBezTo>
                    <a:pt x="33701" y="112738"/>
                    <a:pt x="41978" y="114358"/>
                    <a:pt x="54798" y="114358"/>
                  </a:cubicBezTo>
                  <a:cubicBezTo>
                    <a:pt x="68053" y="114358"/>
                    <a:pt x="76330" y="113121"/>
                    <a:pt x="79629" y="110646"/>
                  </a:cubicBezTo>
                  <a:cubicBezTo>
                    <a:pt x="83378" y="107318"/>
                    <a:pt x="85252" y="98860"/>
                    <a:pt x="85252" y="85274"/>
                  </a:cubicBezTo>
                  <a:lnTo>
                    <a:pt x="85252" y="49231"/>
                  </a:lnTo>
                  <a:cubicBezTo>
                    <a:pt x="85252" y="36485"/>
                    <a:pt x="83403" y="28476"/>
                    <a:pt x="79707" y="25207"/>
                  </a:cubicBezTo>
                  <a:cubicBezTo>
                    <a:pt x="76386" y="22305"/>
                    <a:pt x="68083" y="20855"/>
                    <a:pt x="54798" y="20855"/>
                  </a:cubicBezTo>
                  <a:close/>
                  <a:moveTo>
                    <a:pt x="203038" y="19474"/>
                  </a:moveTo>
                  <a:lnTo>
                    <a:pt x="150062" y="86633"/>
                  </a:lnTo>
                  <a:lnTo>
                    <a:pt x="203347" y="86633"/>
                  </a:lnTo>
                  <a:lnTo>
                    <a:pt x="203347" y="19474"/>
                  </a:lnTo>
                  <a:close/>
                  <a:moveTo>
                    <a:pt x="189662" y="1381"/>
                  </a:moveTo>
                  <a:lnTo>
                    <a:pt x="227692" y="1381"/>
                  </a:lnTo>
                  <a:lnTo>
                    <a:pt x="227692" y="86633"/>
                  </a:lnTo>
                  <a:lnTo>
                    <a:pt x="243632" y="86633"/>
                  </a:lnTo>
                  <a:lnTo>
                    <a:pt x="243632" y="105422"/>
                  </a:lnTo>
                  <a:lnTo>
                    <a:pt x="227692" y="105422"/>
                  </a:lnTo>
                  <a:lnTo>
                    <a:pt x="227692" y="133843"/>
                  </a:lnTo>
                  <a:lnTo>
                    <a:pt x="203347" y="133843"/>
                  </a:lnTo>
                  <a:lnTo>
                    <a:pt x="203347" y="105422"/>
                  </a:lnTo>
                  <a:lnTo>
                    <a:pt x="130577" y="105422"/>
                  </a:lnTo>
                  <a:lnTo>
                    <a:pt x="130577" y="78050"/>
                  </a:lnTo>
                  <a:close/>
                  <a:moveTo>
                    <a:pt x="54798" y="0"/>
                  </a:moveTo>
                  <a:cubicBezTo>
                    <a:pt x="65609" y="0"/>
                    <a:pt x="74176" y="733"/>
                    <a:pt x="80502" y="2198"/>
                  </a:cubicBezTo>
                  <a:cubicBezTo>
                    <a:pt x="87733" y="3642"/>
                    <a:pt x="93573" y="6340"/>
                    <a:pt x="98021" y="10295"/>
                  </a:cubicBezTo>
                  <a:cubicBezTo>
                    <a:pt x="106195" y="17990"/>
                    <a:pt x="110282" y="33049"/>
                    <a:pt x="110282" y="55472"/>
                  </a:cubicBezTo>
                  <a:lnTo>
                    <a:pt x="110282" y="79729"/>
                  </a:lnTo>
                  <a:cubicBezTo>
                    <a:pt x="110282" y="102542"/>
                    <a:pt x="106114" y="117631"/>
                    <a:pt x="97778" y="124995"/>
                  </a:cubicBezTo>
                  <a:cubicBezTo>
                    <a:pt x="93330" y="128949"/>
                    <a:pt x="87597" y="131626"/>
                    <a:pt x="80579" y="133025"/>
                  </a:cubicBezTo>
                  <a:cubicBezTo>
                    <a:pt x="74239" y="134491"/>
                    <a:pt x="65645" y="135223"/>
                    <a:pt x="54798" y="135223"/>
                  </a:cubicBezTo>
                  <a:cubicBezTo>
                    <a:pt x="43929" y="135223"/>
                    <a:pt x="35347" y="134494"/>
                    <a:pt x="29050" y="133036"/>
                  </a:cubicBezTo>
                  <a:cubicBezTo>
                    <a:pt x="21915" y="131615"/>
                    <a:pt x="16293" y="128850"/>
                    <a:pt x="12183" y="124741"/>
                  </a:cubicBezTo>
                  <a:cubicBezTo>
                    <a:pt x="4061" y="117561"/>
                    <a:pt x="0" y="102557"/>
                    <a:pt x="0" y="79729"/>
                  </a:cubicBezTo>
                  <a:lnTo>
                    <a:pt x="0" y="54776"/>
                  </a:lnTo>
                  <a:cubicBezTo>
                    <a:pt x="0" y="32832"/>
                    <a:pt x="3487" y="18123"/>
                    <a:pt x="10460" y="10648"/>
                  </a:cubicBezTo>
                  <a:cubicBezTo>
                    <a:pt x="17559" y="3549"/>
                    <a:pt x="32338" y="0"/>
                    <a:pt x="5479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18" name="Group 20"/>
            <p:cNvGrpSpPr>
              <a:grpSpLocks noChangeAspect="1"/>
            </p:cNvGrpSpPr>
            <p:nvPr/>
          </p:nvGrpSpPr>
          <p:grpSpPr bwMode="auto">
            <a:xfrm>
              <a:off x="4712636" y="3570051"/>
              <a:ext cx="180975" cy="192087"/>
              <a:chOff x="880" y="1755"/>
              <a:chExt cx="114" cy="121"/>
            </a:xfrm>
          </p:grpSpPr>
          <p:sp>
            <p:nvSpPr>
              <p:cNvPr id="19" name="AutoShape 19"/>
              <p:cNvSpPr>
                <a:spLocks noChangeAspect="1" noChangeArrowheads="1" noTextEdit="1"/>
              </p:cNvSpPr>
              <p:nvPr/>
            </p:nvSpPr>
            <p:spPr bwMode="auto">
              <a:xfrm>
                <a:off x="880" y="1755"/>
                <a:ext cx="114" cy="1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0" name="Freeform 21"/>
              <p:cNvSpPr>
                <a:spLocks noEditPoints="1"/>
              </p:cNvSpPr>
              <p:nvPr/>
            </p:nvSpPr>
            <p:spPr bwMode="auto">
              <a:xfrm>
                <a:off x="878" y="1755"/>
                <a:ext cx="119" cy="118"/>
              </a:xfrm>
              <a:custGeom>
                <a:avLst/>
                <a:gdLst>
                  <a:gd name="T0" fmla="*/ 23 w 47"/>
                  <a:gd name="T1" fmla="*/ 25 h 47"/>
                  <a:gd name="T2" fmla="*/ 36 w 47"/>
                  <a:gd name="T3" fmla="*/ 16 h 47"/>
                  <a:gd name="T4" fmla="*/ 36 w 47"/>
                  <a:gd name="T5" fmla="*/ 31 h 47"/>
                  <a:gd name="T6" fmla="*/ 11 w 47"/>
                  <a:gd name="T7" fmla="*/ 31 h 47"/>
                  <a:gd name="T8" fmla="*/ 11 w 47"/>
                  <a:gd name="T9" fmla="*/ 16 h 47"/>
                  <a:gd name="T10" fmla="*/ 23 w 47"/>
                  <a:gd name="T11" fmla="*/ 25 h 47"/>
                  <a:gd name="T12" fmla="*/ 23 w 47"/>
                  <a:gd name="T13" fmla="*/ 24 h 47"/>
                  <a:gd name="T14" fmla="*/ 12 w 47"/>
                  <a:gd name="T15" fmla="*/ 15 h 47"/>
                  <a:gd name="T16" fmla="*/ 35 w 47"/>
                  <a:gd name="T17" fmla="*/ 15 h 47"/>
                  <a:gd name="T18" fmla="*/ 23 w 47"/>
                  <a:gd name="T19" fmla="*/ 24 h 47"/>
                  <a:gd name="T20" fmla="*/ 23 w 47"/>
                  <a:gd name="T21" fmla="*/ 0 h 47"/>
                  <a:gd name="T22" fmla="*/ 0 w 47"/>
                  <a:gd name="T23" fmla="*/ 23 h 47"/>
                  <a:gd name="T24" fmla="*/ 23 w 47"/>
                  <a:gd name="T25" fmla="*/ 47 h 47"/>
                  <a:gd name="T26" fmla="*/ 47 w 47"/>
                  <a:gd name="T27" fmla="*/ 23 h 47"/>
                  <a:gd name="T28" fmla="*/ 23 w 47"/>
                  <a:gd name="T2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47" h="47">
                    <a:moveTo>
                      <a:pt x="23" y="25"/>
                    </a:moveTo>
                    <a:cubicBezTo>
                      <a:pt x="36" y="16"/>
                      <a:pt x="36" y="16"/>
                      <a:pt x="36" y="16"/>
                    </a:cubicBezTo>
                    <a:cubicBezTo>
                      <a:pt x="36" y="31"/>
                      <a:pt x="36" y="31"/>
                      <a:pt x="36" y="31"/>
                    </a:cubicBezTo>
                    <a:cubicBezTo>
                      <a:pt x="11" y="31"/>
                      <a:pt x="11" y="31"/>
                      <a:pt x="11" y="31"/>
                    </a:cubicBezTo>
                    <a:cubicBezTo>
                      <a:pt x="11" y="16"/>
                      <a:pt x="11" y="16"/>
                      <a:pt x="11" y="16"/>
                    </a:cubicBezTo>
                    <a:cubicBezTo>
                      <a:pt x="23" y="25"/>
                      <a:pt x="23" y="25"/>
                      <a:pt x="23" y="25"/>
                    </a:cubicBezTo>
                    <a:moveTo>
                      <a:pt x="23" y="24"/>
                    </a:moveTo>
                    <a:cubicBezTo>
                      <a:pt x="12" y="15"/>
                      <a:pt x="12" y="15"/>
                      <a:pt x="12" y="15"/>
                    </a:cubicBezTo>
                    <a:cubicBezTo>
                      <a:pt x="35" y="15"/>
                      <a:pt x="35" y="15"/>
                      <a:pt x="35" y="15"/>
                    </a:cubicBezTo>
                    <a:cubicBezTo>
                      <a:pt x="23" y="24"/>
                      <a:pt x="23" y="24"/>
                      <a:pt x="23" y="24"/>
                    </a:cubicBezTo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10"/>
                      <a:pt x="36" y="0"/>
                      <a:pt x="23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1" name="组合 20"/>
          <p:cNvGrpSpPr/>
          <p:nvPr/>
        </p:nvGrpSpPr>
        <p:grpSpPr>
          <a:xfrm>
            <a:off x="2846022" y="2658092"/>
            <a:ext cx="1574800" cy="862013"/>
            <a:chOff x="3181364" y="2417948"/>
            <a:chExt cx="1574800" cy="862013"/>
          </a:xfrm>
        </p:grpSpPr>
        <p:sp>
          <p:nvSpPr>
            <p:cNvPr id="22" name="Freeform 7"/>
            <p:cNvSpPr/>
            <p:nvPr/>
          </p:nvSpPr>
          <p:spPr bwMode="auto">
            <a:xfrm>
              <a:off x="3181364" y="2417948"/>
              <a:ext cx="1574800" cy="862013"/>
            </a:xfrm>
            <a:custGeom>
              <a:avLst/>
              <a:gdLst>
                <a:gd name="T0" fmla="*/ 345 w 418"/>
                <a:gd name="T1" fmla="*/ 192 h 229"/>
                <a:gd name="T2" fmla="*/ 398 w 418"/>
                <a:gd name="T3" fmla="*/ 198 h 229"/>
                <a:gd name="T4" fmla="*/ 418 w 418"/>
                <a:gd name="T5" fmla="*/ 115 h 229"/>
                <a:gd name="T6" fmla="*/ 401 w 418"/>
                <a:gd name="T7" fmla="*/ 36 h 229"/>
                <a:gd name="T8" fmla="*/ 352 w 418"/>
                <a:gd name="T9" fmla="*/ 41 h 229"/>
                <a:gd name="T10" fmla="*/ 352 w 418"/>
                <a:gd name="T11" fmla="*/ 41 h 229"/>
                <a:gd name="T12" fmla="*/ 264 w 418"/>
                <a:gd name="T13" fmla="*/ 10 h 229"/>
                <a:gd name="T14" fmla="*/ 255 w 418"/>
                <a:gd name="T15" fmla="*/ 0 h 229"/>
                <a:gd name="T16" fmla="*/ 0 w 418"/>
                <a:gd name="T17" fmla="*/ 115 h 229"/>
                <a:gd name="T18" fmla="*/ 253 w 418"/>
                <a:gd name="T19" fmla="*/ 229 h 229"/>
                <a:gd name="T20" fmla="*/ 345 w 418"/>
                <a:gd name="T21" fmla="*/ 192 h 2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229">
                  <a:moveTo>
                    <a:pt x="345" y="192"/>
                  </a:moveTo>
                  <a:cubicBezTo>
                    <a:pt x="362" y="192"/>
                    <a:pt x="380" y="194"/>
                    <a:pt x="398" y="198"/>
                  </a:cubicBezTo>
                  <a:cubicBezTo>
                    <a:pt x="412" y="178"/>
                    <a:pt x="418" y="150"/>
                    <a:pt x="418" y="115"/>
                  </a:cubicBezTo>
                  <a:cubicBezTo>
                    <a:pt x="418" y="82"/>
                    <a:pt x="413" y="56"/>
                    <a:pt x="401" y="36"/>
                  </a:cubicBezTo>
                  <a:cubicBezTo>
                    <a:pt x="384" y="39"/>
                    <a:pt x="367" y="41"/>
                    <a:pt x="352" y="41"/>
                  </a:cubicBezTo>
                  <a:cubicBezTo>
                    <a:pt x="352" y="41"/>
                    <a:pt x="352" y="41"/>
                    <a:pt x="352" y="41"/>
                  </a:cubicBezTo>
                  <a:cubicBezTo>
                    <a:pt x="314" y="41"/>
                    <a:pt x="285" y="31"/>
                    <a:pt x="264" y="10"/>
                  </a:cubicBezTo>
                  <a:cubicBezTo>
                    <a:pt x="261" y="7"/>
                    <a:pt x="258" y="4"/>
                    <a:pt x="255" y="0"/>
                  </a:cubicBezTo>
                  <a:cubicBezTo>
                    <a:pt x="154" y="23"/>
                    <a:pt x="36" y="93"/>
                    <a:pt x="0" y="115"/>
                  </a:cubicBezTo>
                  <a:cubicBezTo>
                    <a:pt x="35" y="137"/>
                    <a:pt x="151" y="206"/>
                    <a:pt x="253" y="229"/>
                  </a:cubicBezTo>
                  <a:cubicBezTo>
                    <a:pt x="277" y="200"/>
                    <a:pt x="313" y="192"/>
                    <a:pt x="345" y="192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任意多边形 22"/>
            <p:cNvSpPr/>
            <p:nvPr/>
          </p:nvSpPr>
          <p:spPr>
            <a:xfrm>
              <a:off x="4048495" y="2741692"/>
              <a:ext cx="486543" cy="273934"/>
            </a:xfrm>
            <a:custGeom>
              <a:avLst/>
              <a:gdLst/>
              <a:ahLst/>
              <a:cxnLst/>
              <a:rect l="l" t="t" r="r" b="b"/>
              <a:pathLst>
                <a:path w="240174" h="135223">
                  <a:moveTo>
                    <a:pt x="54798" y="20855"/>
                  </a:moveTo>
                  <a:cubicBezTo>
                    <a:pt x="41948" y="20855"/>
                    <a:pt x="34069" y="22129"/>
                    <a:pt x="31160" y="24677"/>
                  </a:cubicBezTo>
                  <a:cubicBezTo>
                    <a:pt x="26609" y="28314"/>
                    <a:pt x="24334" y="36499"/>
                    <a:pt x="24334" y="49231"/>
                  </a:cubicBezTo>
                  <a:lnTo>
                    <a:pt x="24334" y="85274"/>
                  </a:lnTo>
                  <a:cubicBezTo>
                    <a:pt x="24334" y="98860"/>
                    <a:pt x="26212" y="106935"/>
                    <a:pt x="29967" y="109497"/>
                  </a:cubicBezTo>
                  <a:cubicBezTo>
                    <a:pt x="33701" y="112738"/>
                    <a:pt x="41978" y="114358"/>
                    <a:pt x="54798" y="114358"/>
                  </a:cubicBezTo>
                  <a:cubicBezTo>
                    <a:pt x="68053" y="114358"/>
                    <a:pt x="76330" y="113121"/>
                    <a:pt x="79629" y="110646"/>
                  </a:cubicBezTo>
                  <a:cubicBezTo>
                    <a:pt x="83378" y="107318"/>
                    <a:pt x="85252" y="98860"/>
                    <a:pt x="85252" y="85274"/>
                  </a:cubicBezTo>
                  <a:lnTo>
                    <a:pt x="85252" y="49231"/>
                  </a:lnTo>
                  <a:cubicBezTo>
                    <a:pt x="85252" y="36485"/>
                    <a:pt x="83403" y="28476"/>
                    <a:pt x="79707" y="25207"/>
                  </a:cubicBezTo>
                  <a:cubicBezTo>
                    <a:pt x="76386" y="22305"/>
                    <a:pt x="68083" y="20855"/>
                    <a:pt x="54798" y="20855"/>
                  </a:cubicBezTo>
                  <a:close/>
                  <a:moveTo>
                    <a:pt x="186757" y="0"/>
                  </a:moveTo>
                  <a:lnTo>
                    <a:pt x="195770" y="0"/>
                  </a:lnTo>
                  <a:cubicBezTo>
                    <a:pt x="199584" y="0"/>
                    <a:pt x="202721" y="243"/>
                    <a:pt x="205181" y="729"/>
                  </a:cubicBezTo>
                  <a:cubicBezTo>
                    <a:pt x="211838" y="1208"/>
                    <a:pt x="217460" y="2467"/>
                    <a:pt x="222048" y="4507"/>
                  </a:cubicBezTo>
                  <a:cubicBezTo>
                    <a:pt x="226938" y="6959"/>
                    <a:pt x="230653" y="10472"/>
                    <a:pt x="233193" y="15045"/>
                  </a:cubicBezTo>
                  <a:cubicBezTo>
                    <a:pt x="235999" y="19721"/>
                    <a:pt x="237402" y="26267"/>
                    <a:pt x="237402" y="34684"/>
                  </a:cubicBezTo>
                  <a:cubicBezTo>
                    <a:pt x="237402" y="43808"/>
                    <a:pt x="236201" y="50531"/>
                    <a:pt x="233801" y="54854"/>
                  </a:cubicBezTo>
                  <a:cubicBezTo>
                    <a:pt x="230612" y="61223"/>
                    <a:pt x="224879" y="64843"/>
                    <a:pt x="216602" y="65712"/>
                  </a:cubicBezTo>
                  <a:lnTo>
                    <a:pt x="216602" y="66662"/>
                  </a:lnTo>
                  <a:cubicBezTo>
                    <a:pt x="225329" y="67089"/>
                    <a:pt x="231485" y="69865"/>
                    <a:pt x="235071" y="74990"/>
                  </a:cubicBezTo>
                  <a:cubicBezTo>
                    <a:pt x="238473" y="79364"/>
                    <a:pt x="240174" y="86029"/>
                    <a:pt x="240174" y="94983"/>
                  </a:cubicBezTo>
                  <a:cubicBezTo>
                    <a:pt x="240174" y="112443"/>
                    <a:pt x="235362" y="123956"/>
                    <a:pt x="225737" y="129524"/>
                  </a:cubicBezTo>
                  <a:cubicBezTo>
                    <a:pt x="221908" y="131917"/>
                    <a:pt x="216444" y="133349"/>
                    <a:pt x="209345" y="133820"/>
                  </a:cubicBezTo>
                  <a:cubicBezTo>
                    <a:pt x="206002" y="134292"/>
                    <a:pt x="202489" y="134759"/>
                    <a:pt x="198808" y="135223"/>
                  </a:cubicBezTo>
                  <a:cubicBezTo>
                    <a:pt x="195398" y="135223"/>
                    <a:pt x="191381" y="135223"/>
                    <a:pt x="186757" y="135223"/>
                  </a:cubicBezTo>
                  <a:cubicBezTo>
                    <a:pt x="181675" y="135223"/>
                    <a:pt x="177658" y="135223"/>
                    <a:pt x="174706" y="135223"/>
                  </a:cubicBezTo>
                  <a:cubicBezTo>
                    <a:pt x="170346" y="134737"/>
                    <a:pt x="166789" y="134266"/>
                    <a:pt x="164035" y="133809"/>
                  </a:cubicBezTo>
                  <a:cubicBezTo>
                    <a:pt x="157835" y="133331"/>
                    <a:pt x="152592" y="131486"/>
                    <a:pt x="148306" y="128275"/>
                  </a:cubicBezTo>
                  <a:cubicBezTo>
                    <a:pt x="140184" y="122539"/>
                    <a:pt x="136122" y="109582"/>
                    <a:pt x="136122" y="89405"/>
                  </a:cubicBezTo>
                  <a:lnTo>
                    <a:pt x="160456" y="89405"/>
                  </a:lnTo>
                  <a:cubicBezTo>
                    <a:pt x="160456" y="101158"/>
                    <a:pt x="162117" y="108489"/>
                    <a:pt x="165438" y="111397"/>
                  </a:cubicBezTo>
                  <a:cubicBezTo>
                    <a:pt x="168207" y="113371"/>
                    <a:pt x="175313" y="114358"/>
                    <a:pt x="186757" y="114358"/>
                  </a:cubicBezTo>
                  <a:cubicBezTo>
                    <a:pt x="193075" y="114358"/>
                    <a:pt x="197629" y="114129"/>
                    <a:pt x="200420" y="113673"/>
                  </a:cubicBezTo>
                  <a:cubicBezTo>
                    <a:pt x="204205" y="113673"/>
                    <a:pt x="207081" y="113084"/>
                    <a:pt x="209047" y="111905"/>
                  </a:cubicBezTo>
                  <a:cubicBezTo>
                    <a:pt x="213105" y="109873"/>
                    <a:pt x="215133" y="104232"/>
                    <a:pt x="215133" y="94983"/>
                  </a:cubicBezTo>
                  <a:cubicBezTo>
                    <a:pt x="215133" y="88127"/>
                    <a:pt x="213856" y="83212"/>
                    <a:pt x="211300" y="80237"/>
                  </a:cubicBezTo>
                  <a:cubicBezTo>
                    <a:pt x="208988" y="77159"/>
                    <a:pt x="204504" y="75620"/>
                    <a:pt x="197847" y="75620"/>
                  </a:cubicBezTo>
                  <a:lnTo>
                    <a:pt x="177710" y="75620"/>
                  </a:lnTo>
                  <a:lnTo>
                    <a:pt x="177710" y="56831"/>
                  </a:lnTo>
                  <a:lnTo>
                    <a:pt x="197847" y="56831"/>
                  </a:lnTo>
                  <a:cubicBezTo>
                    <a:pt x="203811" y="56831"/>
                    <a:pt x="207803" y="55012"/>
                    <a:pt x="209820" y="51374"/>
                  </a:cubicBezTo>
                  <a:cubicBezTo>
                    <a:pt x="211978" y="48797"/>
                    <a:pt x="213057" y="43234"/>
                    <a:pt x="213057" y="34684"/>
                  </a:cubicBezTo>
                  <a:cubicBezTo>
                    <a:pt x="213057" y="28646"/>
                    <a:pt x="211109" y="24654"/>
                    <a:pt x="207213" y="22710"/>
                  </a:cubicBezTo>
                  <a:cubicBezTo>
                    <a:pt x="204342" y="21473"/>
                    <a:pt x="197523" y="20855"/>
                    <a:pt x="186757" y="20855"/>
                  </a:cubicBezTo>
                  <a:cubicBezTo>
                    <a:pt x="175725" y="20855"/>
                    <a:pt x="168785" y="22077"/>
                    <a:pt x="165935" y="24522"/>
                  </a:cubicBezTo>
                  <a:cubicBezTo>
                    <a:pt x="163210" y="26856"/>
                    <a:pt x="161848" y="33259"/>
                    <a:pt x="161848" y="43731"/>
                  </a:cubicBezTo>
                  <a:lnTo>
                    <a:pt x="137503" y="43731"/>
                  </a:lnTo>
                  <a:cubicBezTo>
                    <a:pt x="137503" y="25387"/>
                    <a:pt x="141388" y="12883"/>
                    <a:pt x="149157" y="6219"/>
                  </a:cubicBezTo>
                  <a:cubicBezTo>
                    <a:pt x="152699" y="4017"/>
                    <a:pt x="157846" y="2169"/>
                    <a:pt x="164599" y="674"/>
                  </a:cubicBezTo>
                  <a:cubicBezTo>
                    <a:pt x="169540" y="225"/>
                    <a:pt x="176926" y="0"/>
                    <a:pt x="186757" y="0"/>
                  </a:cubicBezTo>
                  <a:close/>
                  <a:moveTo>
                    <a:pt x="54798" y="0"/>
                  </a:moveTo>
                  <a:cubicBezTo>
                    <a:pt x="65609" y="0"/>
                    <a:pt x="74176" y="733"/>
                    <a:pt x="80502" y="2198"/>
                  </a:cubicBezTo>
                  <a:cubicBezTo>
                    <a:pt x="87733" y="3642"/>
                    <a:pt x="93573" y="6340"/>
                    <a:pt x="98021" y="10295"/>
                  </a:cubicBezTo>
                  <a:cubicBezTo>
                    <a:pt x="106195" y="17990"/>
                    <a:pt x="110282" y="33049"/>
                    <a:pt x="110282" y="55472"/>
                  </a:cubicBezTo>
                  <a:lnTo>
                    <a:pt x="110282" y="79729"/>
                  </a:lnTo>
                  <a:cubicBezTo>
                    <a:pt x="110282" y="102542"/>
                    <a:pt x="106114" y="117631"/>
                    <a:pt x="97778" y="124995"/>
                  </a:cubicBezTo>
                  <a:cubicBezTo>
                    <a:pt x="93330" y="128949"/>
                    <a:pt x="87597" y="131626"/>
                    <a:pt x="80579" y="133025"/>
                  </a:cubicBezTo>
                  <a:cubicBezTo>
                    <a:pt x="74239" y="134491"/>
                    <a:pt x="65645" y="135223"/>
                    <a:pt x="54798" y="135223"/>
                  </a:cubicBezTo>
                  <a:cubicBezTo>
                    <a:pt x="43929" y="135223"/>
                    <a:pt x="35347" y="134494"/>
                    <a:pt x="29050" y="133036"/>
                  </a:cubicBezTo>
                  <a:cubicBezTo>
                    <a:pt x="21915" y="131615"/>
                    <a:pt x="16293" y="128850"/>
                    <a:pt x="12183" y="124741"/>
                  </a:cubicBezTo>
                  <a:cubicBezTo>
                    <a:pt x="4061" y="117561"/>
                    <a:pt x="0" y="102557"/>
                    <a:pt x="0" y="79729"/>
                  </a:cubicBezTo>
                  <a:lnTo>
                    <a:pt x="0" y="54776"/>
                  </a:lnTo>
                  <a:cubicBezTo>
                    <a:pt x="0" y="32832"/>
                    <a:pt x="3487" y="18123"/>
                    <a:pt x="10460" y="10648"/>
                  </a:cubicBezTo>
                  <a:cubicBezTo>
                    <a:pt x="17559" y="3549"/>
                    <a:pt x="32338" y="0"/>
                    <a:pt x="5479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25" name="Group 8"/>
            <p:cNvGrpSpPr>
              <a:grpSpLocks noChangeAspect="1"/>
            </p:cNvGrpSpPr>
            <p:nvPr/>
          </p:nvGrpSpPr>
          <p:grpSpPr bwMode="auto">
            <a:xfrm>
              <a:off x="3813654" y="2765001"/>
              <a:ext cx="180975" cy="179388"/>
              <a:chOff x="888" y="1182"/>
              <a:chExt cx="114" cy="113"/>
            </a:xfrm>
          </p:grpSpPr>
          <p:sp>
            <p:nvSpPr>
              <p:cNvPr id="26" name="AutoShape 7"/>
              <p:cNvSpPr>
                <a:spLocks noChangeAspect="1" noChangeArrowheads="1" noTextEdit="1"/>
              </p:cNvSpPr>
              <p:nvPr/>
            </p:nvSpPr>
            <p:spPr bwMode="auto">
              <a:xfrm>
                <a:off x="888" y="1182"/>
                <a:ext cx="114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27" name="Freeform 9"/>
              <p:cNvSpPr>
                <a:spLocks noEditPoints="1"/>
              </p:cNvSpPr>
              <p:nvPr/>
            </p:nvSpPr>
            <p:spPr bwMode="auto">
              <a:xfrm>
                <a:off x="886" y="1179"/>
                <a:ext cx="119" cy="119"/>
              </a:xfrm>
              <a:custGeom>
                <a:avLst/>
                <a:gdLst>
                  <a:gd name="T0" fmla="*/ 31 w 47"/>
                  <a:gd name="T1" fmla="*/ 15 h 47"/>
                  <a:gd name="T2" fmla="*/ 31 w 47"/>
                  <a:gd name="T3" fmla="*/ 15 h 47"/>
                  <a:gd name="T4" fmla="*/ 31 w 47"/>
                  <a:gd name="T5" fmla="*/ 15 h 47"/>
                  <a:gd name="T6" fmla="*/ 25 w 47"/>
                  <a:gd name="T7" fmla="*/ 15 h 47"/>
                  <a:gd name="T8" fmla="*/ 25 w 47"/>
                  <a:gd name="T9" fmla="*/ 22 h 47"/>
                  <a:gd name="T10" fmla="*/ 31 w 47"/>
                  <a:gd name="T11" fmla="*/ 15 h 47"/>
                  <a:gd name="T12" fmla="*/ 22 w 47"/>
                  <a:gd name="T13" fmla="*/ 15 h 47"/>
                  <a:gd name="T14" fmla="*/ 15 w 47"/>
                  <a:gd name="T15" fmla="*/ 15 h 47"/>
                  <a:gd name="T16" fmla="*/ 22 w 47"/>
                  <a:gd name="T17" fmla="*/ 22 h 47"/>
                  <a:gd name="T18" fmla="*/ 22 w 47"/>
                  <a:gd name="T19" fmla="*/ 15 h 47"/>
                  <a:gd name="T20" fmla="*/ 22 w 47"/>
                  <a:gd name="T21" fmla="*/ 38 h 47"/>
                  <a:gd name="T22" fmla="*/ 22 w 47"/>
                  <a:gd name="T23" fmla="*/ 26 h 47"/>
                  <a:gd name="T24" fmla="*/ 11 w 47"/>
                  <a:gd name="T25" fmla="*/ 15 h 47"/>
                  <a:gd name="T26" fmla="*/ 11 w 47"/>
                  <a:gd name="T27" fmla="*/ 13 h 47"/>
                  <a:gd name="T28" fmla="*/ 36 w 47"/>
                  <a:gd name="T29" fmla="*/ 13 h 47"/>
                  <a:gd name="T30" fmla="*/ 36 w 47"/>
                  <a:gd name="T31" fmla="*/ 15 h 47"/>
                  <a:gd name="T32" fmla="*/ 25 w 47"/>
                  <a:gd name="T33" fmla="*/ 26 h 47"/>
                  <a:gd name="T34" fmla="*/ 25 w 47"/>
                  <a:gd name="T35" fmla="*/ 38 h 47"/>
                  <a:gd name="T36" fmla="*/ 22 w 47"/>
                  <a:gd name="T37" fmla="*/ 38 h 47"/>
                  <a:gd name="T38" fmla="*/ 23 w 47"/>
                  <a:gd name="T39" fmla="*/ 0 h 47"/>
                  <a:gd name="T40" fmla="*/ 0 w 47"/>
                  <a:gd name="T41" fmla="*/ 23 h 47"/>
                  <a:gd name="T42" fmla="*/ 23 w 47"/>
                  <a:gd name="T43" fmla="*/ 47 h 47"/>
                  <a:gd name="T44" fmla="*/ 47 w 47"/>
                  <a:gd name="T45" fmla="*/ 23 h 47"/>
                  <a:gd name="T46" fmla="*/ 23 w 47"/>
                  <a:gd name="T47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7" h="47">
                    <a:moveTo>
                      <a:pt x="31" y="15"/>
                    </a:moveTo>
                    <a:cubicBezTo>
                      <a:pt x="31" y="15"/>
                      <a:pt x="31" y="15"/>
                      <a:pt x="31" y="15"/>
                    </a:cubicBezTo>
                    <a:moveTo>
                      <a:pt x="31" y="15"/>
                    </a:moveTo>
                    <a:cubicBezTo>
                      <a:pt x="25" y="15"/>
                      <a:pt x="25" y="15"/>
                      <a:pt x="25" y="15"/>
                    </a:cubicBezTo>
                    <a:cubicBezTo>
                      <a:pt x="25" y="22"/>
                      <a:pt x="25" y="22"/>
                      <a:pt x="25" y="22"/>
                    </a:cubicBezTo>
                    <a:cubicBezTo>
                      <a:pt x="31" y="15"/>
                      <a:pt x="31" y="15"/>
                      <a:pt x="31" y="15"/>
                    </a:cubicBezTo>
                    <a:moveTo>
                      <a:pt x="22" y="15"/>
                    </a:moveTo>
                    <a:cubicBezTo>
                      <a:pt x="15" y="15"/>
                      <a:pt x="15" y="15"/>
                      <a:pt x="15" y="15"/>
                    </a:cubicBezTo>
                    <a:cubicBezTo>
                      <a:pt x="22" y="22"/>
                      <a:pt x="22" y="22"/>
                      <a:pt x="22" y="22"/>
                    </a:cubicBezTo>
                    <a:cubicBezTo>
                      <a:pt x="22" y="15"/>
                      <a:pt x="22" y="15"/>
                      <a:pt x="22" y="15"/>
                    </a:cubicBezTo>
                    <a:moveTo>
                      <a:pt x="22" y="38"/>
                    </a:moveTo>
                    <a:cubicBezTo>
                      <a:pt x="22" y="26"/>
                      <a:pt x="22" y="26"/>
                      <a:pt x="22" y="26"/>
                    </a:cubicBezTo>
                    <a:cubicBezTo>
                      <a:pt x="11" y="15"/>
                      <a:pt x="11" y="15"/>
                      <a:pt x="11" y="15"/>
                    </a:cubicBezTo>
                    <a:cubicBezTo>
                      <a:pt x="11" y="13"/>
                      <a:pt x="11" y="13"/>
                      <a:pt x="11" y="13"/>
                    </a:cubicBezTo>
                    <a:cubicBezTo>
                      <a:pt x="36" y="13"/>
                      <a:pt x="36" y="13"/>
                      <a:pt x="36" y="13"/>
                    </a:cubicBezTo>
                    <a:cubicBezTo>
                      <a:pt x="36" y="15"/>
                      <a:pt x="36" y="15"/>
                      <a:pt x="36" y="15"/>
                    </a:cubicBezTo>
                    <a:cubicBezTo>
                      <a:pt x="25" y="26"/>
                      <a:pt x="25" y="26"/>
                      <a:pt x="25" y="26"/>
                    </a:cubicBezTo>
                    <a:cubicBezTo>
                      <a:pt x="25" y="38"/>
                      <a:pt x="25" y="38"/>
                      <a:pt x="25" y="38"/>
                    </a:cubicBezTo>
                    <a:cubicBezTo>
                      <a:pt x="22" y="38"/>
                      <a:pt x="22" y="38"/>
                      <a:pt x="22" y="38"/>
                    </a:cubicBezTo>
                    <a:moveTo>
                      <a:pt x="23" y="0"/>
                    </a:moveTo>
                    <a:cubicBezTo>
                      <a:pt x="10" y="0"/>
                      <a:pt x="0" y="10"/>
                      <a:pt x="0" y="23"/>
                    </a:cubicBezTo>
                    <a:cubicBezTo>
                      <a:pt x="0" y="36"/>
                      <a:pt x="10" y="47"/>
                      <a:pt x="23" y="47"/>
                    </a:cubicBezTo>
                    <a:cubicBezTo>
                      <a:pt x="36" y="47"/>
                      <a:pt x="47" y="36"/>
                      <a:pt x="47" y="23"/>
                    </a:cubicBezTo>
                    <a:cubicBezTo>
                      <a:pt x="47" y="10"/>
                      <a:pt x="36" y="0"/>
                      <a:pt x="23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768360" y="1838942"/>
            <a:ext cx="1576388" cy="914400"/>
            <a:chOff x="4103702" y="1598798"/>
            <a:chExt cx="1576388" cy="914400"/>
          </a:xfrm>
        </p:grpSpPr>
        <p:sp>
          <p:nvSpPr>
            <p:cNvPr id="29" name="Freeform 6"/>
            <p:cNvSpPr/>
            <p:nvPr/>
          </p:nvSpPr>
          <p:spPr bwMode="auto">
            <a:xfrm>
              <a:off x="4103702" y="1598798"/>
              <a:ext cx="1576388" cy="914400"/>
            </a:xfrm>
            <a:custGeom>
              <a:avLst/>
              <a:gdLst>
                <a:gd name="T0" fmla="*/ 142 w 418"/>
                <a:gd name="T1" fmla="*/ 3 h 243"/>
                <a:gd name="T2" fmla="*/ 107 w 418"/>
                <a:gd name="T3" fmla="*/ 0 h 243"/>
                <a:gd name="T4" fmla="*/ 31 w 418"/>
                <a:gd name="T5" fmla="*/ 25 h 243"/>
                <a:gd name="T6" fmla="*/ 0 w 418"/>
                <a:gd name="T7" fmla="*/ 121 h 243"/>
                <a:gd name="T8" fmla="*/ 29 w 418"/>
                <a:gd name="T9" fmla="*/ 215 h 243"/>
                <a:gd name="T10" fmla="*/ 31 w 418"/>
                <a:gd name="T11" fmla="*/ 217 h 243"/>
                <a:gd name="T12" fmla="*/ 107 w 418"/>
                <a:gd name="T13" fmla="*/ 243 h 243"/>
                <a:gd name="T14" fmla="*/ 107 w 418"/>
                <a:gd name="T15" fmla="*/ 243 h 243"/>
                <a:gd name="T16" fmla="*/ 145 w 418"/>
                <a:gd name="T17" fmla="*/ 240 h 243"/>
                <a:gd name="T18" fmla="*/ 418 w 418"/>
                <a:gd name="T19" fmla="*/ 121 h 243"/>
                <a:gd name="T20" fmla="*/ 142 w 418"/>
                <a:gd name="T21" fmla="*/ 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18" h="243">
                  <a:moveTo>
                    <a:pt x="142" y="3"/>
                  </a:moveTo>
                  <a:cubicBezTo>
                    <a:pt x="130" y="1"/>
                    <a:pt x="118" y="0"/>
                    <a:pt x="107" y="0"/>
                  </a:cubicBezTo>
                  <a:cubicBezTo>
                    <a:pt x="74" y="0"/>
                    <a:pt x="49" y="8"/>
                    <a:pt x="31" y="25"/>
                  </a:cubicBezTo>
                  <a:cubicBezTo>
                    <a:pt x="11" y="45"/>
                    <a:pt x="0" y="77"/>
                    <a:pt x="0" y="121"/>
                  </a:cubicBezTo>
                  <a:cubicBezTo>
                    <a:pt x="0" y="163"/>
                    <a:pt x="10" y="195"/>
                    <a:pt x="29" y="215"/>
                  </a:cubicBezTo>
                  <a:cubicBezTo>
                    <a:pt x="29" y="216"/>
                    <a:pt x="30" y="216"/>
                    <a:pt x="31" y="217"/>
                  </a:cubicBezTo>
                  <a:cubicBezTo>
                    <a:pt x="48" y="234"/>
                    <a:pt x="74" y="243"/>
                    <a:pt x="107" y="243"/>
                  </a:cubicBezTo>
                  <a:cubicBezTo>
                    <a:pt x="107" y="243"/>
                    <a:pt x="107" y="243"/>
                    <a:pt x="107" y="243"/>
                  </a:cubicBezTo>
                  <a:cubicBezTo>
                    <a:pt x="119" y="243"/>
                    <a:pt x="132" y="242"/>
                    <a:pt x="145" y="240"/>
                  </a:cubicBezTo>
                  <a:cubicBezTo>
                    <a:pt x="250" y="222"/>
                    <a:pt x="381" y="145"/>
                    <a:pt x="418" y="121"/>
                  </a:cubicBezTo>
                  <a:cubicBezTo>
                    <a:pt x="380" y="98"/>
                    <a:pt x="248" y="19"/>
                    <a:pt x="142" y="3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76200" dir="360000" sx="105000" sy="105000" algn="c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任意多边形 29"/>
            <p:cNvSpPr/>
            <p:nvPr/>
          </p:nvSpPr>
          <p:spPr>
            <a:xfrm>
              <a:off x="4219424" y="1901431"/>
              <a:ext cx="522528" cy="297630"/>
            </a:xfrm>
            <a:custGeom>
              <a:avLst/>
              <a:gdLst/>
              <a:ahLst/>
              <a:cxnLst/>
              <a:rect l="l" t="t" r="r" b="b"/>
              <a:pathLst>
                <a:path w="237402" h="135223">
                  <a:moveTo>
                    <a:pt x="54798" y="20855"/>
                  </a:moveTo>
                  <a:cubicBezTo>
                    <a:pt x="41948" y="20855"/>
                    <a:pt x="34069" y="22129"/>
                    <a:pt x="31160" y="24676"/>
                  </a:cubicBezTo>
                  <a:cubicBezTo>
                    <a:pt x="26609" y="28314"/>
                    <a:pt x="24334" y="36499"/>
                    <a:pt x="24334" y="49231"/>
                  </a:cubicBezTo>
                  <a:lnTo>
                    <a:pt x="24334" y="85274"/>
                  </a:lnTo>
                  <a:cubicBezTo>
                    <a:pt x="24334" y="98860"/>
                    <a:pt x="26212" y="106935"/>
                    <a:pt x="29967" y="109497"/>
                  </a:cubicBezTo>
                  <a:cubicBezTo>
                    <a:pt x="33701" y="112738"/>
                    <a:pt x="41978" y="114358"/>
                    <a:pt x="54798" y="114358"/>
                  </a:cubicBezTo>
                  <a:cubicBezTo>
                    <a:pt x="68053" y="114358"/>
                    <a:pt x="76330" y="113120"/>
                    <a:pt x="79629" y="110646"/>
                  </a:cubicBezTo>
                  <a:cubicBezTo>
                    <a:pt x="83378" y="107318"/>
                    <a:pt x="85252" y="98860"/>
                    <a:pt x="85252" y="85274"/>
                  </a:cubicBezTo>
                  <a:lnTo>
                    <a:pt x="85252" y="49231"/>
                  </a:lnTo>
                  <a:cubicBezTo>
                    <a:pt x="85252" y="36484"/>
                    <a:pt x="83403" y="28476"/>
                    <a:pt x="79707" y="25207"/>
                  </a:cubicBezTo>
                  <a:cubicBezTo>
                    <a:pt x="76386" y="22305"/>
                    <a:pt x="68083" y="20855"/>
                    <a:pt x="54798" y="20855"/>
                  </a:cubicBezTo>
                  <a:close/>
                  <a:moveTo>
                    <a:pt x="188148" y="0"/>
                  </a:moveTo>
                  <a:cubicBezTo>
                    <a:pt x="196595" y="0"/>
                    <a:pt x="203627" y="468"/>
                    <a:pt x="209246" y="1403"/>
                  </a:cubicBezTo>
                  <a:cubicBezTo>
                    <a:pt x="215748" y="2404"/>
                    <a:pt x="221065" y="4455"/>
                    <a:pt x="225196" y="7555"/>
                  </a:cubicBezTo>
                  <a:cubicBezTo>
                    <a:pt x="233333" y="13292"/>
                    <a:pt x="237402" y="24411"/>
                    <a:pt x="237402" y="40914"/>
                  </a:cubicBezTo>
                  <a:cubicBezTo>
                    <a:pt x="237402" y="57262"/>
                    <a:pt x="234309" y="68289"/>
                    <a:pt x="228123" y="73996"/>
                  </a:cubicBezTo>
                  <a:cubicBezTo>
                    <a:pt x="224346" y="77236"/>
                    <a:pt x="219423" y="79854"/>
                    <a:pt x="213355" y="81850"/>
                  </a:cubicBezTo>
                  <a:cubicBezTo>
                    <a:pt x="208856" y="83227"/>
                    <a:pt x="201926" y="84615"/>
                    <a:pt x="192567" y="86014"/>
                  </a:cubicBezTo>
                  <a:lnTo>
                    <a:pt x="177279" y="88091"/>
                  </a:lnTo>
                  <a:cubicBezTo>
                    <a:pt x="172993" y="88952"/>
                    <a:pt x="169647" y="90105"/>
                    <a:pt x="167239" y="91548"/>
                  </a:cubicBezTo>
                  <a:cubicBezTo>
                    <a:pt x="163181" y="93757"/>
                    <a:pt x="161152" y="99291"/>
                    <a:pt x="161152" y="108150"/>
                  </a:cubicBezTo>
                  <a:lnTo>
                    <a:pt x="161152" y="112977"/>
                  </a:lnTo>
                  <a:lnTo>
                    <a:pt x="237402" y="112977"/>
                  </a:lnTo>
                  <a:lnTo>
                    <a:pt x="237402" y="133842"/>
                  </a:lnTo>
                  <a:lnTo>
                    <a:pt x="136122" y="133842"/>
                  </a:lnTo>
                  <a:lnTo>
                    <a:pt x="136122" y="108150"/>
                  </a:lnTo>
                  <a:cubicBezTo>
                    <a:pt x="136122" y="93032"/>
                    <a:pt x="139650" y="82888"/>
                    <a:pt x="146704" y="77719"/>
                  </a:cubicBezTo>
                  <a:cubicBezTo>
                    <a:pt x="149915" y="75038"/>
                    <a:pt x="154484" y="72958"/>
                    <a:pt x="160412" y="71478"/>
                  </a:cubicBezTo>
                  <a:cubicBezTo>
                    <a:pt x="163225" y="70535"/>
                    <a:pt x="166318" y="69828"/>
                    <a:pt x="169691" y="69357"/>
                  </a:cubicBezTo>
                  <a:cubicBezTo>
                    <a:pt x="172003" y="68893"/>
                    <a:pt x="175597" y="67947"/>
                    <a:pt x="180471" y="66518"/>
                  </a:cubicBezTo>
                  <a:lnTo>
                    <a:pt x="197062" y="63746"/>
                  </a:lnTo>
                  <a:cubicBezTo>
                    <a:pt x="201090" y="63399"/>
                    <a:pt x="204224" y="62556"/>
                    <a:pt x="206462" y="61216"/>
                  </a:cubicBezTo>
                  <a:cubicBezTo>
                    <a:pt x="210395" y="58852"/>
                    <a:pt x="212361" y="52085"/>
                    <a:pt x="212361" y="40914"/>
                  </a:cubicBezTo>
                  <a:cubicBezTo>
                    <a:pt x="212361" y="32350"/>
                    <a:pt x="210755" y="26665"/>
                    <a:pt x="207545" y="23859"/>
                  </a:cubicBezTo>
                  <a:cubicBezTo>
                    <a:pt x="204342" y="21856"/>
                    <a:pt x="197876" y="20855"/>
                    <a:pt x="188148" y="20855"/>
                  </a:cubicBezTo>
                  <a:cubicBezTo>
                    <a:pt x="176189" y="20855"/>
                    <a:pt x="168789" y="22077"/>
                    <a:pt x="165946" y="24522"/>
                  </a:cubicBezTo>
                  <a:cubicBezTo>
                    <a:pt x="162750" y="27327"/>
                    <a:pt x="161152" y="35347"/>
                    <a:pt x="161152" y="48580"/>
                  </a:cubicBezTo>
                  <a:lnTo>
                    <a:pt x="136122" y="48580"/>
                  </a:lnTo>
                  <a:cubicBezTo>
                    <a:pt x="136122" y="43322"/>
                    <a:pt x="136351" y="39316"/>
                    <a:pt x="136807" y="36562"/>
                  </a:cubicBezTo>
                  <a:cubicBezTo>
                    <a:pt x="136807" y="32850"/>
                    <a:pt x="137039" y="29610"/>
                    <a:pt x="137503" y="26841"/>
                  </a:cubicBezTo>
                  <a:cubicBezTo>
                    <a:pt x="138453" y="20693"/>
                    <a:pt x="140666" y="15877"/>
                    <a:pt x="144142" y="12393"/>
                  </a:cubicBezTo>
                  <a:cubicBezTo>
                    <a:pt x="150467" y="4131"/>
                    <a:pt x="165136" y="0"/>
                    <a:pt x="188148" y="0"/>
                  </a:cubicBezTo>
                  <a:close/>
                  <a:moveTo>
                    <a:pt x="54798" y="0"/>
                  </a:moveTo>
                  <a:cubicBezTo>
                    <a:pt x="65609" y="0"/>
                    <a:pt x="74176" y="733"/>
                    <a:pt x="80502" y="2198"/>
                  </a:cubicBezTo>
                  <a:cubicBezTo>
                    <a:pt x="87733" y="3641"/>
                    <a:pt x="93573" y="6340"/>
                    <a:pt x="98021" y="10295"/>
                  </a:cubicBezTo>
                  <a:cubicBezTo>
                    <a:pt x="106195" y="17990"/>
                    <a:pt x="110282" y="33049"/>
                    <a:pt x="110282" y="55472"/>
                  </a:cubicBezTo>
                  <a:lnTo>
                    <a:pt x="110282" y="79729"/>
                  </a:lnTo>
                  <a:cubicBezTo>
                    <a:pt x="110282" y="102542"/>
                    <a:pt x="106114" y="117631"/>
                    <a:pt x="97778" y="124995"/>
                  </a:cubicBezTo>
                  <a:cubicBezTo>
                    <a:pt x="93330" y="128949"/>
                    <a:pt x="87597" y="131626"/>
                    <a:pt x="80579" y="133025"/>
                  </a:cubicBezTo>
                  <a:cubicBezTo>
                    <a:pt x="74239" y="134490"/>
                    <a:pt x="65645" y="135223"/>
                    <a:pt x="54798" y="135223"/>
                  </a:cubicBezTo>
                  <a:cubicBezTo>
                    <a:pt x="43929" y="135223"/>
                    <a:pt x="35347" y="134494"/>
                    <a:pt x="29050" y="133036"/>
                  </a:cubicBezTo>
                  <a:cubicBezTo>
                    <a:pt x="21915" y="131615"/>
                    <a:pt x="16293" y="128850"/>
                    <a:pt x="12183" y="124741"/>
                  </a:cubicBezTo>
                  <a:cubicBezTo>
                    <a:pt x="4061" y="117561"/>
                    <a:pt x="0" y="102557"/>
                    <a:pt x="0" y="79729"/>
                  </a:cubicBezTo>
                  <a:lnTo>
                    <a:pt x="0" y="54776"/>
                  </a:lnTo>
                  <a:cubicBezTo>
                    <a:pt x="0" y="32832"/>
                    <a:pt x="3487" y="18123"/>
                    <a:pt x="10460" y="10648"/>
                  </a:cubicBezTo>
                  <a:cubicBezTo>
                    <a:pt x="17559" y="3549"/>
                    <a:pt x="32338" y="0"/>
                    <a:pt x="5479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grpSp>
          <p:nvGrpSpPr>
            <p:cNvPr id="31" name="Group 4"/>
            <p:cNvGrpSpPr>
              <a:grpSpLocks noChangeAspect="1"/>
            </p:cNvGrpSpPr>
            <p:nvPr/>
          </p:nvGrpSpPr>
          <p:grpSpPr bwMode="auto">
            <a:xfrm>
              <a:off x="4776466" y="1947403"/>
              <a:ext cx="180975" cy="190500"/>
              <a:chOff x="887" y="972"/>
              <a:chExt cx="114" cy="120"/>
            </a:xfrm>
          </p:grpSpPr>
          <p:sp>
            <p:nvSpPr>
              <p:cNvPr id="32" name="AutoShape 3"/>
              <p:cNvSpPr>
                <a:spLocks noChangeAspect="1" noChangeArrowheads="1" noTextEdit="1"/>
              </p:cNvSpPr>
              <p:nvPr/>
            </p:nvSpPr>
            <p:spPr bwMode="auto">
              <a:xfrm>
                <a:off x="887" y="972"/>
                <a:ext cx="114" cy="1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Freeform 5"/>
              <p:cNvSpPr>
                <a:spLocks noEditPoints="1"/>
              </p:cNvSpPr>
              <p:nvPr/>
            </p:nvSpPr>
            <p:spPr bwMode="auto">
              <a:xfrm>
                <a:off x="885" y="975"/>
                <a:ext cx="119" cy="117"/>
              </a:xfrm>
              <a:custGeom>
                <a:avLst/>
                <a:gdLst>
                  <a:gd name="T0" fmla="*/ 27 w 47"/>
                  <a:gd name="T1" fmla="*/ 26 h 47"/>
                  <a:gd name="T2" fmla="*/ 27 w 47"/>
                  <a:gd name="T3" fmla="*/ 23 h 47"/>
                  <a:gd name="T4" fmla="*/ 37 w 47"/>
                  <a:gd name="T5" fmla="*/ 23 h 47"/>
                  <a:gd name="T6" fmla="*/ 37 w 47"/>
                  <a:gd name="T7" fmla="*/ 26 h 47"/>
                  <a:gd name="T8" fmla="*/ 27 w 47"/>
                  <a:gd name="T9" fmla="*/ 26 h 47"/>
                  <a:gd name="T10" fmla="*/ 23 w 47"/>
                  <a:gd name="T11" fmla="*/ 30 h 47"/>
                  <a:gd name="T12" fmla="*/ 21 w 47"/>
                  <a:gd name="T13" fmla="*/ 24 h 47"/>
                  <a:gd name="T14" fmla="*/ 23 w 47"/>
                  <a:gd name="T15" fmla="*/ 18 h 47"/>
                  <a:gd name="T16" fmla="*/ 25 w 47"/>
                  <a:gd name="T17" fmla="*/ 19 h 47"/>
                  <a:gd name="T18" fmla="*/ 24 w 47"/>
                  <a:gd name="T19" fmla="*/ 24 h 47"/>
                  <a:gd name="T20" fmla="*/ 25 w 47"/>
                  <a:gd name="T21" fmla="*/ 29 h 47"/>
                  <a:gd name="T22" fmla="*/ 23 w 47"/>
                  <a:gd name="T23" fmla="*/ 30 h 47"/>
                  <a:gd name="T24" fmla="*/ 19 w 47"/>
                  <a:gd name="T25" fmla="*/ 33 h 47"/>
                  <a:gd name="T26" fmla="*/ 16 w 47"/>
                  <a:gd name="T27" fmla="*/ 24 h 47"/>
                  <a:gd name="T28" fmla="*/ 19 w 47"/>
                  <a:gd name="T29" fmla="*/ 16 h 47"/>
                  <a:gd name="T30" fmla="*/ 20 w 47"/>
                  <a:gd name="T31" fmla="*/ 17 h 47"/>
                  <a:gd name="T32" fmla="*/ 18 w 47"/>
                  <a:gd name="T33" fmla="*/ 24 h 47"/>
                  <a:gd name="T34" fmla="*/ 20 w 47"/>
                  <a:gd name="T35" fmla="*/ 32 h 47"/>
                  <a:gd name="T36" fmla="*/ 19 w 47"/>
                  <a:gd name="T37" fmla="*/ 33 h 47"/>
                  <a:gd name="T38" fmla="*/ 14 w 47"/>
                  <a:gd name="T39" fmla="*/ 35 h 47"/>
                  <a:gd name="T40" fmla="*/ 11 w 47"/>
                  <a:gd name="T41" fmla="*/ 24 h 47"/>
                  <a:gd name="T42" fmla="*/ 14 w 47"/>
                  <a:gd name="T43" fmla="*/ 13 h 47"/>
                  <a:gd name="T44" fmla="*/ 16 w 47"/>
                  <a:gd name="T45" fmla="*/ 14 h 47"/>
                  <a:gd name="T46" fmla="*/ 14 w 47"/>
                  <a:gd name="T47" fmla="*/ 24 h 47"/>
                  <a:gd name="T48" fmla="*/ 16 w 47"/>
                  <a:gd name="T49" fmla="*/ 34 h 47"/>
                  <a:gd name="T50" fmla="*/ 14 w 47"/>
                  <a:gd name="T51" fmla="*/ 35 h 47"/>
                  <a:gd name="T52" fmla="*/ 23 w 47"/>
                  <a:gd name="T53" fmla="*/ 0 h 47"/>
                  <a:gd name="T54" fmla="*/ 0 w 47"/>
                  <a:gd name="T55" fmla="*/ 24 h 47"/>
                  <a:gd name="T56" fmla="*/ 23 w 47"/>
                  <a:gd name="T57" fmla="*/ 47 h 47"/>
                  <a:gd name="T58" fmla="*/ 47 w 47"/>
                  <a:gd name="T59" fmla="*/ 24 h 47"/>
                  <a:gd name="T60" fmla="*/ 23 w 47"/>
                  <a:gd name="T6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7" h="47">
                    <a:moveTo>
                      <a:pt x="27" y="26"/>
                    </a:moveTo>
                    <a:cubicBezTo>
                      <a:pt x="27" y="23"/>
                      <a:pt x="27" y="23"/>
                      <a:pt x="27" y="23"/>
                    </a:cubicBezTo>
                    <a:cubicBezTo>
                      <a:pt x="37" y="23"/>
                      <a:pt x="37" y="23"/>
                      <a:pt x="37" y="23"/>
                    </a:cubicBezTo>
                    <a:cubicBezTo>
                      <a:pt x="37" y="26"/>
                      <a:pt x="37" y="26"/>
                      <a:pt x="37" y="26"/>
                    </a:cubicBezTo>
                    <a:cubicBezTo>
                      <a:pt x="27" y="26"/>
                      <a:pt x="27" y="26"/>
                      <a:pt x="27" y="26"/>
                    </a:cubicBezTo>
                    <a:moveTo>
                      <a:pt x="23" y="30"/>
                    </a:moveTo>
                    <a:cubicBezTo>
                      <a:pt x="22" y="28"/>
                      <a:pt x="21" y="26"/>
                      <a:pt x="21" y="24"/>
                    </a:cubicBezTo>
                    <a:cubicBezTo>
                      <a:pt x="21" y="22"/>
                      <a:pt x="22" y="20"/>
                      <a:pt x="23" y="18"/>
                    </a:cubicBezTo>
                    <a:cubicBezTo>
                      <a:pt x="25" y="19"/>
                      <a:pt x="25" y="19"/>
                      <a:pt x="25" y="19"/>
                    </a:cubicBezTo>
                    <a:cubicBezTo>
                      <a:pt x="24" y="21"/>
                      <a:pt x="24" y="22"/>
                      <a:pt x="24" y="24"/>
                    </a:cubicBezTo>
                    <a:cubicBezTo>
                      <a:pt x="24" y="26"/>
                      <a:pt x="24" y="28"/>
                      <a:pt x="25" y="29"/>
                    </a:cubicBezTo>
                    <a:cubicBezTo>
                      <a:pt x="23" y="30"/>
                      <a:pt x="23" y="30"/>
                      <a:pt x="23" y="30"/>
                    </a:cubicBezTo>
                    <a:moveTo>
                      <a:pt x="19" y="33"/>
                    </a:moveTo>
                    <a:cubicBezTo>
                      <a:pt x="17" y="30"/>
                      <a:pt x="16" y="27"/>
                      <a:pt x="16" y="24"/>
                    </a:cubicBezTo>
                    <a:cubicBezTo>
                      <a:pt x="16" y="21"/>
                      <a:pt x="17" y="18"/>
                      <a:pt x="19" y="16"/>
                    </a:cubicBezTo>
                    <a:cubicBezTo>
                      <a:pt x="20" y="17"/>
                      <a:pt x="20" y="17"/>
                      <a:pt x="20" y="17"/>
                    </a:cubicBezTo>
                    <a:cubicBezTo>
                      <a:pt x="19" y="19"/>
                      <a:pt x="18" y="21"/>
                      <a:pt x="18" y="24"/>
                    </a:cubicBezTo>
                    <a:cubicBezTo>
                      <a:pt x="18" y="27"/>
                      <a:pt x="19" y="29"/>
                      <a:pt x="20" y="32"/>
                    </a:cubicBezTo>
                    <a:cubicBezTo>
                      <a:pt x="19" y="33"/>
                      <a:pt x="19" y="33"/>
                      <a:pt x="19" y="33"/>
                    </a:cubicBezTo>
                    <a:moveTo>
                      <a:pt x="14" y="35"/>
                    </a:moveTo>
                    <a:cubicBezTo>
                      <a:pt x="12" y="32"/>
                      <a:pt x="11" y="28"/>
                      <a:pt x="11" y="24"/>
                    </a:cubicBezTo>
                    <a:cubicBezTo>
                      <a:pt x="11" y="20"/>
                      <a:pt x="12" y="16"/>
                      <a:pt x="14" y="13"/>
                    </a:cubicBezTo>
                    <a:cubicBezTo>
                      <a:pt x="16" y="14"/>
                      <a:pt x="16" y="14"/>
                      <a:pt x="16" y="14"/>
                    </a:cubicBezTo>
                    <a:cubicBezTo>
                      <a:pt x="14" y="17"/>
                      <a:pt x="14" y="21"/>
                      <a:pt x="14" y="24"/>
                    </a:cubicBezTo>
                    <a:cubicBezTo>
                      <a:pt x="14" y="28"/>
                      <a:pt x="14" y="31"/>
                      <a:pt x="16" y="34"/>
                    </a:cubicBezTo>
                    <a:cubicBezTo>
                      <a:pt x="14" y="35"/>
                      <a:pt x="14" y="35"/>
                      <a:pt x="14" y="35"/>
                    </a:cubicBezTo>
                    <a:moveTo>
                      <a:pt x="23" y="0"/>
                    </a:moveTo>
                    <a:cubicBezTo>
                      <a:pt x="10" y="0"/>
                      <a:pt x="0" y="11"/>
                      <a:pt x="0" y="24"/>
                    </a:cubicBezTo>
                    <a:cubicBezTo>
                      <a:pt x="0" y="37"/>
                      <a:pt x="10" y="47"/>
                      <a:pt x="23" y="47"/>
                    </a:cubicBezTo>
                    <a:cubicBezTo>
                      <a:pt x="36" y="47"/>
                      <a:pt x="47" y="37"/>
                      <a:pt x="47" y="24"/>
                    </a:cubicBezTo>
                    <a:cubicBezTo>
                      <a:pt x="47" y="11"/>
                      <a:pt x="36" y="0"/>
                      <a:pt x="23" y="0"/>
                    </a:cubicBezTo>
                  </a:path>
                </a:pathLst>
              </a:custGeom>
              <a:solidFill>
                <a:sysClr val="window" lastClr="FFFFFF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grpSp>
        <p:nvGrpSpPr>
          <p:cNvPr id="34" name="组合 33"/>
          <p:cNvGrpSpPr/>
          <p:nvPr/>
        </p:nvGrpSpPr>
        <p:grpSpPr>
          <a:xfrm>
            <a:off x="2846022" y="1029317"/>
            <a:ext cx="1574800" cy="892175"/>
            <a:chOff x="3181364" y="789173"/>
            <a:chExt cx="1574800" cy="892175"/>
          </a:xfrm>
        </p:grpSpPr>
        <p:sp>
          <p:nvSpPr>
            <p:cNvPr id="35" name="Freeform 5"/>
            <p:cNvSpPr/>
            <p:nvPr/>
          </p:nvSpPr>
          <p:spPr bwMode="auto">
            <a:xfrm>
              <a:off x="3181364" y="789173"/>
              <a:ext cx="1574800" cy="892175"/>
            </a:xfrm>
            <a:custGeom>
              <a:avLst/>
              <a:gdLst>
                <a:gd name="T0" fmla="*/ 352 w 418"/>
                <a:gd name="T1" fmla="*/ 198 h 237"/>
                <a:gd name="T2" fmla="*/ 399 w 418"/>
                <a:gd name="T3" fmla="*/ 203 h 237"/>
                <a:gd name="T4" fmla="*/ 418 w 418"/>
                <a:gd name="T5" fmla="*/ 121 h 237"/>
                <a:gd name="T6" fmla="*/ 312 w 418"/>
                <a:gd name="T7" fmla="*/ 0 h 237"/>
                <a:gd name="T8" fmla="*/ 0 w 418"/>
                <a:gd name="T9" fmla="*/ 121 h 237"/>
                <a:gd name="T10" fmla="*/ 258 w 418"/>
                <a:gd name="T11" fmla="*/ 237 h 237"/>
                <a:gd name="T12" fmla="*/ 352 w 418"/>
                <a:gd name="T13" fmla="*/ 198 h 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8" h="237">
                  <a:moveTo>
                    <a:pt x="352" y="198"/>
                  </a:moveTo>
                  <a:cubicBezTo>
                    <a:pt x="367" y="198"/>
                    <a:pt x="383" y="200"/>
                    <a:pt x="399" y="203"/>
                  </a:cubicBezTo>
                  <a:cubicBezTo>
                    <a:pt x="412" y="183"/>
                    <a:pt x="418" y="156"/>
                    <a:pt x="418" y="121"/>
                  </a:cubicBezTo>
                  <a:cubicBezTo>
                    <a:pt x="418" y="39"/>
                    <a:pt x="384" y="0"/>
                    <a:pt x="312" y="0"/>
                  </a:cubicBezTo>
                  <a:cubicBezTo>
                    <a:pt x="202" y="0"/>
                    <a:pt x="43" y="95"/>
                    <a:pt x="0" y="121"/>
                  </a:cubicBezTo>
                  <a:cubicBezTo>
                    <a:pt x="36" y="144"/>
                    <a:pt x="155" y="215"/>
                    <a:pt x="258" y="237"/>
                  </a:cubicBezTo>
                  <a:cubicBezTo>
                    <a:pt x="282" y="207"/>
                    <a:pt x="319" y="198"/>
                    <a:pt x="352" y="19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任意多边形 35"/>
            <p:cNvSpPr/>
            <p:nvPr/>
          </p:nvSpPr>
          <p:spPr>
            <a:xfrm>
              <a:off x="4067648" y="1077659"/>
              <a:ext cx="411374" cy="261852"/>
            </a:xfrm>
            <a:custGeom>
              <a:avLst/>
              <a:gdLst/>
              <a:ahLst/>
              <a:cxnLst/>
              <a:rect l="l" t="t" r="r" b="b"/>
              <a:pathLst>
                <a:path w="212438" h="135223">
                  <a:moveTo>
                    <a:pt x="54798" y="20855"/>
                  </a:moveTo>
                  <a:cubicBezTo>
                    <a:pt x="41948" y="20855"/>
                    <a:pt x="34069" y="22129"/>
                    <a:pt x="31160" y="24676"/>
                  </a:cubicBezTo>
                  <a:cubicBezTo>
                    <a:pt x="26609" y="28314"/>
                    <a:pt x="24334" y="36499"/>
                    <a:pt x="24334" y="49231"/>
                  </a:cubicBezTo>
                  <a:lnTo>
                    <a:pt x="24334" y="85274"/>
                  </a:lnTo>
                  <a:cubicBezTo>
                    <a:pt x="24334" y="98860"/>
                    <a:pt x="26212" y="106935"/>
                    <a:pt x="29967" y="109497"/>
                  </a:cubicBezTo>
                  <a:cubicBezTo>
                    <a:pt x="33701" y="112738"/>
                    <a:pt x="41978" y="114358"/>
                    <a:pt x="54798" y="114358"/>
                  </a:cubicBezTo>
                  <a:cubicBezTo>
                    <a:pt x="68053" y="114358"/>
                    <a:pt x="76330" y="113120"/>
                    <a:pt x="79629" y="110646"/>
                  </a:cubicBezTo>
                  <a:cubicBezTo>
                    <a:pt x="83378" y="107318"/>
                    <a:pt x="85252" y="98860"/>
                    <a:pt x="85252" y="85274"/>
                  </a:cubicBezTo>
                  <a:lnTo>
                    <a:pt x="85252" y="49231"/>
                  </a:lnTo>
                  <a:cubicBezTo>
                    <a:pt x="85252" y="36484"/>
                    <a:pt x="83403" y="28476"/>
                    <a:pt x="79707" y="25207"/>
                  </a:cubicBezTo>
                  <a:cubicBezTo>
                    <a:pt x="76386" y="22305"/>
                    <a:pt x="68083" y="20855"/>
                    <a:pt x="54798" y="20855"/>
                  </a:cubicBezTo>
                  <a:close/>
                  <a:moveTo>
                    <a:pt x="181565" y="1381"/>
                  </a:moveTo>
                  <a:lnTo>
                    <a:pt x="212438" y="1381"/>
                  </a:lnTo>
                  <a:lnTo>
                    <a:pt x="212438" y="133842"/>
                  </a:lnTo>
                  <a:lnTo>
                    <a:pt x="188104" y="133842"/>
                  </a:lnTo>
                  <a:lnTo>
                    <a:pt x="188104" y="20170"/>
                  </a:lnTo>
                  <a:lnTo>
                    <a:pt x="153365" y="56212"/>
                  </a:lnTo>
                  <a:lnTo>
                    <a:pt x="139580" y="41080"/>
                  </a:lnTo>
                  <a:close/>
                  <a:moveTo>
                    <a:pt x="54798" y="0"/>
                  </a:moveTo>
                  <a:cubicBezTo>
                    <a:pt x="65609" y="0"/>
                    <a:pt x="74176" y="733"/>
                    <a:pt x="80502" y="2198"/>
                  </a:cubicBezTo>
                  <a:cubicBezTo>
                    <a:pt x="87733" y="3641"/>
                    <a:pt x="93573" y="6340"/>
                    <a:pt x="98021" y="10295"/>
                  </a:cubicBezTo>
                  <a:cubicBezTo>
                    <a:pt x="106195" y="17990"/>
                    <a:pt x="110282" y="33049"/>
                    <a:pt x="110282" y="55472"/>
                  </a:cubicBezTo>
                  <a:lnTo>
                    <a:pt x="110282" y="79729"/>
                  </a:lnTo>
                  <a:cubicBezTo>
                    <a:pt x="110282" y="102542"/>
                    <a:pt x="106114" y="117631"/>
                    <a:pt x="97778" y="124995"/>
                  </a:cubicBezTo>
                  <a:cubicBezTo>
                    <a:pt x="93330" y="128949"/>
                    <a:pt x="87597" y="131626"/>
                    <a:pt x="80579" y="133025"/>
                  </a:cubicBezTo>
                  <a:cubicBezTo>
                    <a:pt x="74239" y="134490"/>
                    <a:pt x="65645" y="135223"/>
                    <a:pt x="54798" y="135223"/>
                  </a:cubicBezTo>
                  <a:cubicBezTo>
                    <a:pt x="43929" y="135223"/>
                    <a:pt x="35347" y="134494"/>
                    <a:pt x="29050" y="133036"/>
                  </a:cubicBezTo>
                  <a:cubicBezTo>
                    <a:pt x="21915" y="131615"/>
                    <a:pt x="16293" y="128850"/>
                    <a:pt x="12183" y="124741"/>
                  </a:cubicBezTo>
                  <a:cubicBezTo>
                    <a:pt x="4061" y="117561"/>
                    <a:pt x="0" y="102557"/>
                    <a:pt x="0" y="79729"/>
                  </a:cubicBezTo>
                  <a:lnTo>
                    <a:pt x="0" y="54776"/>
                  </a:lnTo>
                  <a:cubicBezTo>
                    <a:pt x="0" y="32832"/>
                    <a:pt x="3487" y="18123"/>
                    <a:pt x="10460" y="10648"/>
                  </a:cubicBezTo>
                  <a:cubicBezTo>
                    <a:pt x="17559" y="3549"/>
                    <a:pt x="32338" y="0"/>
                    <a:pt x="54798" y="0"/>
                  </a:cubicBezTo>
                  <a:close/>
                </a:path>
              </a:pathLst>
            </a:custGeom>
            <a:solidFill>
              <a:sysClr val="window" lastClr="FFFFFF"/>
            </a:solidFill>
            <a:ln>
              <a:noFill/>
            </a:ln>
            <a:effectLst/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25"/>
            <p:cNvSpPr>
              <a:spLocks noEditPoints="1"/>
            </p:cNvSpPr>
            <p:nvPr/>
          </p:nvSpPr>
          <p:spPr bwMode="auto">
            <a:xfrm>
              <a:off x="3850179" y="1135839"/>
              <a:ext cx="173001" cy="170118"/>
            </a:xfrm>
            <a:custGeom>
              <a:avLst/>
              <a:gdLst>
                <a:gd name="T0" fmla="*/ 19 w 47"/>
                <a:gd name="T1" fmla="*/ 12 h 47"/>
                <a:gd name="T2" fmla="*/ 20 w 47"/>
                <a:gd name="T3" fmla="*/ 14 h 47"/>
                <a:gd name="T4" fmla="*/ 20 w 47"/>
                <a:gd name="T5" fmla="*/ 15 h 47"/>
                <a:gd name="T6" fmla="*/ 17 w 47"/>
                <a:gd name="T7" fmla="*/ 17 h 47"/>
                <a:gd name="T8" fmla="*/ 17 w 47"/>
                <a:gd name="T9" fmla="*/ 19 h 47"/>
                <a:gd name="T10" fmla="*/ 15 w 47"/>
                <a:gd name="T11" fmla="*/ 21 h 47"/>
                <a:gd name="T12" fmla="*/ 13 w 47"/>
                <a:gd name="T13" fmla="*/ 22 h 47"/>
                <a:gd name="T14" fmla="*/ 14 w 47"/>
                <a:gd name="T15" fmla="*/ 25 h 47"/>
                <a:gd name="T16" fmla="*/ 15 w 47"/>
                <a:gd name="T17" fmla="*/ 25 h 47"/>
                <a:gd name="T18" fmla="*/ 16 w 47"/>
                <a:gd name="T19" fmla="*/ 27 h 47"/>
                <a:gd name="T20" fmla="*/ 18 w 47"/>
                <a:gd name="T21" fmla="*/ 29 h 47"/>
                <a:gd name="T22" fmla="*/ 18 w 47"/>
                <a:gd name="T23" fmla="*/ 31 h 47"/>
                <a:gd name="T24" fmla="*/ 17 w 47"/>
                <a:gd name="T25" fmla="*/ 34 h 47"/>
                <a:gd name="T26" fmla="*/ 16 w 47"/>
                <a:gd name="T27" fmla="*/ 32 h 47"/>
                <a:gd name="T28" fmla="*/ 15 w 47"/>
                <a:gd name="T29" fmla="*/ 29 h 47"/>
                <a:gd name="T30" fmla="*/ 14 w 47"/>
                <a:gd name="T31" fmla="*/ 26 h 47"/>
                <a:gd name="T32" fmla="*/ 12 w 47"/>
                <a:gd name="T33" fmla="*/ 22 h 47"/>
                <a:gd name="T34" fmla="*/ 11 w 47"/>
                <a:gd name="T35" fmla="*/ 21 h 47"/>
                <a:gd name="T36" fmla="*/ 35 w 47"/>
                <a:gd name="T37" fmla="*/ 28 h 47"/>
                <a:gd name="T38" fmla="*/ 34 w 47"/>
                <a:gd name="T39" fmla="*/ 26 h 47"/>
                <a:gd name="T40" fmla="*/ 33 w 47"/>
                <a:gd name="T41" fmla="*/ 26 h 47"/>
                <a:gd name="T42" fmla="*/ 33 w 47"/>
                <a:gd name="T43" fmla="*/ 27 h 47"/>
                <a:gd name="T44" fmla="*/ 32 w 47"/>
                <a:gd name="T45" fmla="*/ 28 h 47"/>
                <a:gd name="T46" fmla="*/ 30 w 47"/>
                <a:gd name="T47" fmla="*/ 32 h 47"/>
                <a:gd name="T48" fmla="*/ 29 w 47"/>
                <a:gd name="T49" fmla="*/ 32 h 47"/>
                <a:gd name="T50" fmla="*/ 28 w 47"/>
                <a:gd name="T51" fmla="*/ 33 h 47"/>
                <a:gd name="T52" fmla="*/ 26 w 47"/>
                <a:gd name="T53" fmla="*/ 33 h 47"/>
                <a:gd name="T54" fmla="*/ 27 w 47"/>
                <a:gd name="T55" fmla="*/ 29 h 47"/>
                <a:gd name="T56" fmla="*/ 26 w 47"/>
                <a:gd name="T57" fmla="*/ 28 h 47"/>
                <a:gd name="T58" fmla="*/ 24 w 47"/>
                <a:gd name="T59" fmla="*/ 25 h 47"/>
                <a:gd name="T60" fmla="*/ 27 w 47"/>
                <a:gd name="T61" fmla="*/ 23 h 47"/>
                <a:gd name="T62" fmla="*/ 27 w 47"/>
                <a:gd name="T63" fmla="*/ 23 h 47"/>
                <a:gd name="T64" fmla="*/ 29 w 47"/>
                <a:gd name="T65" fmla="*/ 24 h 47"/>
                <a:gd name="T66" fmla="*/ 30 w 47"/>
                <a:gd name="T67" fmla="*/ 24 h 47"/>
                <a:gd name="T68" fmla="*/ 31 w 47"/>
                <a:gd name="T69" fmla="*/ 24 h 47"/>
                <a:gd name="T70" fmla="*/ 32 w 47"/>
                <a:gd name="T71" fmla="*/ 24 h 47"/>
                <a:gd name="T72" fmla="*/ 31 w 47"/>
                <a:gd name="T73" fmla="*/ 22 h 47"/>
                <a:gd name="T74" fmla="*/ 31 w 47"/>
                <a:gd name="T75" fmla="*/ 22 h 47"/>
                <a:gd name="T76" fmla="*/ 32 w 47"/>
                <a:gd name="T77" fmla="*/ 23 h 47"/>
                <a:gd name="T78" fmla="*/ 32 w 47"/>
                <a:gd name="T79" fmla="*/ 22 h 47"/>
                <a:gd name="T80" fmla="*/ 31 w 47"/>
                <a:gd name="T81" fmla="*/ 22 h 47"/>
                <a:gd name="T82" fmla="*/ 30 w 47"/>
                <a:gd name="T83" fmla="*/ 23 h 47"/>
                <a:gd name="T84" fmla="*/ 29 w 47"/>
                <a:gd name="T85" fmla="*/ 21 h 47"/>
                <a:gd name="T86" fmla="*/ 29 w 47"/>
                <a:gd name="T87" fmla="*/ 23 h 47"/>
                <a:gd name="T88" fmla="*/ 28 w 47"/>
                <a:gd name="T89" fmla="*/ 22 h 47"/>
                <a:gd name="T90" fmla="*/ 26 w 47"/>
                <a:gd name="T91" fmla="*/ 22 h 47"/>
                <a:gd name="T92" fmla="*/ 27 w 47"/>
                <a:gd name="T93" fmla="*/ 21 h 47"/>
                <a:gd name="T94" fmla="*/ 28 w 47"/>
                <a:gd name="T95" fmla="*/ 21 h 47"/>
                <a:gd name="T96" fmla="*/ 29 w 47"/>
                <a:gd name="T97" fmla="*/ 20 h 47"/>
                <a:gd name="T98" fmla="*/ 30 w 47"/>
                <a:gd name="T99" fmla="*/ 19 h 47"/>
                <a:gd name="T100" fmla="*/ 29 w 47"/>
                <a:gd name="T101" fmla="*/ 18 h 47"/>
                <a:gd name="T102" fmla="*/ 29 w 47"/>
                <a:gd name="T103" fmla="*/ 18 h 47"/>
                <a:gd name="T104" fmla="*/ 30 w 47"/>
                <a:gd name="T105" fmla="*/ 16 h 47"/>
                <a:gd name="T106" fmla="*/ 31 w 47"/>
                <a:gd name="T107" fmla="*/ 17 h 47"/>
                <a:gd name="T108" fmla="*/ 32 w 47"/>
                <a:gd name="T109" fmla="*/ 15 h 47"/>
                <a:gd name="T110" fmla="*/ 26 w 47"/>
                <a:gd name="T111" fmla="*/ 11 h 47"/>
                <a:gd name="T112" fmla="*/ 20 w 47"/>
                <a:gd name="T113" fmla="*/ 38 h 47"/>
                <a:gd name="T114" fmla="*/ 26 w 47"/>
                <a:gd name="T115" fmla="*/ 10 h 47"/>
                <a:gd name="T116" fmla="*/ 23 w 47"/>
                <a:gd name="T117" fmla="*/ 0 h 47"/>
                <a:gd name="T118" fmla="*/ 47 w 47"/>
                <a:gd name="T119" fmla="*/ 2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47" h="47">
                  <a:moveTo>
                    <a:pt x="23" y="11"/>
                  </a:moveTo>
                  <a:cubicBezTo>
                    <a:pt x="22" y="11"/>
                    <a:pt x="20" y="11"/>
                    <a:pt x="19" y="12"/>
                  </a:cubicBezTo>
                  <a:cubicBezTo>
                    <a:pt x="19" y="12"/>
                    <a:pt x="19" y="12"/>
                    <a:pt x="19" y="12"/>
                  </a:cubicBezTo>
                  <a:cubicBezTo>
                    <a:pt x="18" y="13"/>
                    <a:pt x="18" y="13"/>
                    <a:pt x="18" y="13"/>
                  </a:cubicBezTo>
                  <a:cubicBezTo>
                    <a:pt x="19" y="14"/>
                    <a:pt x="19" y="14"/>
                    <a:pt x="19" y="14"/>
                  </a:cubicBezTo>
                  <a:cubicBezTo>
                    <a:pt x="20" y="14"/>
                    <a:pt x="20" y="14"/>
                    <a:pt x="20" y="14"/>
                  </a:cubicBezTo>
                  <a:cubicBezTo>
                    <a:pt x="20" y="14"/>
                    <a:pt x="20" y="14"/>
                    <a:pt x="21" y="14"/>
                  </a:cubicBezTo>
                  <a:cubicBezTo>
                    <a:pt x="21" y="14"/>
                    <a:pt x="21" y="14"/>
                    <a:pt x="21" y="14"/>
                  </a:cubicBezTo>
                  <a:cubicBezTo>
                    <a:pt x="21" y="14"/>
                    <a:pt x="20" y="15"/>
                    <a:pt x="20" y="15"/>
                  </a:cubicBezTo>
                  <a:cubicBezTo>
                    <a:pt x="18" y="15"/>
                    <a:pt x="18" y="15"/>
                    <a:pt x="18" y="15"/>
                  </a:cubicBezTo>
                  <a:cubicBezTo>
                    <a:pt x="17" y="15"/>
                    <a:pt x="17" y="15"/>
                    <a:pt x="17" y="15"/>
                  </a:cubicBezTo>
                  <a:cubicBezTo>
                    <a:pt x="17" y="17"/>
                    <a:pt x="17" y="17"/>
                    <a:pt x="17" y="17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8"/>
                    <a:pt x="17" y="18"/>
                    <a:pt x="17" y="18"/>
                  </a:cubicBezTo>
                  <a:cubicBezTo>
                    <a:pt x="17" y="19"/>
                    <a:pt x="17" y="19"/>
                    <a:pt x="17" y="19"/>
                  </a:cubicBezTo>
                  <a:cubicBezTo>
                    <a:pt x="17" y="19"/>
                    <a:pt x="16" y="20"/>
                    <a:pt x="16" y="20"/>
                  </a:cubicBezTo>
                  <a:cubicBezTo>
                    <a:pt x="16" y="20"/>
                    <a:pt x="16" y="20"/>
                    <a:pt x="16" y="20"/>
                  </a:cubicBezTo>
                  <a:cubicBezTo>
                    <a:pt x="15" y="21"/>
                    <a:pt x="15" y="21"/>
                    <a:pt x="15" y="21"/>
                  </a:cubicBezTo>
                  <a:cubicBezTo>
                    <a:pt x="14" y="22"/>
                    <a:pt x="14" y="22"/>
                    <a:pt x="14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23"/>
                    <a:pt x="13" y="23"/>
                    <a:pt x="13" y="23"/>
                  </a:cubicBezTo>
                  <a:cubicBezTo>
                    <a:pt x="13" y="23"/>
                    <a:pt x="13" y="23"/>
                    <a:pt x="13" y="24"/>
                  </a:cubicBezTo>
                  <a:cubicBezTo>
                    <a:pt x="13" y="25"/>
                    <a:pt x="14" y="25"/>
                    <a:pt x="14" y="25"/>
                  </a:cubicBezTo>
                  <a:cubicBezTo>
                    <a:pt x="14" y="26"/>
                    <a:pt x="14" y="26"/>
                    <a:pt x="14" y="26"/>
                  </a:cubicBezTo>
                  <a:cubicBezTo>
                    <a:pt x="15" y="26"/>
                    <a:pt x="15" y="26"/>
                    <a:pt x="15" y="26"/>
                  </a:cubicBezTo>
                  <a:cubicBezTo>
                    <a:pt x="15" y="26"/>
                    <a:pt x="15" y="25"/>
                    <a:pt x="15" y="25"/>
                  </a:cubicBezTo>
                  <a:cubicBezTo>
                    <a:pt x="15" y="25"/>
                    <a:pt x="15" y="26"/>
                    <a:pt x="15" y="26"/>
                  </a:cubicBezTo>
                  <a:cubicBezTo>
                    <a:pt x="16" y="26"/>
                    <a:pt x="16" y="27"/>
                    <a:pt x="16" y="27"/>
                  </a:cubicBezTo>
                  <a:cubicBezTo>
                    <a:pt x="16" y="27"/>
                    <a:pt x="16" y="27"/>
                    <a:pt x="16" y="27"/>
                  </a:cubicBezTo>
                  <a:cubicBezTo>
                    <a:pt x="17" y="27"/>
                    <a:pt x="17" y="27"/>
                    <a:pt x="17" y="27"/>
                  </a:cubicBezTo>
                  <a:cubicBezTo>
                    <a:pt x="17" y="28"/>
                    <a:pt x="17" y="28"/>
                    <a:pt x="17" y="28"/>
                  </a:cubicBezTo>
                  <a:cubicBezTo>
                    <a:pt x="18" y="29"/>
                    <a:pt x="18" y="29"/>
                    <a:pt x="18" y="29"/>
                  </a:cubicBezTo>
                  <a:cubicBezTo>
                    <a:pt x="19" y="29"/>
                    <a:pt x="19" y="29"/>
                    <a:pt x="19" y="29"/>
                  </a:cubicBezTo>
                  <a:cubicBezTo>
                    <a:pt x="19" y="30"/>
                    <a:pt x="19" y="30"/>
                    <a:pt x="19" y="30"/>
                  </a:cubicBezTo>
                  <a:cubicBezTo>
                    <a:pt x="19" y="31"/>
                    <a:pt x="18" y="31"/>
                    <a:pt x="18" y="31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8" y="33"/>
                    <a:pt x="18" y="33"/>
                    <a:pt x="18" y="33"/>
                  </a:cubicBezTo>
                  <a:cubicBezTo>
                    <a:pt x="17" y="34"/>
                    <a:pt x="17" y="34"/>
                    <a:pt x="17" y="34"/>
                  </a:cubicBezTo>
                  <a:cubicBezTo>
                    <a:pt x="17" y="34"/>
                    <a:pt x="17" y="34"/>
                    <a:pt x="17" y="33"/>
                  </a:cubicBezTo>
                  <a:cubicBezTo>
                    <a:pt x="17" y="33"/>
                    <a:pt x="17" y="33"/>
                    <a:pt x="16" y="33"/>
                  </a:cubicBezTo>
                  <a:cubicBezTo>
                    <a:pt x="16" y="32"/>
                    <a:pt x="16" y="32"/>
                    <a:pt x="16" y="32"/>
                  </a:cubicBezTo>
                  <a:cubicBezTo>
                    <a:pt x="16" y="31"/>
                    <a:pt x="16" y="32"/>
                    <a:pt x="16" y="31"/>
                  </a:cubicBezTo>
                  <a:cubicBezTo>
                    <a:pt x="15" y="30"/>
                    <a:pt x="15" y="30"/>
                    <a:pt x="15" y="30"/>
                  </a:cubicBezTo>
                  <a:cubicBezTo>
                    <a:pt x="15" y="29"/>
                    <a:pt x="15" y="29"/>
                    <a:pt x="15" y="29"/>
                  </a:cubicBezTo>
                  <a:cubicBezTo>
                    <a:pt x="14" y="29"/>
                    <a:pt x="14" y="29"/>
                    <a:pt x="14" y="29"/>
                  </a:cubicBezTo>
                  <a:cubicBezTo>
                    <a:pt x="14" y="28"/>
                    <a:pt x="14" y="28"/>
                    <a:pt x="14" y="27"/>
                  </a:cubicBezTo>
                  <a:cubicBezTo>
                    <a:pt x="14" y="27"/>
                    <a:pt x="14" y="27"/>
                    <a:pt x="14" y="26"/>
                  </a:cubicBezTo>
                  <a:cubicBezTo>
                    <a:pt x="13" y="26"/>
                    <a:pt x="13" y="25"/>
                    <a:pt x="12" y="25"/>
                  </a:cubicBezTo>
                  <a:cubicBezTo>
                    <a:pt x="12" y="25"/>
                    <a:pt x="12" y="24"/>
                    <a:pt x="12" y="23"/>
                  </a:cubicBezTo>
                  <a:cubicBezTo>
                    <a:pt x="12" y="23"/>
                    <a:pt x="12" y="23"/>
                    <a:pt x="12" y="22"/>
                  </a:cubicBezTo>
                  <a:cubicBezTo>
                    <a:pt x="12" y="21"/>
                    <a:pt x="12" y="21"/>
                    <a:pt x="12" y="21"/>
                  </a:cubicBezTo>
                  <a:cubicBezTo>
                    <a:pt x="11" y="20"/>
                    <a:pt x="11" y="20"/>
                    <a:pt x="11" y="20"/>
                  </a:cubicBezTo>
                  <a:cubicBezTo>
                    <a:pt x="11" y="21"/>
                    <a:pt x="11" y="21"/>
                    <a:pt x="11" y="21"/>
                  </a:cubicBezTo>
                  <a:cubicBezTo>
                    <a:pt x="10" y="28"/>
                    <a:pt x="14" y="34"/>
                    <a:pt x="21" y="36"/>
                  </a:cubicBezTo>
                  <a:cubicBezTo>
                    <a:pt x="22" y="36"/>
                    <a:pt x="22" y="36"/>
                    <a:pt x="23" y="36"/>
                  </a:cubicBezTo>
                  <a:cubicBezTo>
                    <a:pt x="28" y="36"/>
                    <a:pt x="33" y="33"/>
                    <a:pt x="35" y="28"/>
                  </a:cubicBezTo>
                  <a:cubicBezTo>
                    <a:pt x="34" y="28"/>
                    <a:pt x="34" y="28"/>
                    <a:pt x="34" y="28"/>
                  </a:cubicBezTo>
                  <a:cubicBezTo>
                    <a:pt x="34" y="28"/>
                    <a:pt x="35" y="27"/>
                    <a:pt x="35" y="27"/>
                  </a:cubicBezTo>
                  <a:cubicBezTo>
                    <a:pt x="35" y="26"/>
                    <a:pt x="34" y="27"/>
                    <a:pt x="34" y="26"/>
                  </a:cubicBezTo>
                  <a:cubicBezTo>
                    <a:pt x="33" y="26"/>
                    <a:pt x="33" y="25"/>
                    <a:pt x="33" y="25"/>
                  </a:cubicBezTo>
                  <a:cubicBezTo>
                    <a:pt x="33" y="25"/>
                    <a:pt x="33" y="26"/>
                    <a:pt x="33" y="26"/>
                  </a:cubicBezTo>
                  <a:cubicBezTo>
                    <a:pt x="33" y="26"/>
                    <a:pt x="33" y="26"/>
                    <a:pt x="33" y="26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3" y="27"/>
                    <a:pt x="33" y="27"/>
                    <a:pt x="33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2" y="27"/>
                    <a:pt x="32" y="27"/>
                    <a:pt x="32" y="27"/>
                  </a:cubicBezTo>
                  <a:cubicBezTo>
                    <a:pt x="31" y="27"/>
                    <a:pt x="32" y="28"/>
                    <a:pt x="32" y="28"/>
                  </a:cubicBezTo>
                  <a:cubicBezTo>
                    <a:pt x="33" y="28"/>
                    <a:pt x="32" y="29"/>
                    <a:pt x="32" y="29"/>
                  </a:cubicBezTo>
                  <a:cubicBezTo>
                    <a:pt x="31" y="30"/>
                    <a:pt x="31" y="30"/>
                    <a:pt x="31" y="30"/>
                  </a:cubicBezTo>
                  <a:cubicBezTo>
                    <a:pt x="31" y="30"/>
                    <a:pt x="30" y="31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8" y="33"/>
                    <a:pt x="28" y="33"/>
                    <a:pt x="28" y="33"/>
                  </a:cubicBezTo>
                  <a:cubicBezTo>
                    <a:pt x="27" y="33"/>
                    <a:pt x="27" y="33"/>
                    <a:pt x="26" y="34"/>
                  </a:cubicBezTo>
                  <a:cubicBezTo>
                    <a:pt x="26" y="34"/>
                    <a:pt x="26" y="34"/>
                    <a:pt x="26" y="34"/>
                  </a:cubicBezTo>
                  <a:cubicBezTo>
                    <a:pt x="26" y="33"/>
                    <a:pt x="26" y="33"/>
                    <a:pt x="26" y="33"/>
                  </a:cubicBezTo>
                  <a:cubicBezTo>
                    <a:pt x="26" y="33"/>
                    <a:pt x="26" y="32"/>
                    <a:pt x="26" y="32"/>
                  </a:cubicBezTo>
                  <a:cubicBezTo>
                    <a:pt x="26" y="31"/>
                    <a:pt x="27" y="31"/>
                    <a:pt x="27" y="30"/>
                  </a:cubicBezTo>
                  <a:cubicBezTo>
                    <a:pt x="27" y="30"/>
                    <a:pt x="27" y="30"/>
                    <a:pt x="27" y="29"/>
                  </a:cubicBezTo>
                  <a:cubicBezTo>
                    <a:pt x="27" y="29"/>
                    <a:pt x="27" y="29"/>
                    <a:pt x="27" y="28"/>
                  </a:cubicBezTo>
                  <a:cubicBezTo>
                    <a:pt x="27" y="28"/>
                    <a:pt x="27" y="28"/>
                    <a:pt x="27" y="28"/>
                  </a:cubicBezTo>
                  <a:cubicBezTo>
                    <a:pt x="27" y="28"/>
                    <a:pt x="26" y="28"/>
                    <a:pt x="26" y="28"/>
                  </a:cubicBezTo>
                  <a:cubicBezTo>
                    <a:pt x="25" y="28"/>
                    <a:pt x="25" y="27"/>
                    <a:pt x="25" y="27"/>
                  </a:cubicBezTo>
                  <a:cubicBezTo>
                    <a:pt x="25" y="27"/>
                    <a:pt x="25" y="27"/>
                    <a:pt x="24" y="26"/>
                  </a:cubicBezTo>
                  <a:cubicBezTo>
                    <a:pt x="24" y="25"/>
                    <a:pt x="24" y="25"/>
                    <a:pt x="24" y="25"/>
                  </a:cubicBezTo>
                  <a:cubicBezTo>
                    <a:pt x="25" y="24"/>
                    <a:pt x="25" y="24"/>
                    <a:pt x="25" y="24"/>
                  </a:cubicBezTo>
                  <a:cubicBezTo>
                    <a:pt x="25" y="24"/>
                    <a:pt x="26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29" y="23"/>
                    <a:pt x="29" y="23"/>
                    <a:pt x="29" y="24"/>
                  </a:cubicBezTo>
                  <a:cubicBezTo>
                    <a:pt x="29" y="24"/>
                    <a:pt x="29" y="24"/>
                    <a:pt x="29" y="24"/>
                  </a:cubicBezTo>
                  <a:cubicBezTo>
                    <a:pt x="29" y="24"/>
                    <a:pt x="29" y="25"/>
                    <a:pt x="30" y="25"/>
                  </a:cubicBezTo>
                  <a:cubicBezTo>
                    <a:pt x="30" y="25"/>
                    <a:pt x="30" y="24"/>
                    <a:pt x="30" y="24"/>
                  </a:cubicBezTo>
                  <a:cubicBezTo>
                    <a:pt x="30" y="24"/>
                    <a:pt x="30" y="24"/>
                    <a:pt x="30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2" y="24"/>
                    <a:pt x="31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2" y="24"/>
                    <a:pt x="32" y="24"/>
                    <a:pt x="32" y="24"/>
                  </a:cubicBezTo>
                  <a:cubicBezTo>
                    <a:pt x="31" y="24"/>
                    <a:pt x="31" y="24"/>
                    <a:pt x="31" y="24"/>
                  </a:cubicBezTo>
                  <a:cubicBezTo>
                    <a:pt x="31" y="23"/>
                    <a:pt x="31" y="23"/>
                    <a:pt x="31" y="23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3"/>
                    <a:pt x="32" y="23"/>
                  </a:cubicBezTo>
                  <a:cubicBezTo>
                    <a:pt x="33" y="22"/>
                    <a:pt x="33" y="22"/>
                    <a:pt x="33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2" y="22"/>
                    <a:pt x="32" y="22"/>
                    <a:pt x="32" y="22"/>
                  </a:cubicBezTo>
                  <a:cubicBezTo>
                    <a:pt x="31" y="22"/>
                    <a:pt x="31" y="22"/>
                    <a:pt x="31" y="21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1" y="22"/>
                    <a:pt x="31" y="22"/>
                    <a:pt x="31" y="22"/>
                  </a:cubicBezTo>
                  <a:cubicBezTo>
                    <a:pt x="30" y="22"/>
                    <a:pt x="31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3"/>
                    <a:pt x="30" y="23"/>
                    <a:pt x="30" y="23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1"/>
                    <a:pt x="30" y="21"/>
                    <a:pt x="30" y="21"/>
                  </a:cubicBezTo>
                  <a:cubicBezTo>
                    <a:pt x="29" y="21"/>
                    <a:pt x="29" y="21"/>
                    <a:pt x="29" y="21"/>
                  </a:cubicBezTo>
                  <a:cubicBezTo>
                    <a:pt x="30" y="22"/>
                    <a:pt x="30" y="22"/>
                    <a:pt x="30" y="22"/>
                  </a:cubicBezTo>
                  <a:cubicBezTo>
                    <a:pt x="30" y="22"/>
                    <a:pt x="30" y="22"/>
                    <a:pt x="29" y="23"/>
                  </a:cubicBezTo>
                  <a:cubicBezTo>
                    <a:pt x="29" y="23"/>
                    <a:pt x="29" y="23"/>
                    <a:pt x="29" y="23"/>
                  </a:cubicBezTo>
                  <a:cubicBezTo>
                    <a:pt x="29" y="23"/>
                    <a:pt x="29" y="22"/>
                    <a:pt x="29" y="22"/>
                  </a:cubicBezTo>
                  <a:cubicBezTo>
                    <a:pt x="29" y="22"/>
                    <a:pt x="29" y="21"/>
                    <a:pt x="29" y="21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8" y="22"/>
                    <a:pt x="28" y="22"/>
                    <a:pt x="28" y="22"/>
                  </a:cubicBezTo>
                  <a:cubicBezTo>
                    <a:pt x="27" y="23"/>
                    <a:pt x="27" y="23"/>
                    <a:pt x="27" y="23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26" y="22"/>
                    <a:pt x="26" y="22"/>
                    <a:pt x="26" y="21"/>
                  </a:cubicBezTo>
                  <a:cubicBezTo>
                    <a:pt x="26" y="21"/>
                    <a:pt x="26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7" y="21"/>
                    <a:pt x="27" y="21"/>
                    <a:pt x="27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28" y="20"/>
                    <a:pt x="28" y="20"/>
                    <a:pt x="28" y="20"/>
                  </a:cubicBezTo>
                  <a:cubicBezTo>
                    <a:pt x="28" y="20"/>
                    <a:pt x="28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29" y="20"/>
                    <a:pt x="29" y="20"/>
                    <a:pt x="29" y="20"/>
                  </a:cubicBezTo>
                  <a:cubicBezTo>
                    <a:pt x="30" y="20"/>
                    <a:pt x="30" y="20"/>
                    <a:pt x="30" y="20"/>
                  </a:cubicBezTo>
                  <a:cubicBezTo>
                    <a:pt x="30" y="20"/>
                    <a:pt x="30" y="20"/>
                    <a:pt x="30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8"/>
                    <a:pt x="29" y="18"/>
                    <a:pt x="29" y="18"/>
                  </a:cubicBezTo>
                  <a:cubicBezTo>
                    <a:pt x="29" y="19"/>
                    <a:pt x="29" y="19"/>
                    <a:pt x="29" y="19"/>
                  </a:cubicBezTo>
                  <a:cubicBezTo>
                    <a:pt x="29" y="19"/>
                    <a:pt x="29" y="19"/>
                    <a:pt x="29" y="18"/>
                  </a:cubicBezTo>
                  <a:cubicBezTo>
                    <a:pt x="28" y="18"/>
                    <a:pt x="28" y="18"/>
                    <a:pt x="28" y="18"/>
                  </a:cubicBezTo>
                  <a:cubicBezTo>
                    <a:pt x="29" y="17"/>
                    <a:pt x="29" y="17"/>
                    <a:pt x="29" y="17"/>
                  </a:cubicBezTo>
                  <a:cubicBezTo>
                    <a:pt x="29" y="16"/>
                    <a:pt x="29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7"/>
                    <a:pt x="31" y="17"/>
                    <a:pt x="31" y="17"/>
                  </a:cubicBezTo>
                  <a:cubicBezTo>
                    <a:pt x="32" y="17"/>
                    <a:pt x="32" y="17"/>
                    <a:pt x="32" y="17"/>
                  </a:cubicBezTo>
                  <a:cubicBezTo>
                    <a:pt x="32" y="17"/>
                    <a:pt x="32" y="16"/>
                    <a:pt x="32" y="16"/>
                  </a:cubicBezTo>
                  <a:cubicBezTo>
                    <a:pt x="32" y="16"/>
                    <a:pt x="32" y="15"/>
                    <a:pt x="32" y="15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2" y="14"/>
                    <a:pt x="32" y="14"/>
                    <a:pt x="32" y="14"/>
                  </a:cubicBezTo>
                  <a:cubicBezTo>
                    <a:pt x="30" y="13"/>
                    <a:pt x="28" y="12"/>
                    <a:pt x="26" y="11"/>
                  </a:cubicBezTo>
                  <a:cubicBezTo>
                    <a:pt x="25" y="11"/>
                    <a:pt x="24" y="11"/>
                    <a:pt x="23" y="11"/>
                  </a:cubicBezTo>
                  <a:moveTo>
                    <a:pt x="23" y="38"/>
                  </a:moveTo>
                  <a:cubicBezTo>
                    <a:pt x="22" y="38"/>
                    <a:pt x="21" y="38"/>
                    <a:pt x="20" y="38"/>
                  </a:cubicBezTo>
                  <a:cubicBezTo>
                    <a:pt x="13" y="36"/>
                    <a:pt x="8" y="28"/>
                    <a:pt x="9" y="21"/>
                  </a:cubicBezTo>
                  <a:cubicBezTo>
                    <a:pt x="11" y="14"/>
                    <a:pt x="17" y="9"/>
                    <a:pt x="23" y="9"/>
                  </a:cubicBezTo>
                  <a:cubicBezTo>
                    <a:pt x="24" y="9"/>
                    <a:pt x="25" y="9"/>
                    <a:pt x="26" y="10"/>
                  </a:cubicBezTo>
                  <a:cubicBezTo>
                    <a:pt x="34" y="11"/>
                    <a:pt x="39" y="19"/>
                    <a:pt x="37" y="27"/>
                  </a:cubicBezTo>
                  <a:cubicBezTo>
                    <a:pt x="36" y="33"/>
                    <a:pt x="30" y="38"/>
                    <a:pt x="23" y="38"/>
                  </a:cubicBezTo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</a:path>
              </a:pathLst>
            </a:custGeom>
            <a:solidFill>
              <a:sysClr val="window" lastClr="FFFFFF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38" name="Freeform 157"/>
          <p:cNvSpPr>
            <a:spLocks noEditPoints="1"/>
          </p:cNvSpPr>
          <p:nvPr/>
        </p:nvSpPr>
        <p:spPr bwMode="auto">
          <a:xfrm>
            <a:off x="4517389" y="2992646"/>
            <a:ext cx="212725" cy="215900"/>
          </a:xfrm>
          <a:custGeom>
            <a:avLst/>
            <a:gdLst>
              <a:gd name="T0" fmla="*/ 28 w 56"/>
              <a:gd name="T1" fmla="*/ 0 h 56"/>
              <a:gd name="T2" fmla="*/ 0 w 56"/>
              <a:gd name="T3" fmla="*/ 28 h 56"/>
              <a:gd name="T4" fmla="*/ 28 w 56"/>
              <a:gd name="T5" fmla="*/ 56 h 56"/>
              <a:gd name="T6" fmla="*/ 56 w 56"/>
              <a:gd name="T7" fmla="*/ 28 h 56"/>
              <a:gd name="T8" fmla="*/ 28 w 56"/>
              <a:gd name="T9" fmla="*/ 0 h 56"/>
              <a:gd name="T10" fmla="*/ 45 w 56"/>
              <a:gd name="T11" fmla="*/ 33 h 56"/>
              <a:gd name="T12" fmla="*/ 33 w 56"/>
              <a:gd name="T13" fmla="*/ 33 h 56"/>
              <a:gd name="T14" fmla="*/ 33 w 56"/>
              <a:gd name="T15" fmla="*/ 45 h 56"/>
              <a:gd name="T16" fmla="*/ 28 w 56"/>
              <a:gd name="T17" fmla="*/ 50 h 56"/>
              <a:gd name="T18" fmla="*/ 23 w 56"/>
              <a:gd name="T19" fmla="*/ 45 h 56"/>
              <a:gd name="T20" fmla="*/ 23 w 56"/>
              <a:gd name="T21" fmla="*/ 33 h 56"/>
              <a:gd name="T22" fmla="*/ 11 w 56"/>
              <a:gd name="T23" fmla="*/ 33 h 56"/>
              <a:gd name="T24" fmla="*/ 6 w 56"/>
              <a:gd name="T25" fmla="*/ 28 h 56"/>
              <a:gd name="T26" fmla="*/ 11 w 56"/>
              <a:gd name="T27" fmla="*/ 23 h 56"/>
              <a:gd name="T28" fmla="*/ 23 w 56"/>
              <a:gd name="T29" fmla="*/ 23 h 56"/>
              <a:gd name="T30" fmla="*/ 23 w 56"/>
              <a:gd name="T31" fmla="*/ 11 h 56"/>
              <a:gd name="T32" fmla="*/ 28 w 56"/>
              <a:gd name="T33" fmla="*/ 6 h 56"/>
              <a:gd name="T34" fmla="*/ 33 w 56"/>
              <a:gd name="T35" fmla="*/ 11 h 56"/>
              <a:gd name="T36" fmla="*/ 33 w 56"/>
              <a:gd name="T37" fmla="*/ 23 h 56"/>
              <a:gd name="T38" fmla="*/ 45 w 56"/>
              <a:gd name="T39" fmla="*/ 23 h 56"/>
              <a:gd name="T40" fmla="*/ 50 w 56"/>
              <a:gd name="T41" fmla="*/ 28 h 56"/>
              <a:gd name="T42" fmla="*/ 45 w 56"/>
              <a:gd name="T43" fmla="*/ 33 h 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56" h="56">
                <a:moveTo>
                  <a:pt x="28" y="0"/>
                </a:moveTo>
                <a:cubicBezTo>
                  <a:pt x="12" y="0"/>
                  <a:pt x="0" y="13"/>
                  <a:pt x="0" y="28"/>
                </a:cubicBezTo>
                <a:cubicBezTo>
                  <a:pt x="0" y="44"/>
                  <a:pt x="12" y="56"/>
                  <a:pt x="28" y="56"/>
                </a:cubicBezTo>
                <a:cubicBezTo>
                  <a:pt x="43" y="56"/>
                  <a:pt x="56" y="44"/>
                  <a:pt x="56" y="28"/>
                </a:cubicBezTo>
                <a:cubicBezTo>
                  <a:pt x="56" y="13"/>
                  <a:pt x="43" y="0"/>
                  <a:pt x="28" y="0"/>
                </a:cubicBezTo>
                <a:close/>
                <a:moveTo>
                  <a:pt x="45" y="33"/>
                </a:moveTo>
                <a:cubicBezTo>
                  <a:pt x="33" y="33"/>
                  <a:pt x="33" y="33"/>
                  <a:pt x="33" y="33"/>
                </a:cubicBezTo>
                <a:cubicBezTo>
                  <a:pt x="33" y="45"/>
                  <a:pt x="33" y="45"/>
                  <a:pt x="33" y="45"/>
                </a:cubicBezTo>
                <a:cubicBezTo>
                  <a:pt x="33" y="48"/>
                  <a:pt x="31" y="50"/>
                  <a:pt x="28" y="50"/>
                </a:cubicBezTo>
                <a:cubicBezTo>
                  <a:pt x="25" y="50"/>
                  <a:pt x="23" y="48"/>
                  <a:pt x="23" y="45"/>
                </a:cubicBezTo>
                <a:cubicBezTo>
                  <a:pt x="23" y="33"/>
                  <a:pt x="23" y="33"/>
                  <a:pt x="23" y="33"/>
                </a:cubicBezTo>
                <a:cubicBezTo>
                  <a:pt x="11" y="33"/>
                  <a:pt x="11" y="33"/>
                  <a:pt x="11" y="33"/>
                </a:cubicBezTo>
                <a:cubicBezTo>
                  <a:pt x="8" y="33"/>
                  <a:pt x="6" y="31"/>
                  <a:pt x="6" y="28"/>
                </a:cubicBezTo>
                <a:cubicBezTo>
                  <a:pt x="6" y="25"/>
                  <a:pt x="8" y="23"/>
                  <a:pt x="11" y="23"/>
                </a:cubicBezTo>
                <a:cubicBezTo>
                  <a:pt x="23" y="23"/>
                  <a:pt x="23" y="23"/>
                  <a:pt x="23" y="23"/>
                </a:cubicBezTo>
                <a:cubicBezTo>
                  <a:pt x="23" y="11"/>
                  <a:pt x="23" y="11"/>
                  <a:pt x="23" y="11"/>
                </a:cubicBezTo>
                <a:cubicBezTo>
                  <a:pt x="23" y="8"/>
                  <a:pt x="25" y="6"/>
                  <a:pt x="28" y="6"/>
                </a:cubicBezTo>
                <a:cubicBezTo>
                  <a:pt x="31" y="6"/>
                  <a:pt x="33" y="8"/>
                  <a:pt x="33" y="11"/>
                </a:cubicBezTo>
                <a:cubicBezTo>
                  <a:pt x="33" y="23"/>
                  <a:pt x="33" y="23"/>
                  <a:pt x="33" y="23"/>
                </a:cubicBezTo>
                <a:cubicBezTo>
                  <a:pt x="45" y="23"/>
                  <a:pt x="45" y="23"/>
                  <a:pt x="45" y="23"/>
                </a:cubicBezTo>
                <a:cubicBezTo>
                  <a:pt x="48" y="23"/>
                  <a:pt x="50" y="25"/>
                  <a:pt x="50" y="28"/>
                </a:cubicBezTo>
                <a:cubicBezTo>
                  <a:pt x="50" y="31"/>
                  <a:pt x="48" y="33"/>
                  <a:pt x="45" y="33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4916339" y="1097095"/>
            <a:ext cx="2369356" cy="939142"/>
            <a:chOff x="5251681" y="856951"/>
            <a:chExt cx="2369356" cy="939142"/>
          </a:xfrm>
        </p:grpSpPr>
        <p:sp>
          <p:nvSpPr>
            <p:cNvPr id="40" name="文本框 889"/>
            <p:cNvSpPr txBox="1"/>
            <p:nvPr/>
          </p:nvSpPr>
          <p:spPr>
            <a:xfrm>
              <a:off x="5251681" y="1094362"/>
              <a:ext cx="23693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1" name="文本框 890"/>
            <p:cNvSpPr txBox="1"/>
            <p:nvPr/>
          </p:nvSpPr>
          <p:spPr>
            <a:xfrm>
              <a:off x="5251681" y="856951"/>
              <a:ext cx="1710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单击此处添加文字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061245" y="1964562"/>
            <a:ext cx="2369356" cy="975388"/>
            <a:chOff x="1396587" y="1724418"/>
            <a:chExt cx="2369356" cy="975388"/>
          </a:xfrm>
        </p:grpSpPr>
        <p:sp>
          <p:nvSpPr>
            <p:cNvPr id="43" name="文本框 901"/>
            <p:cNvSpPr txBox="1"/>
            <p:nvPr/>
          </p:nvSpPr>
          <p:spPr>
            <a:xfrm>
              <a:off x="1396587" y="1998075"/>
              <a:ext cx="23693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4" name="文本框 902"/>
            <p:cNvSpPr txBox="1"/>
            <p:nvPr/>
          </p:nvSpPr>
          <p:spPr>
            <a:xfrm>
              <a:off x="1396587" y="1724418"/>
              <a:ext cx="1709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单击此处添加文字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4756319" y="2764029"/>
            <a:ext cx="2369356" cy="939142"/>
            <a:chOff x="5091661" y="2523885"/>
            <a:chExt cx="2369356" cy="939142"/>
          </a:xfrm>
        </p:grpSpPr>
        <p:sp>
          <p:nvSpPr>
            <p:cNvPr id="46" name="文本框 903"/>
            <p:cNvSpPr txBox="1"/>
            <p:nvPr/>
          </p:nvSpPr>
          <p:spPr>
            <a:xfrm>
              <a:off x="5091661" y="2761296"/>
              <a:ext cx="23693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04"/>
            <p:cNvSpPr txBox="1"/>
            <p:nvPr/>
          </p:nvSpPr>
          <p:spPr>
            <a:xfrm>
              <a:off x="5091661" y="2523885"/>
              <a:ext cx="1710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单击此处添加文字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061245" y="3755399"/>
            <a:ext cx="2369356" cy="975388"/>
            <a:chOff x="1396587" y="3515255"/>
            <a:chExt cx="2369356" cy="975388"/>
          </a:xfrm>
        </p:grpSpPr>
        <p:sp>
          <p:nvSpPr>
            <p:cNvPr id="49" name="文本框 905"/>
            <p:cNvSpPr txBox="1"/>
            <p:nvPr/>
          </p:nvSpPr>
          <p:spPr>
            <a:xfrm>
              <a:off x="1396587" y="3788912"/>
              <a:ext cx="2369356" cy="7017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0000"/>
                </a:lnSpc>
              </a:pPr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您的内容打在这里，或者通过复制您的文本后，在此框中选择粘贴，并选择只保留文字。</a:t>
              </a:r>
              <a:endParaRPr lang="en-US" altLang="zh-CN" sz="11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906"/>
            <p:cNvSpPr txBox="1"/>
            <p:nvPr/>
          </p:nvSpPr>
          <p:spPr>
            <a:xfrm>
              <a:off x="1396587" y="3515255"/>
              <a:ext cx="170907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单击此处添加文字</a:t>
              </a:r>
              <a:endPara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6713737" y="3561002"/>
            <a:ext cx="1890711" cy="1170988"/>
            <a:chOff x="6004814" y="3641148"/>
            <a:chExt cx="1890711" cy="1170988"/>
          </a:xfrm>
        </p:grpSpPr>
        <p:sp>
          <p:nvSpPr>
            <p:cNvPr id="52" name="Freeform 975"/>
            <p:cNvSpPr>
              <a:spLocks noEditPoints="1"/>
            </p:cNvSpPr>
            <p:nvPr/>
          </p:nvSpPr>
          <p:spPr bwMode="auto">
            <a:xfrm>
              <a:off x="6004814" y="3918802"/>
              <a:ext cx="293687" cy="296863"/>
            </a:xfrm>
            <a:custGeom>
              <a:avLst/>
              <a:gdLst>
                <a:gd name="T0" fmla="*/ 39 w 78"/>
                <a:gd name="T1" fmla="*/ 0 h 78"/>
                <a:gd name="T2" fmla="*/ 0 w 78"/>
                <a:gd name="T3" fmla="*/ 39 h 78"/>
                <a:gd name="T4" fmla="*/ 39 w 78"/>
                <a:gd name="T5" fmla="*/ 78 h 78"/>
                <a:gd name="T6" fmla="*/ 78 w 78"/>
                <a:gd name="T7" fmla="*/ 39 h 78"/>
                <a:gd name="T8" fmla="*/ 39 w 78"/>
                <a:gd name="T9" fmla="*/ 0 h 78"/>
                <a:gd name="T10" fmla="*/ 63 w 78"/>
                <a:gd name="T11" fmla="*/ 46 h 78"/>
                <a:gd name="T12" fmla="*/ 46 w 78"/>
                <a:gd name="T13" fmla="*/ 46 h 78"/>
                <a:gd name="T14" fmla="*/ 46 w 78"/>
                <a:gd name="T15" fmla="*/ 63 h 78"/>
                <a:gd name="T16" fmla="*/ 39 w 78"/>
                <a:gd name="T17" fmla="*/ 70 h 78"/>
                <a:gd name="T18" fmla="*/ 32 w 78"/>
                <a:gd name="T19" fmla="*/ 63 h 78"/>
                <a:gd name="T20" fmla="*/ 32 w 78"/>
                <a:gd name="T21" fmla="*/ 46 h 78"/>
                <a:gd name="T22" fmla="*/ 16 w 78"/>
                <a:gd name="T23" fmla="*/ 46 h 78"/>
                <a:gd name="T24" fmla="*/ 8 w 78"/>
                <a:gd name="T25" fmla="*/ 39 h 78"/>
                <a:gd name="T26" fmla="*/ 16 w 78"/>
                <a:gd name="T27" fmla="*/ 32 h 78"/>
                <a:gd name="T28" fmla="*/ 32 w 78"/>
                <a:gd name="T29" fmla="*/ 32 h 78"/>
                <a:gd name="T30" fmla="*/ 32 w 78"/>
                <a:gd name="T31" fmla="*/ 16 h 78"/>
                <a:gd name="T32" fmla="*/ 39 w 78"/>
                <a:gd name="T33" fmla="*/ 8 h 78"/>
                <a:gd name="T34" fmla="*/ 46 w 78"/>
                <a:gd name="T35" fmla="*/ 16 h 78"/>
                <a:gd name="T36" fmla="*/ 46 w 78"/>
                <a:gd name="T37" fmla="*/ 32 h 78"/>
                <a:gd name="T38" fmla="*/ 63 w 78"/>
                <a:gd name="T39" fmla="*/ 32 h 78"/>
                <a:gd name="T40" fmla="*/ 70 w 78"/>
                <a:gd name="T41" fmla="*/ 39 h 78"/>
                <a:gd name="T42" fmla="*/ 63 w 78"/>
                <a:gd name="T43" fmla="*/ 46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78" h="78">
                  <a:moveTo>
                    <a:pt x="39" y="0"/>
                  </a:moveTo>
                  <a:cubicBezTo>
                    <a:pt x="18" y="0"/>
                    <a:pt x="0" y="18"/>
                    <a:pt x="0" y="39"/>
                  </a:cubicBezTo>
                  <a:cubicBezTo>
                    <a:pt x="0" y="60"/>
                    <a:pt x="18" y="78"/>
                    <a:pt x="39" y="78"/>
                  </a:cubicBezTo>
                  <a:cubicBezTo>
                    <a:pt x="60" y="78"/>
                    <a:pt x="78" y="60"/>
                    <a:pt x="78" y="39"/>
                  </a:cubicBezTo>
                  <a:cubicBezTo>
                    <a:pt x="78" y="18"/>
                    <a:pt x="60" y="0"/>
                    <a:pt x="39" y="0"/>
                  </a:cubicBezTo>
                  <a:close/>
                  <a:moveTo>
                    <a:pt x="63" y="46"/>
                  </a:moveTo>
                  <a:cubicBezTo>
                    <a:pt x="46" y="46"/>
                    <a:pt x="46" y="46"/>
                    <a:pt x="46" y="46"/>
                  </a:cubicBezTo>
                  <a:cubicBezTo>
                    <a:pt x="46" y="63"/>
                    <a:pt x="46" y="63"/>
                    <a:pt x="46" y="63"/>
                  </a:cubicBezTo>
                  <a:cubicBezTo>
                    <a:pt x="46" y="67"/>
                    <a:pt x="43" y="70"/>
                    <a:pt x="39" y="70"/>
                  </a:cubicBezTo>
                  <a:cubicBezTo>
                    <a:pt x="35" y="70"/>
                    <a:pt x="32" y="67"/>
                    <a:pt x="32" y="63"/>
                  </a:cubicBezTo>
                  <a:cubicBezTo>
                    <a:pt x="32" y="46"/>
                    <a:pt x="32" y="46"/>
                    <a:pt x="32" y="46"/>
                  </a:cubicBezTo>
                  <a:cubicBezTo>
                    <a:pt x="16" y="46"/>
                    <a:pt x="16" y="46"/>
                    <a:pt x="16" y="46"/>
                  </a:cubicBezTo>
                  <a:cubicBezTo>
                    <a:pt x="12" y="46"/>
                    <a:pt x="8" y="43"/>
                    <a:pt x="8" y="39"/>
                  </a:cubicBezTo>
                  <a:cubicBezTo>
                    <a:pt x="8" y="35"/>
                    <a:pt x="12" y="32"/>
                    <a:pt x="16" y="32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32" y="12"/>
                    <a:pt x="35" y="8"/>
                    <a:pt x="39" y="8"/>
                  </a:cubicBezTo>
                  <a:cubicBezTo>
                    <a:pt x="43" y="8"/>
                    <a:pt x="46" y="12"/>
                    <a:pt x="46" y="16"/>
                  </a:cubicBezTo>
                  <a:cubicBezTo>
                    <a:pt x="46" y="32"/>
                    <a:pt x="46" y="32"/>
                    <a:pt x="46" y="32"/>
                  </a:cubicBezTo>
                  <a:cubicBezTo>
                    <a:pt x="63" y="32"/>
                    <a:pt x="63" y="32"/>
                    <a:pt x="63" y="32"/>
                  </a:cubicBezTo>
                  <a:cubicBezTo>
                    <a:pt x="67" y="32"/>
                    <a:pt x="70" y="35"/>
                    <a:pt x="70" y="39"/>
                  </a:cubicBezTo>
                  <a:cubicBezTo>
                    <a:pt x="70" y="43"/>
                    <a:pt x="67" y="46"/>
                    <a:pt x="63" y="46"/>
                  </a:cubicBezTo>
                  <a:close/>
                </a:path>
              </a:pathLst>
            </a:custGeom>
            <a:solidFill>
              <a:srgbClr val="11817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grpSp>
          <p:nvGrpSpPr>
            <p:cNvPr id="53" name="组合 52"/>
            <p:cNvGrpSpPr/>
            <p:nvPr/>
          </p:nvGrpSpPr>
          <p:grpSpPr>
            <a:xfrm>
              <a:off x="6004814" y="3641148"/>
              <a:ext cx="1890711" cy="1170988"/>
              <a:chOff x="6004814" y="3641148"/>
              <a:chExt cx="1890711" cy="1170988"/>
            </a:xfrm>
          </p:grpSpPr>
          <p:sp>
            <p:nvSpPr>
              <p:cNvPr id="54" name="Freeform 976"/>
              <p:cNvSpPr>
                <a:spLocks noEditPoints="1"/>
              </p:cNvSpPr>
              <p:nvPr/>
            </p:nvSpPr>
            <p:spPr bwMode="auto">
              <a:xfrm>
                <a:off x="6004814" y="3918802"/>
                <a:ext cx="293687" cy="296863"/>
              </a:xfrm>
              <a:custGeom>
                <a:avLst/>
                <a:gdLst>
                  <a:gd name="T0" fmla="*/ 39 w 78"/>
                  <a:gd name="T1" fmla="*/ 0 h 78"/>
                  <a:gd name="T2" fmla="*/ 0 w 78"/>
                  <a:gd name="T3" fmla="*/ 39 h 78"/>
                  <a:gd name="T4" fmla="*/ 39 w 78"/>
                  <a:gd name="T5" fmla="*/ 78 h 78"/>
                  <a:gd name="T6" fmla="*/ 78 w 78"/>
                  <a:gd name="T7" fmla="*/ 39 h 78"/>
                  <a:gd name="T8" fmla="*/ 39 w 78"/>
                  <a:gd name="T9" fmla="*/ 0 h 78"/>
                  <a:gd name="T10" fmla="*/ 63 w 78"/>
                  <a:gd name="T11" fmla="*/ 46 h 78"/>
                  <a:gd name="T12" fmla="*/ 46 w 78"/>
                  <a:gd name="T13" fmla="*/ 46 h 78"/>
                  <a:gd name="T14" fmla="*/ 46 w 78"/>
                  <a:gd name="T15" fmla="*/ 63 h 78"/>
                  <a:gd name="T16" fmla="*/ 39 w 78"/>
                  <a:gd name="T17" fmla="*/ 70 h 78"/>
                  <a:gd name="T18" fmla="*/ 32 w 78"/>
                  <a:gd name="T19" fmla="*/ 63 h 78"/>
                  <a:gd name="T20" fmla="*/ 32 w 78"/>
                  <a:gd name="T21" fmla="*/ 46 h 78"/>
                  <a:gd name="T22" fmla="*/ 16 w 78"/>
                  <a:gd name="T23" fmla="*/ 46 h 78"/>
                  <a:gd name="T24" fmla="*/ 8 w 78"/>
                  <a:gd name="T25" fmla="*/ 39 h 78"/>
                  <a:gd name="T26" fmla="*/ 16 w 78"/>
                  <a:gd name="T27" fmla="*/ 32 h 78"/>
                  <a:gd name="T28" fmla="*/ 32 w 78"/>
                  <a:gd name="T29" fmla="*/ 32 h 78"/>
                  <a:gd name="T30" fmla="*/ 32 w 78"/>
                  <a:gd name="T31" fmla="*/ 16 h 78"/>
                  <a:gd name="T32" fmla="*/ 39 w 78"/>
                  <a:gd name="T33" fmla="*/ 8 h 78"/>
                  <a:gd name="T34" fmla="*/ 46 w 78"/>
                  <a:gd name="T35" fmla="*/ 16 h 78"/>
                  <a:gd name="T36" fmla="*/ 46 w 78"/>
                  <a:gd name="T37" fmla="*/ 32 h 78"/>
                  <a:gd name="T38" fmla="*/ 63 w 78"/>
                  <a:gd name="T39" fmla="*/ 32 h 78"/>
                  <a:gd name="T40" fmla="*/ 70 w 78"/>
                  <a:gd name="T41" fmla="*/ 39 h 78"/>
                  <a:gd name="T42" fmla="*/ 63 w 78"/>
                  <a:gd name="T43" fmla="*/ 46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8" h="78">
                    <a:moveTo>
                      <a:pt x="39" y="0"/>
                    </a:moveTo>
                    <a:cubicBezTo>
                      <a:pt x="18" y="0"/>
                      <a:pt x="0" y="18"/>
                      <a:pt x="0" y="39"/>
                    </a:cubicBezTo>
                    <a:cubicBezTo>
                      <a:pt x="0" y="60"/>
                      <a:pt x="18" y="78"/>
                      <a:pt x="39" y="78"/>
                    </a:cubicBezTo>
                    <a:cubicBezTo>
                      <a:pt x="60" y="78"/>
                      <a:pt x="78" y="60"/>
                      <a:pt x="78" y="39"/>
                    </a:cubicBezTo>
                    <a:cubicBezTo>
                      <a:pt x="78" y="18"/>
                      <a:pt x="60" y="0"/>
                      <a:pt x="39" y="0"/>
                    </a:cubicBezTo>
                    <a:close/>
                    <a:moveTo>
                      <a:pt x="63" y="46"/>
                    </a:moveTo>
                    <a:cubicBezTo>
                      <a:pt x="46" y="46"/>
                      <a:pt x="46" y="46"/>
                      <a:pt x="46" y="46"/>
                    </a:cubicBezTo>
                    <a:cubicBezTo>
                      <a:pt x="46" y="63"/>
                      <a:pt x="46" y="63"/>
                      <a:pt x="46" y="63"/>
                    </a:cubicBezTo>
                    <a:cubicBezTo>
                      <a:pt x="46" y="67"/>
                      <a:pt x="43" y="70"/>
                      <a:pt x="39" y="70"/>
                    </a:cubicBezTo>
                    <a:cubicBezTo>
                      <a:pt x="35" y="70"/>
                      <a:pt x="32" y="67"/>
                      <a:pt x="32" y="63"/>
                    </a:cubicBezTo>
                    <a:cubicBezTo>
                      <a:pt x="32" y="46"/>
                      <a:pt x="32" y="46"/>
                      <a:pt x="32" y="46"/>
                    </a:cubicBezTo>
                    <a:cubicBezTo>
                      <a:pt x="16" y="46"/>
                      <a:pt x="16" y="46"/>
                      <a:pt x="16" y="46"/>
                    </a:cubicBezTo>
                    <a:cubicBezTo>
                      <a:pt x="12" y="46"/>
                      <a:pt x="8" y="43"/>
                      <a:pt x="8" y="39"/>
                    </a:cubicBezTo>
                    <a:cubicBezTo>
                      <a:pt x="8" y="35"/>
                      <a:pt x="12" y="32"/>
                      <a:pt x="16" y="32"/>
                    </a:cubicBezTo>
                    <a:cubicBezTo>
                      <a:pt x="32" y="32"/>
                      <a:pt x="32" y="32"/>
                      <a:pt x="32" y="32"/>
                    </a:cubicBezTo>
                    <a:cubicBezTo>
                      <a:pt x="32" y="16"/>
                      <a:pt x="32" y="16"/>
                      <a:pt x="32" y="16"/>
                    </a:cubicBezTo>
                    <a:cubicBezTo>
                      <a:pt x="32" y="12"/>
                      <a:pt x="35" y="8"/>
                      <a:pt x="39" y="8"/>
                    </a:cubicBezTo>
                    <a:cubicBezTo>
                      <a:pt x="43" y="8"/>
                      <a:pt x="46" y="12"/>
                      <a:pt x="46" y="16"/>
                    </a:cubicBezTo>
                    <a:cubicBezTo>
                      <a:pt x="46" y="32"/>
                      <a:pt x="46" y="32"/>
                      <a:pt x="46" y="32"/>
                    </a:cubicBezTo>
                    <a:cubicBezTo>
                      <a:pt x="63" y="32"/>
                      <a:pt x="63" y="32"/>
                      <a:pt x="63" y="32"/>
                    </a:cubicBezTo>
                    <a:cubicBezTo>
                      <a:pt x="67" y="32"/>
                      <a:pt x="70" y="35"/>
                      <a:pt x="70" y="39"/>
                    </a:cubicBezTo>
                    <a:cubicBezTo>
                      <a:pt x="70" y="43"/>
                      <a:pt x="67" y="46"/>
                      <a:pt x="63" y="46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55" name="文本框 907"/>
              <p:cNvSpPr txBox="1"/>
              <p:nvPr/>
            </p:nvSpPr>
            <p:spPr>
              <a:xfrm>
                <a:off x="6250071" y="3907273"/>
                <a:ext cx="1645454" cy="904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just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1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您的内容打在这里，或者通过复制您的文本后，在此框中选择粘贴，并选择只保留文字。</a:t>
                </a:r>
                <a:endParaRPr kumimoji="0" lang="en-US" altLang="zh-CN" sz="11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  <p:sp>
            <p:nvSpPr>
              <p:cNvPr id="56" name="文本框 908"/>
              <p:cNvSpPr txBox="1"/>
              <p:nvPr/>
            </p:nvSpPr>
            <p:spPr>
              <a:xfrm>
                <a:off x="6231021" y="3641148"/>
                <a:ext cx="164863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zh-CN" alt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anose="020B0503020204020204" pitchFamily="34" charset="-122"/>
                    <a:ea typeface="微软雅黑" panose="020B0503020204020204" pitchFamily="34" charset="-122"/>
                    <a:cs typeface="+mn-ea"/>
                    <a:sym typeface="+mn-lt"/>
                  </a:rPr>
                  <a:t>单击此处添加文字</a:t>
                </a:r>
                <a:endPara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3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500"/>
                            </p:stCondLst>
                            <p:childTnLst>
                              <p:par>
                                <p:cTn id="3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000"/>
                            </p:stCondLst>
                            <p:childTnLst>
                              <p:par>
                                <p:cTn id="40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900" decel="100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500"/>
                            </p:stCondLst>
                            <p:childTnLst>
                              <p:par>
                                <p:cTn id="5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6000"/>
                            </p:stCondLst>
                            <p:childTnLst>
                              <p:par>
                                <p:cTn id="57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900" decel="100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7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0"/>
                            </p:stCondLst>
                            <p:childTnLst>
                              <p:par>
                                <p:cTn id="6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8000"/>
                            </p:stCondLst>
                            <p:childTnLst>
                              <p:par>
                                <p:cTn id="74" presetID="3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900" decel="100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9000"/>
                            </p:stCondLst>
                            <p:childTnLst>
                              <p:par>
                                <p:cTn id="8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2" grpId="0" bldLvl="0" animBg="1"/>
      <p:bldP spid="14" grpId="0" bldLvl="0" animBg="1"/>
      <p:bldP spid="38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628568" y="2284289"/>
            <a:ext cx="2448272" cy="237569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1108334" y="1152407"/>
            <a:ext cx="1447442" cy="14474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8" name="同心圆 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9" name="椭圆 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0" name="椭圆 9"/>
          <p:cNvSpPr/>
          <p:nvPr/>
        </p:nvSpPr>
        <p:spPr>
          <a:xfrm>
            <a:off x="2212421" y="2097634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1508889" y="1647056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成绩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5580112" y="2253677"/>
            <a:ext cx="2448272" cy="2375693"/>
          </a:xfrm>
          <a:prstGeom prst="round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6080527" y="1165705"/>
            <a:ext cx="1447442" cy="144744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5" name="同心圆 1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solidFill>
              <a:srgbClr val="0070C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7237772" y="2067023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6481082" y="1686218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0" cap="none" spc="0" normalizeH="0" baseline="0" noProof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经验</a:t>
            </a:r>
            <a:endParaRPr kumimoji="0" lang="zh-CN" altLang="en-US" sz="18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92717" y="2829770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输入简要文字内容，文字内容需概括精炼，不用多余的文字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832140" y="2793515"/>
            <a:ext cx="1944216" cy="160043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输入简要文字内容，文字内容需概括精炼，不用多余的文字修饰。点击输入简要文字内容，文字内容需概括精炼，不用多余的文字修饰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      点击</a:t>
            </a: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输入简要文字内容，文字内容需概括精炼，不用多余的文字</a:t>
            </a:r>
            <a:r>
              <a:rPr kumimoji="0" lang="zh-CN" alt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修饰。</a:t>
            </a:r>
            <a:endParaRPr kumimoji="0" lang="zh-CN" altLang="en-US" sz="1600" b="1" i="0" u="none" strike="noStrike" kern="0" cap="none" spc="0" normalizeH="0" baseline="0" noProof="0" dirty="0" smtClean="0">
              <a:ln>
                <a:noFill/>
              </a:ln>
              <a:solidFill>
                <a:srgbClr val="F79646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Freeform 27"/>
          <p:cNvSpPr>
            <a:spLocks noChangeAspect="1"/>
          </p:cNvSpPr>
          <p:nvPr/>
        </p:nvSpPr>
        <p:spPr bwMode="auto">
          <a:xfrm>
            <a:off x="4272265" y="1259287"/>
            <a:ext cx="966319" cy="2952328"/>
          </a:xfrm>
          <a:custGeom>
            <a:avLst/>
            <a:gdLst>
              <a:gd name="T0" fmla="*/ 88 w 1065"/>
              <a:gd name="T1" fmla="*/ 1758 h 3258"/>
              <a:gd name="T2" fmla="*/ 201 w 1065"/>
              <a:gd name="T3" fmla="*/ 1774 h 3258"/>
              <a:gd name="T4" fmla="*/ 186 w 1065"/>
              <a:gd name="T5" fmla="*/ 2117 h 3258"/>
              <a:gd name="T6" fmla="*/ 174 w 1065"/>
              <a:gd name="T7" fmla="*/ 2406 h 3258"/>
              <a:gd name="T8" fmla="*/ 167 w 1065"/>
              <a:gd name="T9" fmla="*/ 3007 h 3258"/>
              <a:gd name="T10" fmla="*/ 221 w 1065"/>
              <a:gd name="T11" fmla="*/ 3116 h 3258"/>
              <a:gd name="T12" fmla="*/ 216 w 1065"/>
              <a:gd name="T13" fmla="*/ 3183 h 3258"/>
              <a:gd name="T14" fmla="*/ 380 w 1065"/>
              <a:gd name="T15" fmla="*/ 3099 h 3258"/>
              <a:gd name="T16" fmla="*/ 422 w 1065"/>
              <a:gd name="T17" fmla="*/ 2957 h 3258"/>
              <a:gd name="T18" fmla="*/ 392 w 1065"/>
              <a:gd name="T19" fmla="*/ 2738 h 3258"/>
              <a:gd name="T20" fmla="*/ 377 w 1065"/>
              <a:gd name="T21" fmla="*/ 2375 h 3258"/>
              <a:gd name="T22" fmla="*/ 498 w 1065"/>
              <a:gd name="T23" fmla="*/ 1950 h 3258"/>
              <a:gd name="T24" fmla="*/ 569 w 1065"/>
              <a:gd name="T25" fmla="*/ 2566 h 3258"/>
              <a:gd name="T26" fmla="*/ 558 w 1065"/>
              <a:gd name="T27" fmla="*/ 2921 h 3258"/>
              <a:gd name="T28" fmla="*/ 584 w 1065"/>
              <a:gd name="T29" fmla="*/ 3105 h 3258"/>
              <a:gd name="T30" fmla="*/ 712 w 1065"/>
              <a:gd name="T31" fmla="*/ 3113 h 3258"/>
              <a:gd name="T32" fmla="*/ 1062 w 1065"/>
              <a:gd name="T33" fmla="*/ 3113 h 3258"/>
              <a:gd name="T34" fmla="*/ 832 w 1065"/>
              <a:gd name="T35" fmla="*/ 2941 h 3258"/>
              <a:gd name="T36" fmla="*/ 855 w 1065"/>
              <a:gd name="T37" fmla="*/ 1626 h 3258"/>
              <a:gd name="T38" fmla="*/ 889 w 1065"/>
              <a:gd name="T39" fmla="*/ 1305 h 3258"/>
              <a:gd name="T40" fmla="*/ 866 w 1065"/>
              <a:gd name="T41" fmla="*/ 1161 h 3258"/>
              <a:gd name="T42" fmla="*/ 847 w 1065"/>
              <a:gd name="T43" fmla="*/ 1063 h 3258"/>
              <a:gd name="T44" fmla="*/ 859 w 1065"/>
              <a:gd name="T45" fmla="*/ 853 h 3258"/>
              <a:gd name="T46" fmla="*/ 626 w 1065"/>
              <a:gd name="T47" fmla="*/ 505 h 3258"/>
              <a:gd name="T48" fmla="*/ 651 w 1065"/>
              <a:gd name="T49" fmla="*/ 352 h 3258"/>
              <a:gd name="T50" fmla="*/ 684 w 1065"/>
              <a:gd name="T51" fmla="*/ 264 h 3258"/>
              <a:gd name="T52" fmla="*/ 668 w 1065"/>
              <a:gd name="T53" fmla="*/ 115 h 3258"/>
              <a:gd name="T54" fmla="*/ 595 w 1065"/>
              <a:gd name="T55" fmla="*/ 41 h 3258"/>
              <a:gd name="T56" fmla="*/ 385 w 1065"/>
              <a:gd name="T57" fmla="*/ 105 h 3258"/>
              <a:gd name="T58" fmla="*/ 383 w 1065"/>
              <a:gd name="T59" fmla="*/ 110 h 3258"/>
              <a:gd name="T60" fmla="*/ 380 w 1065"/>
              <a:gd name="T61" fmla="*/ 219 h 3258"/>
              <a:gd name="T62" fmla="*/ 381 w 1065"/>
              <a:gd name="T63" fmla="*/ 245 h 3258"/>
              <a:gd name="T64" fmla="*/ 385 w 1065"/>
              <a:gd name="T65" fmla="*/ 334 h 3258"/>
              <a:gd name="T66" fmla="*/ 407 w 1065"/>
              <a:gd name="T67" fmla="*/ 334 h 3258"/>
              <a:gd name="T68" fmla="*/ 332 w 1065"/>
              <a:gd name="T69" fmla="*/ 497 h 3258"/>
              <a:gd name="T70" fmla="*/ 62 w 1065"/>
              <a:gd name="T71" fmla="*/ 689 h 3258"/>
              <a:gd name="T72" fmla="*/ 24 w 1065"/>
              <a:gd name="T73" fmla="*/ 1060 h 3258"/>
              <a:gd name="T74" fmla="*/ 24 w 1065"/>
              <a:gd name="T75" fmla="*/ 1305 h 3258"/>
              <a:gd name="T76" fmla="*/ 99 w 1065"/>
              <a:gd name="T77" fmla="*/ 1493 h 3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1065" h="3258">
                <a:moveTo>
                  <a:pt x="9" y="1727"/>
                </a:moveTo>
                <a:cubicBezTo>
                  <a:pt x="17" y="1764"/>
                  <a:pt x="57" y="1749"/>
                  <a:pt x="88" y="1758"/>
                </a:cubicBezTo>
                <a:cubicBezTo>
                  <a:pt x="121" y="1768"/>
                  <a:pt x="139" y="1805"/>
                  <a:pt x="178" y="1793"/>
                </a:cubicBezTo>
                <a:cubicBezTo>
                  <a:pt x="190" y="1790"/>
                  <a:pt x="189" y="1782"/>
                  <a:pt x="201" y="1774"/>
                </a:cubicBezTo>
                <a:cubicBezTo>
                  <a:pt x="191" y="1841"/>
                  <a:pt x="206" y="1913"/>
                  <a:pt x="204" y="1989"/>
                </a:cubicBezTo>
                <a:cubicBezTo>
                  <a:pt x="204" y="2030"/>
                  <a:pt x="188" y="2074"/>
                  <a:pt x="186" y="2117"/>
                </a:cubicBezTo>
                <a:cubicBezTo>
                  <a:pt x="183" y="2162"/>
                  <a:pt x="191" y="2214"/>
                  <a:pt x="189" y="2254"/>
                </a:cubicBezTo>
                <a:cubicBezTo>
                  <a:pt x="187" y="2304"/>
                  <a:pt x="177" y="2355"/>
                  <a:pt x="174" y="2406"/>
                </a:cubicBezTo>
                <a:cubicBezTo>
                  <a:pt x="166" y="2599"/>
                  <a:pt x="159" y="2789"/>
                  <a:pt x="201" y="2960"/>
                </a:cubicBezTo>
                <a:cubicBezTo>
                  <a:pt x="195" y="2985"/>
                  <a:pt x="167" y="2985"/>
                  <a:pt x="167" y="3007"/>
                </a:cubicBezTo>
                <a:cubicBezTo>
                  <a:pt x="166" y="3035"/>
                  <a:pt x="205" y="3047"/>
                  <a:pt x="224" y="3070"/>
                </a:cubicBezTo>
                <a:cubicBezTo>
                  <a:pt x="220" y="3084"/>
                  <a:pt x="221" y="3098"/>
                  <a:pt x="221" y="3116"/>
                </a:cubicBezTo>
                <a:cubicBezTo>
                  <a:pt x="221" y="3131"/>
                  <a:pt x="219" y="3147"/>
                  <a:pt x="223" y="3160"/>
                </a:cubicBezTo>
                <a:cubicBezTo>
                  <a:pt x="220" y="3165"/>
                  <a:pt x="216" y="3169"/>
                  <a:pt x="216" y="3183"/>
                </a:cubicBezTo>
                <a:cubicBezTo>
                  <a:pt x="235" y="3223"/>
                  <a:pt x="350" y="3258"/>
                  <a:pt x="385" y="3216"/>
                </a:cubicBezTo>
                <a:cubicBezTo>
                  <a:pt x="420" y="3187"/>
                  <a:pt x="380" y="3137"/>
                  <a:pt x="380" y="3099"/>
                </a:cubicBezTo>
                <a:cubicBezTo>
                  <a:pt x="380" y="3061"/>
                  <a:pt x="372" y="3054"/>
                  <a:pt x="385" y="3036"/>
                </a:cubicBezTo>
                <a:cubicBezTo>
                  <a:pt x="396" y="3011"/>
                  <a:pt x="412" y="2987"/>
                  <a:pt x="422" y="2957"/>
                </a:cubicBezTo>
                <a:cubicBezTo>
                  <a:pt x="418" y="2939"/>
                  <a:pt x="405" y="2930"/>
                  <a:pt x="396" y="2918"/>
                </a:cubicBezTo>
                <a:cubicBezTo>
                  <a:pt x="389" y="2855"/>
                  <a:pt x="407" y="2799"/>
                  <a:pt x="392" y="2738"/>
                </a:cubicBezTo>
                <a:cubicBezTo>
                  <a:pt x="382" y="2694"/>
                  <a:pt x="351" y="2653"/>
                  <a:pt x="347" y="2613"/>
                </a:cubicBezTo>
                <a:cubicBezTo>
                  <a:pt x="341" y="2539"/>
                  <a:pt x="365" y="2439"/>
                  <a:pt x="377" y="2375"/>
                </a:cubicBezTo>
                <a:cubicBezTo>
                  <a:pt x="396" y="2278"/>
                  <a:pt x="417" y="2187"/>
                  <a:pt x="441" y="2102"/>
                </a:cubicBezTo>
                <a:cubicBezTo>
                  <a:pt x="457" y="2048"/>
                  <a:pt x="474" y="1997"/>
                  <a:pt x="498" y="1950"/>
                </a:cubicBezTo>
                <a:cubicBezTo>
                  <a:pt x="547" y="2048"/>
                  <a:pt x="524" y="2221"/>
                  <a:pt x="577" y="2316"/>
                </a:cubicBezTo>
                <a:cubicBezTo>
                  <a:pt x="567" y="2398"/>
                  <a:pt x="568" y="2480"/>
                  <a:pt x="569" y="2566"/>
                </a:cubicBezTo>
                <a:cubicBezTo>
                  <a:pt x="570" y="2648"/>
                  <a:pt x="598" y="2732"/>
                  <a:pt x="592" y="2804"/>
                </a:cubicBezTo>
                <a:cubicBezTo>
                  <a:pt x="588" y="2847"/>
                  <a:pt x="555" y="2880"/>
                  <a:pt x="558" y="2921"/>
                </a:cubicBezTo>
                <a:cubicBezTo>
                  <a:pt x="571" y="2937"/>
                  <a:pt x="583" y="2955"/>
                  <a:pt x="599" y="2968"/>
                </a:cubicBezTo>
                <a:cubicBezTo>
                  <a:pt x="583" y="3009"/>
                  <a:pt x="585" y="3055"/>
                  <a:pt x="584" y="3105"/>
                </a:cubicBezTo>
                <a:cubicBezTo>
                  <a:pt x="613" y="3122"/>
                  <a:pt x="660" y="3120"/>
                  <a:pt x="701" y="3124"/>
                </a:cubicBezTo>
                <a:cubicBezTo>
                  <a:pt x="711" y="3127"/>
                  <a:pt x="708" y="3116"/>
                  <a:pt x="712" y="3113"/>
                </a:cubicBezTo>
                <a:cubicBezTo>
                  <a:pt x="800" y="3134"/>
                  <a:pt x="987" y="3200"/>
                  <a:pt x="1065" y="3132"/>
                </a:cubicBezTo>
                <a:cubicBezTo>
                  <a:pt x="1062" y="3128"/>
                  <a:pt x="1061" y="3122"/>
                  <a:pt x="1062" y="3113"/>
                </a:cubicBezTo>
                <a:cubicBezTo>
                  <a:pt x="945" y="3089"/>
                  <a:pt x="866" y="3046"/>
                  <a:pt x="810" y="2957"/>
                </a:cubicBezTo>
                <a:cubicBezTo>
                  <a:pt x="816" y="2950"/>
                  <a:pt x="824" y="2945"/>
                  <a:pt x="832" y="2941"/>
                </a:cubicBezTo>
                <a:cubicBezTo>
                  <a:pt x="850" y="2772"/>
                  <a:pt x="806" y="2560"/>
                  <a:pt x="817" y="2383"/>
                </a:cubicBezTo>
                <a:cubicBezTo>
                  <a:pt x="832" y="2134"/>
                  <a:pt x="874" y="1888"/>
                  <a:pt x="855" y="1626"/>
                </a:cubicBezTo>
                <a:cubicBezTo>
                  <a:pt x="858" y="1616"/>
                  <a:pt x="870" y="1616"/>
                  <a:pt x="877" y="1610"/>
                </a:cubicBezTo>
                <a:cubicBezTo>
                  <a:pt x="895" y="1499"/>
                  <a:pt x="873" y="1405"/>
                  <a:pt x="889" y="1305"/>
                </a:cubicBezTo>
                <a:cubicBezTo>
                  <a:pt x="887" y="1290"/>
                  <a:pt x="873" y="1287"/>
                  <a:pt x="866" y="1278"/>
                </a:cubicBezTo>
                <a:cubicBezTo>
                  <a:pt x="877" y="1239"/>
                  <a:pt x="866" y="1200"/>
                  <a:pt x="866" y="1161"/>
                </a:cubicBezTo>
                <a:cubicBezTo>
                  <a:pt x="866" y="1142"/>
                  <a:pt x="878" y="1126"/>
                  <a:pt x="874" y="1106"/>
                </a:cubicBezTo>
                <a:cubicBezTo>
                  <a:pt x="871" y="1090"/>
                  <a:pt x="850" y="1079"/>
                  <a:pt x="847" y="1063"/>
                </a:cubicBezTo>
                <a:cubicBezTo>
                  <a:pt x="843" y="1038"/>
                  <a:pt x="858" y="943"/>
                  <a:pt x="862" y="903"/>
                </a:cubicBezTo>
                <a:cubicBezTo>
                  <a:pt x="864" y="887"/>
                  <a:pt x="860" y="871"/>
                  <a:pt x="859" y="853"/>
                </a:cubicBezTo>
                <a:cubicBezTo>
                  <a:pt x="851" y="747"/>
                  <a:pt x="844" y="633"/>
                  <a:pt x="806" y="579"/>
                </a:cubicBezTo>
                <a:cubicBezTo>
                  <a:pt x="726" y="532"/>
                  <a:pt x="627" y="515"/>
                  <a:pt x="626" y="505"/>
                </a:cubicBezTo>
                <a:cubicBezTo>
                  <a:pt x="621" y="486"/>
                  <a:pt x="621" y="462"/>
                  <a:pt x="621" y="425"/>
                </a:cubicBezTo>
                <a:cubicBezTo>
                  <a:pt x="621" y="405"/>
                  <a:pt x="641" y="405"/>
                  <a:pt x="651" y="352"/>
                </a:cubicBezTo>
                <a:cubicBezTo>
                  <a:pt x="654" y="344"/>
                  <a:pt x="662" y="335"/>
                  <a:pt x="666" y="324"/>
                </a:cubicBezTo>
                <a:cubicBezTo>
                  <a:pt x="674" y="303"/>
                  <a:pt x="680" y="277"/>
                  <a:pt x="684" y="264"/>
                </a:cubicBezTo>
                <a:cubicBezTo>
                  <a:pt x="699" y="207"/>
                  <a:pt x="666" y="245"/>
                  <a:pt x="673" y="199"/>
                </a:cubicBezTo>
                <a:cubicBezTo>
                  <a:pt x="673" y="160"/>
                  <a:pt x="676" y="171"/>
                  <a:pt x="668" y="115"/>
                </a:cubicBezTo>
                <a:cubicBezTo>
                  <a:pt x="649" y="104"/>
                  <a:pt x="654" y="44"/>
                  <a:pt x="595" y="44"/>
                </a:cubicBezTo>
                <a:cubicBezTo>
                  <a:pt x="594" y="44"/>
                  <a:pt x="595" y="42"/>
                  <a:pt x="595" y="41"/>
                </a:cubicBezTo>
                <a:cubicBezTo>
                  <a:pt x="525" y="0"/>
                  <a:pt x="428" y="36"/>
                  <a:pt x="392" y="93"/>
                </a:cubicBezTo>
                <a:cubicBezTo>
                  <a:pt x="389" y="97"/>
                  <a:pt x="387" y="101"/>
                  <a:pt x="385" y="105"/>
                </a:cubicBezTo>
                <a:cubicBezTo>
                  <a:pt x="385" y="106"/>
                  <a:pt x="384" y="107"/>
                  <a:pt x="384" y="108"/>
                </a:cubicBezTo>
                <a:cubicBezTo>
                  <a:pt x="383" y="109"/>
                  <a:pt x="383" y="110"/>
                  <a:pt x="383" y="110"/>
                </a:cubicBezTo>
                <a:cubicBezTo>
                  <a:pt x="379" y="121"/>
                  <a:pt x="377" y="131"/>
                  <a:pt x="377" y="142"/>
                </a:cubicBezTo>
                <a:cubicBezTo>
                  <a:pt x="377" y="183"/>
                  <a:pt x="378" y="206"/>
                  <a:pt x="380" y="219"/>
                </a:cubicBezTo>
                <a:cubicBezTo>
                  <a:pt x="380" y="225"/>
                  <a:pt x="382" y="236"/>
                  <a:pt x="382" y="238"/>
                </a:cubicBezTo>
                <a:cubicBezTo>
                  <a:pt x="381" y="240"/>
                  <a:pt x="381" y="243"/>
                  <a:pt x="381" y="245"/>
                </a:cubicBezTo>
                <a:cubicBezTo>
                  <a:pt x="375" y="242"/>
                  <a:pt x="380" y="227"/>
                  <a:pt x="366" y="232"/>
                </a:cubicBezTo>
                <a:cubicBezTo>
                  <a:pt x="352" y="235"/>
                  <a:pt x="374" y="300"/>
                  <a:pt x="385" y="334"/>
                </a:cubicBezTo>
                <a:cubicBezTo>
                  <a:pt x="396" y="337"/>
                  <a:pt x="396" y="337"/>
                  <a:pt x="407" y="334"/>
                </a:cubicBezTo>
                <a:cubicBezTo>
                  <a:pt x="407" y="334"/>
                  <a:pt x="407" y="334"/>
                  <a:pt x="407" y="334"/>
                </a:cubicBezTo>
                <a:cubicBezTo>
                  <a:pt x="407" y="366"/>
                  <a:pt x="406" y="400"/>
                  <a:pt x="415" y="423"/>
                </a:cubicBezTo>
                <a:cubicBezTo>
                  <a:pt x="392" y="438"/>
                  <a:pt x="361" y="475"/>
                  <a:pt x="332" y="497"/>
                </a:cubicBezTo>
                <a:cubicBezTo>
                  <a:pt x="247" y="508"/>
                  <a:pt x="190" y="548"/>
                  <a:pt x="110" y="564"/>
                </a:cubicBezTo>
                <a:cubicBezTo>
                  <a:pt x="79" y="591"/>
                  <a:pt x="77" y="641"/>
                  <a:pt x="62" y="689"/>
                </a:cubicBezTo>
                <a:cubicBezTo>
                  <a:pt x="57" y="701"/>
                  <a:pt x="47" y="711"/>
                  <a:pt x="43" y="724"/>
                </a:cubicBezTo>
                <a:cubicBezTo>
                  <a:pt x="16" y="814"/>
                  <a:pt x="34" y="954"/>
                  <a:pt x="24" y="1060"/>
                </a:cubicBezTo>
                <a:cubicBezTo>
                  <a:pt x="19" y="1107"/>
                  <a:pt x="0" y="1150"/>
                  <a:pt x="24" y="1192"/>
                </a:cubicBezTo>
                <a:cubicBezTo>
                  <a:pt x="19" y="1214"/>
                  <a:pt x="11" y="1279"/>
                  <a:pt x="24" y="1305"/>
                </a:cubicBezTo>
                <a:cubicBezTo>
                  <a:pt x="35" y="1328"/>
                  <a:pt x="59" y="1347"/>
                  <a:pt x="69" y="1372"/>
                </a:cubicBezTo>
                <a:cubicBezTo>
                  <a:pt x="85" y="1411"/>
                  <a:pt x="79" y="1454"/>
                  <a:pt x="99" y="1493"/>
                </a:cubicBezTo>
                <a:cubicBezTo>
                  <a:pt x="66" y="1567"/>
                  <a:pt x="38" y="1648"/>
                  <a:pt x="9" y="1727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2" name="Freeform 5"/>
          <p:cNvSpPr/>
          <p:nvPr/>
        </p:nvSpPr>
        <p:spPr bwMode="auto">
          <a:xfrm>
            <a:off x="3607088" y="1384743"/>
            <a:ext cx="675632" cy="2731280"/>
          </a:xfrm>
          <a:custGeom>
            <a:avLst/>
            <a:gdLst>
              <a:gd name="T0" fmla="*/ 669 w 744"/>
              <a:gd name="T1" fmla="*/ 475 h 3015"/>
              <a:gd name="T2" fmla="*/ 617 w 744"/>
              <a:gd name="T3" fmla="*/ 421 h 3015"/>
              <a:gd name="T4" fmla="*/ 557 w 744"/>
              <a:gd name="T5" fmla="*/ 410 h 3015"/>
              <a:gd name="T6" fmla="*/ 559 w 744"/>
              <a:gd name="T7" fmla="*/ 398 h 3015"/>
              <a:gd name="T8" fmla="*/ 573 w 744"/>
              <a:gd name="T9" fmla="*/ 405 h 3015"/>
              <a:gd name="T10" fmla="*/ 596 w 744"/>
              <a:gd name="T11" fmla="*/ 388 h 3015"/>
              <a:gd name="T12" fmla="*/ 617 w 744"/>
              <a:gd name="T13" fmla="*/ 375 h 3015"/>
              <a:gd name="T14" fmla="*/ 631 w 744"/>
              <a:gd name="T15" fmla="*/ 329 h 3015"/>
              <a:gd name="T16" fmla="*/ 644 w 744"/>
              <a:gd name="T17" fmla="*/ 295 h 3015"/>
              <a:gd name="T18" fmla="*/ 648 w 744"/>
              <a:gd name="T19" fmla="*/ 260 h 3015"/>
              <a:gd name="T20" fmla="*/ 643 w 744"/>
              <a:gd name="T21" fmla="*/ 258 h 3015"/>
              <a:gd name="T22" fmla="*/ 637 w 744"/>
              <a:gd name="T23" fmla="*/ 254 h 3015"/>
              <a:gd name="T24" fmla="*/ 638 w 744"/>
              <a:gd name="T25" fmla="*/ 236 h 3015"/>
              <a:gd name="T26" fmla="*/ 653 w 744"/>
              <a:gd name="T27" fmla="*/ 247 h 3015"/>
              <a:gd name="T28" fmla="*/ 660 w 744"/>
              <a:gd name="T29" fmla="*/ 255 h 3015"/>
              <a:gd name="T30" fmla="*/ 634 w 744"/>
              <a:gd name="T31" fmla="*/ 211 h 3015"/>
              <a:gd name="T32" fmla="*/ 640 w 744"/>
              <a:gd name="T33" fmla="*/ 155 h 3015"/>
              <a:gd name="T34" fmla="*/ 611 w 744"/>
              <a:gd name="T35" fmla="*/ 89 h 3015"/>
              <a:gd name="T36" fmla="*/ 569 w 744"/>
              <a:gd name="T37" fmla="*/ 44 h 3015"/>
              <a:gd name="T38" fmla="*/ 497 w 744"/>
              <a:gd name="T39" fmla="*/ 12 h 3015"/>
              <a:gd name="T40" fmla="*/ 454 w 744"/>
              <a:gd name="T41" fmla="*/ 2 h 3015"/>
              <a:gd name="T42" fmla="*/ 418 w 744"/>
              <a:gd name="T43" fmla="*/ 20 h 3015"/>
              <a:gd name="T44" fmla="*/ 374 w 744"/>
              <a:gd name="T45" fmla="*/ 24 h 3015"/>
              <a:gd name="T46" fmla="*/ 317 w 744"/>
              <a:gd name="T47" fmla="*/ 73 h 3015"/>
              <a:gd name="T48" fmla="*/ 285 w 744"/>
              <a:gd name="T49" fmla="*/ 115 h 3015"/>
              <a:gd name="T50" fmla="*/ 269 w 744"/>
              <a:gd name="T51" fmla="*/ 170 h 3015"/>
              <a:gd name="T52" fmla="*/ 285 w 744"/>
              <a:gd name="T53" fmla="*/ 250 h 3015"/>
              <a:gd name="T54" fmla="*/ 307 w 744"/>
              <a:gd name="T55" fmla="*/ 309 h 3015"/>
              <a:gd name="T56" fmla="*/ 332 w 744"/>
              <a:gd name="T57" fmla="*/ 354 h 3015"/>
              <a:gd name="T58" fmla="*/ 337 w 744"/>
              <a:gd name="T59" fmla="*/ 391 h 3015"/>
              <a:gd name="T60" fmla="*/ 349 w 744"/>
              <a:gd name="T61" fmla="*/ 369 h 3015"/>
              <a:gd name="T62" fmla="*/ 359 w 744"/>
              <a:gd name="T63" fmla="*/ 394 h 3015"/>
              <a:gd name="T64" fmla="*/ 366 w 744"/>
              <a:gd name="T65" fmla="*/ 417 h 3015"/>
              <a:gd name="T66" fmla="*/ 383 w 744"/>
              <a:gd name="T67" fmla="*/ 410 h 3015"/>
              <a:gd name="T68" fmla="*/ 400 w 744"/>
              <a:gd name="T69" fmla="*/ 405 h 3015"/>
              <a:gd name="T70" fmla="*/ 418 w 744"/>
              <a:gd name="T71" fmla="*/ 441 h 3015"/>
              <a:gd name="T72" fmla="*/ 353 w 744"/>
              <a:gd name="T73" fmla="*/ 497 h 3015"/>
              <a:gd name="T74" fmla="*/ 173 w 744"/>
              <a:gd name="T75" fmla="*/ 699 h 3015"/>
              <a:gd name="T76" fmla="*/ 94 w 744"/>
              <a:gd name="T77" fmla="*/ 1057 h 3015"/>
              <a:gd name="T78" fmla="*/ 164 w 744"/>
              <a:gd name="T79" fmla="*/ 1145 h 3015"/>
              <a:gd name="T80" fmla="*/ 152 w 744"/>
              <a:gd name="T81" fmla="*/ 1404 h 3015"/>
              <a:gd name="T82" fmla="*/ 256 w 744"/>
              <a:gd name="T83" fmla="*/ 2435 h 3015"/>
              <a:gd name="T84" fmla="*/ 139 w 744"/>
              <a:gd name="T85" fmla="*/ 2964 h 3015"/>
              <a:gd name="T86" fmla="*/ 316 w 744"/>
              <a:gd name="T87" fmla="*/ 3010 h 3015"/>
              <a:gd name="T88" fmla="*/ 377 w 744"/>
              <a:gd name="T89" fmla="*/ 2988 h 3015"/>
              <a:gd name="T90" fmla="*/ 433 w 744"/>
              <a:gd name="T91" fmla="*/ 2985 h 3015"/>
              <a:gd name="T92" fmla="*/ 438 w 744"/>
              <a:gd name="T93" fmla="*/ 2963 h 3015"/>
              <a:gd name="T94" fmla="*/ 526 w 744"/>
              <a:gd name="T95" fmla="*/ 2861 h 3015"/>
              <a:gd name="T96" fmla="*/ 552 w 744"/>
              <a:gd name="T97" fmla="*/ 2960 h 3015"/>
              <a:gd name="T98" fmla="*/ 594 w 744"/>
              <a:gd name="T99" fmla="*/ 2841 h 3015"/>
              <a:gd name="T100" fmla="*/ 566 w 744"/>
              <a:gd name="T101" fmla="*/ 2444 h 3015"/>
              <a:gd name="T102" fmla="*/ 643 w 744"/>
              <a:gd name="T103" fmla="*/ 1536 h 3015"/>
              <a:gd name="T104" fmla="*/ 605 w 744"/>
              <a:gd name="T105" fmla="*/ 1013 h 3015"/>
              <a:gd name="T106" fmla="*/ 684 w 744"/>
              <a:gd name="T107" fmla="*/ 835 h 3015"/>
              <a:gd name="T108" fmla="*/ 744 w 744"/>
              <a:gd name="T109" fmla="*/ 556 h 30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744" h="3015">
                <a:moveTo>
                  <a:pt x="744" y="556"/>
                </a:moveTo>
                <a:cubicBezTo>
                  <a:pt x="744" y="529"/>
                  <a:pt x="714" y="477"/>
                  <a:pt x="669" y="475"/>
                </a:cubicBezTo>
                <a:cubicBezTo>
                  <a:pt x="616" y="469"/>
                  <a:pt x="633" y="428"/>
                  <a:pt x="618" y="421"/>
                </a:cubicBezTo>
                <a:cubicBezTo>
                  <a:pt x="618" y="421"/>
                  <a:pt x="617" y="421"/>
                  <a:pt x="617" y="421"/>
                </a:cubicBezTo>
                <a:cubicBezTo>
                  <a:pt x="601" y="408"/>
                  <a:pt x="587" y="411"/>
                  <a:pt x="565" y="414"/>
                </a:cubicBezTo>
                <a:cubicBezTo>
                  <a:pt x="560" y="414"/>
                  <a:pt x="558" y="412"/>
                  <a:pt x="557" y="410"/>
                </a:cubicBezTo>
                <a:cubicBezTo>
                  <a:pt x="553" y="405"/>
                  <a:pt x="549" y="401"/>
                  <a:pt x="553" y="400"/>
                </a:cubicBezTo>
                <a:cubicBezTo>
                  <a:pt x="557" y="399"/>
                  <a:pt x="558" y="395"/>
                  <a:pt x="559" y="398"/>
                </a:cubicBezTo>
                <a:cubicBezTo>
                  <a:pt x="561" y="400"/>
                  <a:pt x="560" y="401"/>
                  <a:pt x="564" y="403"/>
                </a:cubicBezTo>
                <a:cubicBezTo>
                  <a:pt x="568" y="404"/>
                  <a:pt x="569" y="406"/>
                  <a:pt x="573" y="405"/>
                </a:cubicBezTo>
                <a:cubicBezTo>
                  <a:pt x="577" y="405"/>
                  <a:pt x="576" y="404"/>
                  <a:pt x="579" y="400"/>
                </a:cubicBezTo>
                <a:cubicBezTo>
                  <a:pt x="582" y="397"/>
                  <a:pt x="589" y="392"/>
                  <a:pt x="596" y="388"/>
                </a:cubicBezTo>
                <a:cubicBezTo>
                  <a:pt x="603" y="385"/>
                  <a:pt x="605" y="384"/>
                  <a:pt x="608" y="381"/>
                </a:cubicBezTo>
                <a:cubicBezTo>
                  <a:pt x="611" y="378"/>
                  <a:pt x="613" y="381"/>
                  <a:pt x="617" y="375"/>
                </a:cubicBezTo>
                <a:cubicBezTo>
                  <a:pt x="620" y="369"/>
                  <a:pt x="621" y="366"/>
                  <a:pt x="622" y="363"/>
                </a:cubicBezTo>
                <a:cubicBezTo>
                  <a:pt x="624" y="359"/>
                  <a:pt x="629" y="334"/>
                  <a:pt x="631" y="329"/>
                </a:cubicBezTo>
                <a:cubicBezTo>
                  <a:pt x="633" y="323"/>
                  <a:pt x="633" y="326"/>
                  <a:pt x="637" y="315"/>
                </a:cubicBezTo>
                <a:cubicBezTo>
                  <a:pt x="641" y="304"/>
                  <a:pt x="642" y="303"/>
                  <a:pt x="644" y="295"/>
                </a:cubicBezTo>
                <a:cubicBezTo>
                  <a:pt x="646" y="288"/>
                  <a:pt x="650" y="286"/>
                  <a:pt x="649" y="276"/>
                </a:cubicBezTo>
                <a:cubicBezTo>
                  <a:pt x="649" y="267"/>
                  <a:pt x="650" y="265"/>
                  <a:pt x="648" y="260"/>
                </a:cubicBezTo>
                <a:cubicBezTo>
                  <a:pt x="646" y="255"/>
                  <a:pt x="648" y="258"/>
                  <a:pt x="646" y="255"/>
                </a:cubicBezTo>
                <a:cubicBezTo>
                  <a:pt x="641" y="248"/>
                  <a:pt x="646" y="255"/>
                  <a:pt x="643" y="258"/>
                </a:cubicBezTo>
                <a:cubicBezTo>
                  <a:pt x="640" y="262"/>
                  <a:pt x="639" y="264"/>
                  <a:pt x="638" y="263"/>
                </a:cubicBezTo>
                <a:cubicBezTo>
                  <a:pt x="637" y="263"/>
                  <a:pt x="638" y="260"/>
                  <a:pt x="637" y="254"/>
                </a:cubicBezTo>
                <a:cubicBezTo>
                  <a:pt x="637" y="248"/>
                  <a:pt x="638" y="249"/>
                  <a:pt x="637" y="243"/>
                </a:cubicBezTo>
                <a:cubicBezTo>
                  <a:pt x="637" y="237"/>
                  <a:pt x="633" y="235"/>
                  <a:pt x="638" y="236"/>
                </a:cubicBezTo>
                <a:cubicBezTo>
                  <a:pt x="644" y="238"/>
                  <a:pt x="642" y="235"/>
                  <a:pt x="646" y="239"/>
                </a:cubicBezTo>
                <a:cubicBezTo>
                  <a:pt x="651" y="244"/>
                  <a:pt x="650" y="241"/>
                  <a:pt x="653" y="247"/>
                </a:cubicBezTo>
                <a:cubicBezTo>
                  <a:pt x="655" y="252"/>
                  <a:pt x="655" y="250"/>
                  <a:pt x="658" y="257"/>
                </a:cubicBezTo>
                <a:cubicBezTo>
                  <a:pt x="661" y="263"/>
                  <a:pt x="667" y="267"/>
                  <a:pt x="660" y="255"/>
                </a:cubicBezTo>
                <a:cubicBezTo>
                  <a:pt x="654" y="243"/>
                  <a:pt x="648" y="235"/>
                  <a:pt x="643" y="227"/>
                </a:cubicBezTo>
                <a:cubicBezTo>
                  <a:pt x="638" y="219"/>
                  <a:pt x="636" y="215"/>
                  <a:pt x="634" y="211"/>
                </a:cubicBezTo>
                <a:cubicBezTo>
                  <a:pt x="633" y="207"/>
                  <a:pt x="633" y="198"/>
                  <a:pt x="635" y="196"/>
                </a:cubicBezTo>
                <a:cubicBezTo>
                  <a:pt x="637" y="194"/>
                  <a:pt x="646" y="172"/>
                  <a:pt x="640" y="155"/>
                </a:cubicBezTo>
                <a:cubicBezTo>
                  <a:pt x="635" y="139"/>
                  <a:pt x="629" y="135"/>
                  <a:pt x="629" y="125"/>
                </a:cubicBezTo>
                <a:cubicBezTo>
                  <a:pt x="629" y="116"/>
                  <a:pt x="619" y="96"/>
                  <a:pt x="611" y="89"/>
                </a:cubicBezTo>
                <a:cubicBezTo>
                  <a:pt x="604" y="83"/>
                  <a:pt x="596" y="68"/>
                  <a:pt x="590" y="63"/>
                </a:cubicBezTo>
                <a:cubicBezTo>
                  <a:pt x="585" y="58"/>
                  <a:pt x="577" y="48"/>
                  <a:pt x="569" y="44"/>
                </a:cubicBezTo>
                <a:cubicBezTo>
                  <a:pt x="561" y="41"/>
                  <a:pt x="556" y="34"/>
                  <a:pt x="542" y="28"/>
                </a:cubicBezTo>
                <a:cubicBezTo>
                  <a:pt x="528" y="23"/>
                  <a:pt x="506" y="15"/>
                  <a:pt x="497" y="12"/>
                </a:cubicBezTo>
                <a:cubicBezTo>
                  <a:pt x="488" y="9"/>
                  <a:pt x="487" y="6"/>
                  <a:pt x="477" y="5"/>
                </a:cubicBezTo>
                <a:cubicBezTo>
                  <a:pt x="468" y="4"/>
                  <a:pt x="468" y="4"/>
                  <a:pt x="454" y="2"/>
                </a:cubicBezTo>
                <a:cubicBezTo>
                  <a:pt x="441" y="0"/>
                  <a:pt x="437" y="4"/>
                  <a:pt x="430" y="10"/>
                </a:cubicBezTo>
                <a:cubicBezTo>
                  <a:pt x="423" y="15"/>
                  <a:pt x="418" y="19"/>
                  <a:pt x="418" y="20"/>
                </a:cubicBezTo>
                <a:cubicBezTo>
                  <a:pt x="418" y="20"/>
                  <a:pt x="409" y="23"/>
                  <a:pt x="409" y="23"/>
                </a:cubicBezTo>
                <a:cubicBezTo>
                  <a:pt x="397" y="25"/>
                  <a:pt x="383" y="18"/>
                  <a:pt x="374" y="24"/>
                </a:cubicBezTo>
                <a:cubicBezTo>
                  <a:pt x="365" y="30"/>
                  <a:pt x="349" y="36"/>
                  <a:pt x="334" y="50"/>
                </a:cubicBezTo>
                <a:cubicBezTo>
                  <a:pt x="319" y="65"/>
                  <a:pt x="328" y="62"/>
                  <a:pt x="317" y="73"/>
                </a:cubicBezTo>
                <a:cubicBezTo>
                  <a:pt x="306" y="85"/>
                  <a:pt x="300" y="84"/>
                  <a:pt x="296" y="91"/>
                </a:cubicBezTo>
                <a:cubicBezTo>
                  <a:pt x="293" y="97"/>
                  <a:pt x="291" y="108"/>
                  <a:pt x="285" y="115"/>
                </a:cubicBezTo>
                <a:cubicBezTo>
                  <a:pt x="278" y="123"/>
                  <a:pt x="277" y="117"/>
                  <a:pt x="273" y="132"/>
                </a:cubicBezTo>
                <a:cubicBezTo>
                  <a:pt x="269" y="148"/>
                  <a:pt x="267" y="155"/>
                  <a:pt x="269" y="170"/>
                </a:cubicBezTo>
                <a:cubicBezTo>
                  <a:pt x="271" y="184"/>
                  <a:pt x="267" y="197"/>
                  <a:pt x="272" y="207"/>
                </a:cubicBezTo>
                <a:cubicBezTo>
                  <a:pt x="278" y="216"/>
                  <a:pt x="283" y="236"/>
                  <a:pt x="285" y="250"/>
                </a:cubicBezTo>
                <a:cubicBezTo>
                  <a:pt x="287" y="264"/>
                  <a:pt x="296" y="287"/>
                  <a:pt x="300" y="294"/>
                </a:cubicBezTo>
                <a:cubicBezTo>
                  <a:pt x="303" y="301"/>
                  <a:pt x="300" y="307"/>
                  <a:pt x="307" y="309"/>
                </a:cubicBezTo>
                <a:cubicBezTo>
                  <a:pt x="313" y="311"/>
                  <a:pt x="321" y="328"/>
                  <a:pt x="324" y="335"/>
                </a:cubicBezTo>
                <a:cubicBezTo>
                  <a:pt x="326" y="342"/>
                  <a:pt x="332" y="342"/>
                  <a:pt x="332" y="354"/>
                </a:cubicBezTo>
                <a:cubicBezTo>
                  <a:pt x="332" y="365"/>
                  <a:pt x="337" y="377"/>
                  <a:pt x="336" y="384"/>
                </a:cubicBezTo>
                <a:cubicBezTo>
                  <a:pt x="334" y="390"/>
                  <a:pt x="334" y="398"/>
                  <a:pt x="337" y="391"/>
                </a:cubicBezTo>
                <a:cubicBezTo>
                  <a:pt x="341" y="384"/>
                  <a:pt x="345" y="386"/>
                  <a:pt x="346" y="378"/>
                </a:cubicBezTo>
                <a:cubicBezTo>
                  <a:pt x="348" y="370"/>
                  <a:pt x="346" y="364"/>
                  <a:pt x="349" y="369"/>
                </a:cubicBezTo>
                <a:cubicBezTo>
                  <a:pt x="352" y="374"/>
                  <a:pt x="356" y="373"/>
                  <a:pt x="359" y="379"/>
                </a:cubicBezTo>
                <a:cubicBezTo>
                  <a:pt x="362" y="385"/>
                  <a:pt x="362" y="385"/>
                  <a:pt x="359" y="394"/>
                </a:cubicBezTo>
                <a:cubicBezTo>
                  <a:pt x="357" y="402"/>
                  <a:pt x="349" y="408"/>
                  <a:pt x="354" y="413"/>
                </a:cubicBezTo>
                <a:cubicBezTo>
                  <a:pt x="360" y="417"/>
                  <a:pt x="362" y="423"/>
                  <a:pt x="366" y="417"/>
                </a:cubicBezTo>
                <a:cubicBezTo>
                  <a:pt x="370" y="412"/>
                  <a:pt x="366" y="409"/>
                  <a:pt x="370" y="412"/>
                </a:cubicBezTo>
                <a:cubicBezTo>
                  <a:pt x="375" y="415"/>
                  <a:pt x="380" y="418"/>
                  <a:pt x="383" y="410"/>
                </a:cubicBezTo>
                <a:cubicBezTo>
                  <a:pt x="386" y="402"/>
                  <a:pt x="388" y="397"/>
                  <a:pt x="390" y="390"/>
                </a:cubicBezTo>
                <a:cubicBezTo>
                  <a:pt x="393" y="384"/>
                  <a:pt x="398" y="392"/>
                  <a:pt x="400" y="405"/>
                </a:cubicBezTo>
                <a:cubicBezTo>
                  <a:pt x="403" y="417"/>
                  <a:pt x="410" y="418"/>
                  <a:pt x="412" y="422"/>
                </a:cubicBezTo>
                <a:cubicBezTo>
                  <a:pt x="414" y="425"/>
                  <a:pt x="417" y="433"/>
                  <a:pt x="418" y="441"/>
                </a:cubicBezTo>
                <a:cubicBezTo>
                  <a:pt x="418" y="445"/>
                  <a:pt x="419" y="449"/>
                  <a:pt x="419" y="454"/>
                </a:cubicBezTo>
                <a:cubicBezTo>
                  <a:pt x="422" y="473"/>
                  <a:pt x="369" y="484"/>
                  <a:pt x="353" y="497"/>
                </a:cubicBezTo>
                <a:cubicBezTo>
                  <a:pt x="334" y="511"/>
                  <a:pt x="224" y="529"/>
                  <a:pt x="224" y="576"/>
                </a:cubicBezTo>
                <a:cubicBezTo>
                  <a:pt x="224" y="609"/>
                  <a:pt x="173" y="664"/>
                  <a:pt x="173" y="699"/>
                </a:cubicBezTo>
                <a:cubicBezTo>
                  <a:pt x="164" y="732"/>
                  <a:pt x="60" y="846"/>
                  <a:pt x="38" y="888"/>
                </a:cubicBezTo>
                <a:cubicBezTo>
                  <a:pt x="25" y="932"/>
                  <a:pt x="0" y="1029"/>
                  <a:pt x="94" y="1057"/>
                </a:cubicBezTo>
                <a:cubicBezTo>
                  <a:pt x="124" y="1057"/>
                  <a:pt x="156" y="1054"/>
                  <a:pt x="180" y="1057"/>
                </a:cubicBezTo>
                <a:cubicBezTo>
                  <a:pt x="205" y="1061"/>
                  <a:pt x="164" y="1092"/>
                  <a:pt x="164" y="1145"/>
                </a:cubicBezTo>
                <a:cubicBezTo>
                  <a:pt x="164" y="1176"/>
                  <a:pt x="124" y="1331"/>
                  <a:pt x="124" y="1363"/>
                </a:cubicBezTo>
                <a:cubicBezTo>
                  <a:pt x="119" y="1394"/>
                  <a:pt x="152" y="1374"/>
                  <a:pt x="152" y="1404"/>
                </a:cubicBezTo>
                <a:cubicBezTo>
                  <a:pt x="150" y="1544"/>
                  <a:pt x="169" y="1677"/>
                  <a:pt x="179" y="1811"/>
                </a:cubicBezTo>
                <a:cubicBezTo>
                  <a:pt x="190" y="1956"/>
                  <a:pt x="265" y="2156"/>
                  <a:pt x="256" y="2435"/>
                </a:cubicBezTo>
                <a:cubicBezTo>
                  <a:pt x="269" y="2540"/>
                  <a:pt x="286" y="2703"/>
                  <a:pt x="239" y="2806"/>
                </a:cubicBezTo>
                <a:cubicBezTo>
                  <a:pt x="202" y="2880"/>
                  <a:pt x="239" y="2938"/>
                  <a:pt x="139" y="2964"/>
                </a:cubicBezTo>
                <a:cubicBezTo>
                  <a:pt x="81" y="2977"/>
                  <a:pt x="54" y="3015"/>
                  <a:pt x="160" y="3015"/>
                </a:cubicBezTo>
                <a:cubicBezTo>
                  <a:pt x="191" y="3015"/>
                  <a:pt x="280" y="3010"/>
                  <a:pt x="316" y="3010"/>
                </a:cubicBezTo>
                <a:cubicBezTo>
                  <a:pt x="359" y="3010"/>
                  <a:pt x="326" y="2953"/>
                  <a:pt x="368" y="2949"/>
                </a:cubicBezTo>
                <a:cubicBezTo>
                  <a:pt x="383" y="2950"/>
                  <a:pt x="381" y="2972"/>
                  <a:pt x="377" y="2988"/>
                </a:cubicBezTo>
                <a:cubicBezTo>
                  <a:pt x="375" y="2992"/>
                  <a:pt x="400" y="2991"/>
                  <a:pt x="412" y="2991"/>
                </a:cubicBezTo>
                <a:cubicBezTo>
                  <a:pt x="419" y="2991"/>
                  <a:pt x="432" y="2994"/>
                  <a:pt x="433" y="2985"/>
                </a:cubicBezTo>
                <a:cubicBezTo>
                  <a:pt x="434" y="2976"/>
                  <a:pt x="435" y="2973"/>
                  <a:pt x="435" y="2966"/>
                </a:cubicBezTo>
                <a:cubicBezTo>
                  <a:pt x="435" y="2963"/>
                  <a:pt x="437" y="2963"/>
                  <a:pt x="438" y="2963"/>
                </a:cubicBezTo>
                <a:cubicBezTo>
                  <a:pt x="456" y="2960"/>
                  <a:pt x="492" y="2967"/>
                  <a:pt x="498" y="2964"/>
                </a:cubicBezTo>
                <a:cubicBezTo>
                  <a:pt x="530" y="2951"/>
                  <a:pt x="492" y="2854"/>
                  <a:pt x="526" y="2861"/>
                </a:cubicBezTo>
                <a:cubicBezTo>
                  <a:pt x="535" y="2861"/>
                  <a:pt x="528" y="2959"/>
                  <a:pt x="539" y="2960"/>
                </a:cubicBezTo>
                <a:cubicBezTo>
                  <a:pt x="544" y="2961"/>
                  <a:pt x="547" y="2961"/>
                  <a:pt x="552" y="2960"/>
                </a:cubicBezTo>
                <a:cubicBezTo>
                  <a:pt x="556" y="2958"/>
                  <a:pt x="555" y="2919"/>
                  <a:pt x="560" y="2870"/>
                </a:cubicBezTo>
                <a:cubicBezTo>
                  <a:pt x="562" y="2859"/>
                  <a:pt x="555" y="2848"/>
                  <a:pt x="594" y="2841"/>
                </a:cubicBezTo>
                <a:cubicBezTo>
                  <a:pt x="652" y="2824"/>
                  <a:pt x="637" y="2793"/>
                  <a:pt x="631" y="2778"/>
                </a:cubicBezTo>
                <a:cubicBezTo>
                  <a:pt x="607" y="2676"/>
                  <a:pt x="585" y="2564"/>
                  <a:pt x="566" y="2444"/>
                </a:cubicBezTo>
                <a:cubicBezTo>
                  <a:pt x="540" y="2269"/>
                  <a:pt x="546" y="2239"/>
                  <a:pt x="534" y="2031"/>
                </a:cubicBezTo>
                <a:cubicBezTo>
                  <a:pt x="529" y="1938"/>
                  <a:pt x="646" y="1580"/>
                  <a:pt x="643" y="1536"/>
                </a:cubicBezTo>
                <a:cubicBezTo>
                  <a:pt x="654" y="1321"/>
                  <a:pt x="622" y="1248"/>
                  <a:pt x="622" y="1211"/>
                </a:cubicBezTo>
                <a:cubicBezTo>
                  <a:pt x="622" y="1120"/>
                  <a:pt x="596" y="1059"/>
                  <a:pt x="605" y="1013"/>
                </a:cubicBezTo>
                <a:cubicBezTo>
                  <a:pt x="611" y="981"/>
                  <a:pt x="652" y="968"/>
                  <a:pt x="652" y="908"/>
                </a:cubicBezTo>
                <a:cubicBezTo>
                  <a:pt x="652" y="870"/>
                  <a:pt x="683" y="836"/>
                  <a:pt x="684" y="835"/>
                </a:cubicBezTo>
                <a:cubicBezTo>
                  <a:pt x="733" y="807"/>
                  <a:pt x="714" y="773"/>
                  <a:pt x="714" y="743"/>
                </a:cubicBezTo>
                <a:cubicBezTo>
                  <a:pt x="714" y="698"/>
                  <a:pt x="744" y="599"/>
                  <a:pt x="744" y="556"/>
                </a:cubicBezTo>
                <a:close/>
              </a:path>
            </a:pathLst>
          </a:custGeom>
          <a:solidFill>
            <a:sysClr val="windowText" lastClr="000000">
              <a:lumMod val="75000"/>
              <a:lumOff val="25000"/>
            </a:sysClr>
          </a:solidFill>
          <a:ln>
            <a:noFill/>
          </a:ln>
          <a:effectLst>
            <a:innerShdw blurRad="38100" dist="25400" dir="18900000">
              <a:prstClr val="black">
                <a:alpha val="50000"/>
              </a:prstClr>
            </a:inner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3" name="任意多边形 22"/>
          <p:cNvSpPr/>
          <p:nvPr/>
        </p:nvSpPr>
        <p:spPr bwMode="auto">
          <a:xfrm>
            <a:off x="3629767" y="2020456"/>
            <a:ext cx="629875" cy="2095567"/>
          </a:xfrm>
          <a:custGeom>
            <a:avLst/>
            <a:gdLst>
              <a:gd name="connsiteX0" fmla="*/ 141193 w 667440"/>
              <a:gd name="connsiteY0" fmla="*/ 0 h 2220543"/>
              <a:gd name="connsiteX1" fmla="*/ 667440 w 667440"/>
              <a:gd name="connsiteY1" fmla="*/ 0 h 2220543"/>
              <a:gd name="connsiteX2" fmla="*/ 663026 w 667440"/>
              <a:gd name="connsiteY2" fmla="*/ 39597 h 2220543"/>
              <a:gd name="connsiteX3" fmla="*/ 634158 w 667440"/>
              <a:gd name="connsiteY3" fmla="*/ 127910 h 2220543"/>
              <a:gd name="connsiteX4" fmla="*/ 603366 w 667440"/>
              <a:gd name="connsiteY4" fmla="*/ 197985 h 2220543"/>
              <a:gd name="connsiteX5" fmla="*/ 558139 w 667440"/>
              <a:gd name="connsiteY5" fmla="*/ 298777 h 2220543"/>
              <a:gd name="connsiteX6" fmla="*/ 574498 w 667440"/>
              <a:gd name="connsiteY6" fmla="*/ 488841 h 2220543"/>
              <a:gd name="connsiteX7" fmla="*/ 594705 w 667440"/>
              <a:gd name="connsiteY7" fmla="*/ 800817 h 2220543"/>
              <a:gd name="connsiteX8" fmla="*/ 489818 w 667440"/>
              <a:gd name="connsiteY8" fmla="*/ 1275979 h 2220543"/>
              <a:gd name="connsiteX9" fmla="*/ 520611 w 667440"/>
              <a:gd name="connsiteY9" fmla="*/ 1672427 h 2220543"/>
              <a:gd name="connsiteX10" fmla="*/ 583158 w 667440"/>
              <a:gd name="connsiteY10" fmla="*/ 1993041 h 2220543"/>
              <a:gd name="connsiteX11" fmla="*/ 547554 w 667440"/>
              <a:gd name="connsiteY11" fmla="*/ 2053516 h 2220543"/>
              <a:gd name="connsiteX12" fmla="*/ 514837 w 667440"/>
              <a:gd name="connsiteY12" fmla="*/ 2081354 h 2220543"/>
              <a:gd name="connsiteX13" fmla="*/ 507139 w 667440"/>
              <a:gd name="connsiteY13" fmla="*/ 2167747 h 2220543"/>
              <a:gd name="connsiteX14" fmla="*/ 494630 w 667440"/>
              <a:gd name="connsiteY14" fmla="*/ 2167747 h 2220543"/>
              <a:gd name="connsiteX15" fmla="*/ 482120 w 667440"/>
              <a:gd name="connsiteY15" fmla="*/ 2072715 h 2220543"/>
              <a:gd name="connsiteX16" fmla="*/ 455177 w 667440"/>
              <a:gd name="connsiteY16" fmla="*/ 2171587 h 2220543"/>
              <a:gd name="connsiteX17" fmla="*/ 397441 w 667440"/>
              <a:gd name="connsiteY17" fmla="*/ 2170627 h 2220543"/>
              <a:gd name="connsiteX18" fmla="*/ 394554 w 667440"/>
              <a:gd name="connsiteY18" fmla="*/ 2173507 h 2220543"/>
              <a:gd name="connsiteX19" fmla="*/ 392629 w 667440"/>
              <a:gd name="connsiteY19" fmla="*/ 2191745 h 2220543"/>
              <a:gd name="connsiteX20" fmla="*/ 372422 w 667440"/>
              <a:gd name="connsiteY20" fmla="*/ 2197505 h 2220543"/>
              <a:gd name="connsiteX21" fmla="*/ 338742 w 667440"/>
              <a:gd name="connsiteY21" fmla="*/ 2194625 h 2220543"/>
              <a:gd name="connsiteX22" fmla="*/ 330082 w 667440"/>
              <a:gd name="connsiteY22" fmla="*/ 2157188 h 2220543"/>
              <a:gd name="connsiteX23" fmla="*/ 280044 w 667440"/>
              <a:gd name="connsiteY23" fmla="*/ 2215744 h 2220543"/>
              <a:gd name="connsiteX24" fmla="*/ 129931 w 667440"/>
              <a:gd name="connsiteY24" fmla="*/ 2220543 h 2220543"/>
              <a:gd name="connsiteX25" fmla="*/ 109723 w 667440"/>
              <a:gd name="connsiteY25" fmla="*/ 2171587 h 2220543"/>
              <a:gd name="connsiteX26" fmla="*/ 205950 w 667440"/>
              <a:gd name="connsiteY26" fmla="*/ 2019919 h 2220543"/>
              <a:gd name="connsiteX27" fmla="*/ 222308 w 667440"/>
              <a:gd name="connsiteY27" fmla="*/ 1663788 h 2220543"/>
              <a:gd name="connsiteX28" fmla="*/ 148214 w 667440"/>
              <a:gd name="connsiteY28" fmla="*/ 1064795 h 2220543"/>
              <a:gd name="connsiteX29" fmla="*/ 122233 w 667440"/>
              <a:gd name="connsiteY29" fmla="*/ 674107 h 2220543"/>
              <a:gd name="connsiteX30" fmla="*/ 95289 w 667440"/>
              <a:gd name="connsiteY30" fmla="*/ 634750 h 2220543"/>
              <a:gd name="connsiteX31" fmla="*/ 133780 w 667440"/>
              <a:gd name="connsiteY31" fmla="*/ 425486 h 2220543"/>
              <a:gd name="connsiteX32" fmla="*/ 149176 w 667440"/>
              <a:gd name="connsiteY32" fmla="*/ 341013 h 2220543"/>
              <a:gd name="connsiteX33" fmla="*/ 66421 w 667440"/>
              <a:gd name="connsiteY33" fmla="*/ 341013 h 2220543"/>
              <a:gd name="connsiteX34" fmla="*/ 12534 w 667440"/>
              <a:gd name="connsiteY34" fmla="*/ 178786 h 2220543"/>
              <a:gd name="connsiteX35" fmla="*/ 135240 w 667440"/>
              <a:gd name="connsiteY35" fmla="*/ 12598 h 222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67440" h="2220543">
                <a:moveTo>
                  <a:pt x="141193" y="0"/>
                </a:moveTo>
                <a:lnTo>
                  <a:pt x="667440" y="0"/>
                </a:lnTo>
                <a:lnTo>
                  <a:pt x="663026" y="39597"/>
                </a:lnTo>
                <a:cubicBezTo>
                  <a:pt x="663026" y="68395"/>
                  <a:pt x="681309" y="101032"/>
                  <a:pt x="634158" y="127910"/>
                </a:cubicBezTo>
                <a:cubicBezTo>
                  <a:pt x="633196" y="128870"/>
                  <a:pt x="603366" y="161507"/>
                  <a:pt x="603366" y="197985"/>
                </a:cubicBezTo>
                <a:cubicBezTo>
                  <a:pt x="603366" y="255580"/>
                  <a:pt x="563913" y="268059"/>
                  <a:pt x="558139" y="298777"/>
                </a:cubicBezTo>
                <a:cubicBezTo>
                  <a:pt x="549479" y="342933"/>
                  <a:pt x="574498" y="401488"/>
                  <a:pt x="574498" y="488841"/>
                </a:cubicBezTo>
                <a:cubicBezTo>
                  <a:pt x="574498" y="524359"/>
                  <a:pt x="605290" y="594433"/>
                  <a:pt x="594705" y="800817"/>
                </a:cubicBezTo>
                <a:cubicBezTo>
                  <a:pt x="597592" y="843053"/>
                  <a:pt x="485007" y="1186706"/>
                  <a:pt x="489818" y="1275979"/>
                </a:cubicBezTo>
                <a:cubicBezTo>
                  <a:pt x="501365" y="1475643"/>
                  <a:pt x="495592" y="1504440"/>
                  <a:pt x="520611" y="1672427"/>
                </a:cubicBezTo>
                <a:cubicBezTo>
                  <a:pt x="538894" y="1787618"/>
                  <a:pt x="560064" y="1895129"/>
                  <a:pt x="583158" y="1993041"/>
                </a:cubicBezTo>
                <a:cubicBezTo>
                  <a:pt x="588932" y="2007440"/>
                  <a:pt x="603366" y="2037198"/>
                  <a:pt x="547554" y="2053516"/>
                </a:cubicBezTo>
                <a:cubicBezTo>
                  <a:pt x="510026" y="2060236"/>
                  <a:pt x="516762" y="2070795"/>
                  <a:pt x="514837" y="2081354"/>
                </a:cubicBezTo>
                <a:cubicBezTo>
                  <a:pt x="510026" y="2128390"/>
                  <a:pt x="510988" y="2165827"/>
                  <a:pt x="507139" y="2167747"/>
                </a:cubicBezTo>
                <a:cubicBezTo>
                  <a:pt x="502328" y="2168707"/>
                  <a:pt x="499441" y="2168707"/>
                  <a:pt x="494630" y="2167747"/>
                </a:cubicBezTo>
                <a:cubicBezTo>
                  <a:pt x="484045" y="2166787"/>
                  <a:pt x="490781" y="2072715"/>
                  <a:pt x="482120" y="2072715"/>
                </a:cubicBezTo>
                <a:cubicBezTo>
                  <a:pt x="449403" y="2065995"/>
                  <a:pt x="485969" y="2159108"/>
                  <a:pt x="455177" y="2171587"/>
                </a:cubicBezTo>
                <a:cubicBezTo>
                  <a:pt x="449403" y="2174467"/>
                  <a:pt x="414761" y="2167747"/>
                  <a:pt x="397441" y="2170627"/>
                </a:cubicBezTo>
                <a:cubicBezTo>
                  <a:pt x="396478" y="2170627"/>
                  <a:pt x="394554" y="2170627"/>
                  <a:pt x="394554" y="2173507"/>
                </a:cubicBezTo>
                <a:cubicBezTo>
                  <a:pt x="394554" y="2180226"/>
                  <a:pt x="393592" y="2183106"/>
                  <a:pt x="392629" y="2191745"/>
                </a:cubicBezTo>
                <a:cubicBezTo>
                  <a:pt x="391667" y="2200385"/>
                  <a:pt x="379158" y="2197505"/>
                  <a:pt x="372422" y="2197505"/>
                </a:cubicBezTo>
                <a:cubicBezTo>
                  <a:pt x="360875" y="2197505"/>
                  <a:pt x="336818" y="2198465"/>
                  <a:pt x="338742" y="2194625"/>
                </a:cubicBezTo>
                <a:cubicBezTo>
                  <a:pt x="342592" y="2179266"/>
                  <a:pt x="344516" y="2158148"/>
                  <a:pt x="330082" y="2157188"/>
                </a:cubicBezTo>
                <a:cubicBezTo>
                  <a:pt x="289667" y="2161028"/>
                  <a:pt x="321422" y="2215744"/>
                  <a:pt x="280044" y="2215744"/>
                </a:cubicBezTo>
                <a:cubicBezTo>
                  <a:pt x="245403" y="2215744"/>
                  <a:pt x="159761" y="2220543"/>
                  <a:pt x="129931" y="2220543"/>
                </a:cubicBezTo>
                <a:cubicBezTo>
                  <a:pt x="27930" y="2220543"/>
                  <a:pt x="53912" y="2184066"/>
                  <a:pt x="109723" y="2171587"/>
                </a:cubicBezTo>
                <a:cubicBezTo>
                  <a:pt x="205950" y="2146629"/>
                  <a:pt x="170346" y="2090953"/>
                  <a:pt x="205950" y="2019919"/>
                </a:cubicBezTo>
                <a:cubicBezTo>
                  <a:pt x="251176" y="1921047"/>
                  <a:pt x="234818" y="1764580"/>
                  <a:pt x="222308" y="1663788"/>
                </a:cubicBezTo>
                <a:cubicBezTo>
                  <a:pt x="230969" y="1395969"/>
                  <a:pt x="158799" y="1203984"/>
                  <a:pt x="148214" y="1064795"/>
                </a:cubicBezTo>
                <a:cubicBezTo>
                  <a:pt x="138591" y="936166"/>
                  <a:pt x="120308" y="808496"/>
                  <a:pt x="122233" y="674107"/>
                </a:cubicBezTo>
                <a:cubicBezTo>
                  <a:pt x="122233" y="645309"/>
                  <a:pt x="90478" y="664507"/>
                  <a:pt x="95289" y="634750"/>
                </a:cubicBezTo>
                <a:cubicBezTo>
                  <a:pt x="95289" y="604032"/>
                  <a:pt x="133780" y="455244"/>
                  <a:pt x="133780" y="425486"/>
                </a:cubicBezTo>
                <a:cubicBezTo>
                  <a:pt x="133780" y="374610"/>
                  <a:pt x="173233" y="344853"/>
                  <a:pt x="149176" y="341013"/>
                </a:cubicBezTo>
                <a:cubicBezTo>
                  <a:pt x="126082" y="338133"/>
                  <a:pt x="95289" y="341013"/>
                  <a:pt x="66421" y="341013"/>
                </a:cubicBezTo>
                <a:cubicBezTo>
                  <a:pt x="-24032" y="314135"/>
                  <a:pt x="25" y="221023"/>
                  <a:pt x="12534" y="178786"/>
                </a:cubicBezTo>
                <a:cubicBezTo>
                  <a:pt x="31058" y="143509"/>
                  <a:pt x="109994" y="55316"/>
                  <a:pt x="135240" y="12598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38100" dist="25400" dir="2700000">
              <a:prstClr val="black">
                <a:alpha val="4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5" name="任意多边形 24"/>
          <p:cNvSpPr>
            <a:spLocks noChangeAspect="1"/>
          </p:cNvSpPr>
          <p:nvPr/>
        </p:nvSpPr>
        <p:spPr bwMode="auto">
          <a:xfrm>
            <a:off x="4272265" y="1870884"/>
            <a:ext cx="958153" cy="2319910"/>
          </a:xfrm>
          <a:custGeom>
            <a:avLst/>
            <a:gdLst>
              <a:gd name="connsiteX0" fmla="*/ 54420 w 1015296"/>
              <a:gd name="connsiteY0" fmla="*/ 0 h 2458266"/>
              <a:gd name="connsiteX1" fmla="*/ 796726 w 1015296"/>
              <a:gd name="connsiteY1" fmla="*/ 0 h 2458266"/>
              <a:gd name="connsiteX2" fmla="*/ 807367 w 1015296"/>
              <a:gd name="connsiteY2" fmla="*/ 56693 h 2458266"/>
              <a:gd name="connsiteX3" fmla="*/ 817237 w 1015296"/>
              <a:gd name="connsiteY3" fmla="*/ 170997 h 2458266"/>
              <a:gd name="connsiteX4" fmla="*/ 820121 w 1015296"/>
              <a:gd name="connsiteY4" fmla="*/ 219008 h 2458266"/>
              <a:gd name="connsiteX5" fmla="*/ 805699 w 1015296"/>
              <a:gd name="connsiteY5" fmla="*/ 372643 h 2458266"/>
              <a:gd name="connsiteX6" fmla="*/ 831658 w 1015296"/>
              <a:gd name="connsiteY6" fmla="*/ 413933 h 2458266"/>
              <a:gd name="connsiteX7" fmla="*/ 823967 w 1015296"/>
              <a:gd name="connsiteY7" fmla="*/ 466745 h 2458266"/>
              <a:gd name="connsiteX8" fmla="*/ 823967 w 1015296"/>
              <a:gd name="connsiteY8" fmla="*/ 579091 h 2458266"/>
              <a:gd name="connsiteX9" fmla="*/ 846080 w 1015296"/>
              <a:gd name="connsiteY9" fmla="*/ 605017 h 2458266"/>
              <a:gd name="connsiteX10" fmla="*/ 834543 w 1015296"/>
              <a:gd name="connsiteY10" fmla="*/ 897884 h 2458266"/>
              <a:gd name="connsiteX11" fmla="*/ 813391 w 1015296"/>
              <a:gd name="connsiteY11" fmla="*/ 913248 h 2458266"/>
              <a:gd name="connsiteX12" fmla="*/ 776856 w 1015296"/>
              <a:gd name="connsiteY12" fmla="*/ 1640135 h 2458266"/>
              <a:gd name="connsiteX13" fmla="*/ 791277 w 1015296"/>
              <a:gd name="connsiteY13" fmla="*/ 2175938 h 2458266"/>
              <a:gd name="connsiteX14" fmla="*/ 770125 w 1015296"/>
              <a:gd name="connsiteY14" fmla="*/ 2191302 h 2458266"/>
              <a:gd name="connsiteX15" fmla="*/ 1012412 w 1015296"/>
              <a:gd name="connsiteY15" fmla="*/ 2341096 h 2458266"/>
              <a:gd name="connsiteX16" fmla="*/ 1015296 w 1015296"/>
              <a:gd name="connsiteY16" fmla="*/ 2359340 h 2458266"/>
              <a:gd name="connsiteX17" fmla="*/ 675903 w 1015296"/>
              <a:gd name="connsiteY17" fmla="*/ 2341096 h 2458266"/>
              <a:gd name="connsiteX18" fmla="*/ 665327 w 1015296"/>
              <a:gd name="connsiteY18" fmla="*/ 2351659 h 2458266"/>
              <a:gd name="connsiteX19" fmla="*/ 552837 w 1015296"/>
              <a:gd name="connsiteY19" fmla="*/ 2333414 h 2458266"/>
              <a:gd name="connsiteX20" fmla="*/ 567258 w 1015296"/>
              <a:gd name="connsiteY20" fmla="*/ 2201864 h 2458266"/>
              <a:gd name="connsiteX21" fmla="*/ 527839 w 1015296"/>
              <a:gd name="connsiteY21" fmla="*/ 2156734 h 2458266"/>
              <a:gd name="connsiteX22" fmla="*/ 560528 w 1015296"/>
              <a:gd name="connsiteY22" fmla="*/ 2044388 h 2458266"/>
              <a:gd name="connsiteX23" fmla="*/ 538415 w 1015296"/>
              <a:gd name="connsiteY23" fmla="*/ 1815855 h 2458266"/>
              <a:gd name="connsiteX24" fmla="*/ 546106 w 1015296"/>
              <a:gd name="connsiteY24" fmla="*/ 1575800 h 2458266"/>
              <a:gd name="connsiteX25" fmla="*/ 470152 w 1015296"/>
              <a:gd name="connsiteY25" fmla="*/ 1224359 h 2458266"/>
              <a:gd name="connsiteX26" fmla="*/ 415349 w 1015296"/>
              <a:gd name="connsiteY26" fmla="*/ 1370313 h 2458266"/>
              <a:gd name="connsiteX27" fmla="*/ 353816 w 1015296"/>
              <a:gd name="connsiteY27" fmla="*/ 1632453 h 2458266"/>
              <a:gd name="connsiteX28" fmla="*/ 324972 w 1015296"/>
              <a:gd name="connsiteY28" fmla="*/ 1860986 h 2458266"/>
              <a:gd name="connsiteX29" fmla="*/ 368237 w 1015296"/>
              <a:gd name="connsiteY29" fmla="*/ 1981013 h 2458266"/>
              <a:gd name="connsiteX30" fmla="*/ 372083 w 1015296"/>
              <a:gd name="connsiteY30" fmla="*/ 2153853 h 2458266"/>
              <a:gd name="connsiteX31" fmla="*/ 397081 w 1015296"/>
              <a:gd name="connsiteY31" fmla="*/ 2191302 h 2458266"/>
              <a:gd name="connsiteX32" fmla="*/ 361507 w 1015296"/>
              <a:gd name="connsiteY32" fmla="*/ 2267159 h 2458266"/>
              <a:gd name="connsiteX33" fmla="*/ 356700 w 1015296"/>
              <a:gd name="connsiteY33" fmla="*/ 2327653 h 2458266"/>
              <a:gd name="connsiteX34" fmla="*/ 361507 w 1015296"/>
              <a:gd name="connsiteY34" fmla="*/ 2439999 h 2458266"/>
              <a:gd name="connsiteX35" fmla="*/ 199021 w 1015296"/>
              <a:gd name="connsiteY35" fmla="*/ 2408312 h 2458266"/>
              <a:gd name="connsiteX36" fmla="*/ 205752 w 1015296"/>
              <a:gd name="connsiteY36" fmla="*/ 2386226 h 2458266"/>
              <a:gd name="connsiteX37" fmla="*/ 203829 w 1015296"/>
              <a:gd name="connsiteY37" fmla="*/ 2343977 h 2458266"/>
              <a:gd name="connsiteX38" fmla="*/ 206713 w 1015296"/>
              <a:gd name="connsiteY38" fmla="*/ 2299807 h 2458266"/>
              <a:gd name="connsiteX39" fmla="*/ 151910 w 1015296"/>
              <a:gd name="connsiteY39" fmla="*/ 2239313 h 2458266"/>
              <a:gd name="connsiteX40" fmla="*/ 184600 w 1015296"/>
              <a:gd name="connsiteY40" fmla="*/ 2194182 h 2458266"/>
              <a:gd name="connsiteX41" fmla="*/ 158640 w 1015296"/>
              <a:gd name="connsiteY41" fmla="*/ 1662220 h 2458266"/>
              <a:gd name="connsiteX42" fmla="*/ 173062 w 1015296"/>
              <a:gd name="connsiteY42" fmla="*/ 1516266 h 2458266"/>
              <a:gd name="connsiteX43" fmla="*/ 170178 w 1015296"/>
              <a:gd name="connsiteY43" fmla="*/ 1384716 h 2458266"/>
              <a:gd name="connsiteX44" fmla="*/ 187484 w 1015296"/>
              <a:gd name="connsiteY44" fmla="*/ 1261808 h 2458266"/>
              <a:gd name="connsiteX45" fmla="*/ 184600 w 1015296"/>
              <a:gd name="connsiteY45" fmla="*/ 1055360 h 2458266"/>
              <a:gd name="connsiteX46" fmla="*/ 162486 w 1015296"/>
              <a:gd name="connsiteY46" fmla="*/ 1073604 h 2458266"/>
              <a:gd name="connsiteX47" fmla="*/ 75955 w 1015296"/>
              <a:gd name="connsiteY47" fmla="*/ 1039997 h 2458266"/>
              <a:gd name="connsiteX48" fmla="*/ 0 w 1015296"/>
              <a:gd name="connsiteY48" fmla="*/ 1010230 h 2458266"/>
              <a:gd name="connsiteX49" fmla="*/ 86531 w 1015296"/>
              <a:gd name="connsiteY49" fmla="*/ 785538 h 2458266"/>
              <a:gd name="connsiteX50" fmla="*/ 57688 w 1015296"/>
              <a:gd name="connsiteY50" fmla="*/ 669351 h 2458266"/>
              <a:gd name="connsiteX51" fmla="*/ 14422 w 1015296"/>
              <a:gd name="connsiteY51" fmla="*/ 605017 h 2458266"/>
              <a:gd name="connsiteX52" fmla="*/ 14422 w 1015296"/>
              <a:gd name="connsiteY52" fmla="*/ 496512 h 2458266"/>
              <a:gd name="connsiteX53" fmla="*/ 14422 w 1015296"/>
              <a:gd name="connsiteY53" fmla="*/ 369762 h 2458266"/>
              <a:gd name="connsiteX54" fmla="*/ 32690 w 1015296"/>
              <a:gd name="connsiteY54" fmla="*/ 47128 h 2458266"/>
              <a:gd name="connsiteX55" fmla="*/ 50957 w 1015296"/>
              <a:gd name="connsiteY55" fmla="*/ 13520 h 2458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015296" h="2458266">
                <a:moveTo>
                  <a:pt x="54420" y="0"/>
                </a:moveTo>
                <a:lnTo>
                  <a:pt x="796726" y="0"/>
                </a:lnTo>
                <a:lnTo>
                  <a:pt x="807367" y="56693"/>
                </a:lnTo>
                <a:cubicBezTo>
                  <a:pt x="811603" y="93579"/>
                  <a:pt x="814353" y="132828"/>
                  <a:pt x="817237" y="170997"/>
                </a:cubicBezTo>
                <a:cubicBezTo>
                  <a:pt x="818198" y="188281"/>
                  <a:pt x="822044" y="203644"/>
                  <a:pt x="820121" y="219008"/>
                </a:cubicBezTo>
                <a:cubicBezTo>
                  <a:pt x="816275" y="257417"/>
                  <a:pt x="801853" y="348638"/>
                  <a:pt x="805699" y="372643"/>
                </a:cubicBezTo>
                <a:cubicBezTo>
                  <a:pt x="808584" y="388007"/>
                  <a:pt x="828774" y="398569"/>
                  <a:pt x="831658" y="413933"/>
                </a:cubicBezTo>
                <a:cubicBezTo>
                  <a:pt x="835504" y="433137"/>
                  <a:pt x="823967" y="448501"/>
                  <a:pt x="823967" y="466745"/>
                </a:cubicBezTo>
                <a:cubicBezTo>
                  <a:pt x="823967" y="504193"/>
                  <a:pt x="834543" y="541642"/>
                  <a:pt x="823967" y="579091"/>
                </a:cubicBezTo>
                <a:cubicBezTo>
                  <a:pt x="830697" y="587733"/>
                  <a:pt x="844157" y="590613"/>
                  <a:pt x="846080" y="605017"/>
                </a:cubicBezTo>
                <a:cubicBezTo>
                  <a:pt x="830697" y="701039"/>
                  <a:pt x="851849" y="791299"/>
                  <a:pt x="834543" y="897884"/>
                </a:cubicBezTo>
                <a:cubicBezTo>
                  <a:pt x="827813" y="903645"/>
                  <a:pt x="816275" y="903645"/>
                  <a:pt x="813391" y="913248"/>
                </a:cubicBezTo>
                <a:cubicBezTo>
                  <a:pt x="831658" y="1164825"/>
                  <a:pt x="791277" y="1401040"/>
                  <a:pt x="776856" y="1640135"/>
                </a:cubicBezTo>
                <a:cubicBezTo>
                  <a:pt x="766280" y="1810094"/>
                  <a:pt x="808584" y="2013661"/>
                  <a:pt x="791277" y="2175938"/>
                </a:cubicBezTo>
                <a:cubicBezTo>
                  <a:pt x="783586" y="2179779"/>
                  <a:pt x="775894" y="2184580"/>
                  <a:pt x="770125" y="2191302"/>
                </a:cubicBezTo>
                <a:cubicBezTo>
                  <a:pt x="823967" y="2276761"/>
                  <a:pt x="899922" y="2318051"/>
                  <a:pt x="1012412" y="2341096"/>
                </a:cubicBezTo>
                <a:cubicBezTo>
                  <a:pt x="1011450" y="2349738"/>
                  <a:pt x="1012412" y="2355499"/>
                  <a:pt x="1015296" y="2359340"/>
                </a:cubicBezTo>
                <a:cubicBezTo>
                  <a:pt x="940303" y="2424635"/>
                  <a:pt x="760511" y="2361261"/>
                  <a:pt x="675903" y="2341096"/>
                </a:cubicBezTo>
                <a:cubicBezTo>
                  <a:pt x="672057" y="2343977"/>
                  <a:pt x="674941" y="2354539"/>
                  <a:pt x="665327" y="2351659"/>
                </a:cubicBezTo>
                <a:cubicBezTo>
                  <a:pt x="625907" y="2347818"/>
                  <a:pt x="580719" y="2349738"/>
                  <a:pt x="552837" y="2333414"/>
                </a:cubicBezTo>
                <a:cubicBezTo>
                  <a:pt x="553798" y="2285403"/>
                  <a:pt x="551875" y="2241233"/>
                  <a:pt x="567258" y="2201864"/>
                </a:cubicBezTo>
                <a:cubicBezTo>
                  <a:pt x="551875" y="2189381"/>
                  <a:pt x="540338" y="2172097"/>
                  <a:pt x="527839" y="2156734"/>
                </a:cubicBezTo>
                <a:cubicBezTo>
                  <a:pt x="524954" y="2117365"/>
                  <a:pt x="556682" y="2085677"/>
                  <a:pt x="560528" y="2044388"/>
                </a:cubicBezTo>
                <a:cubicBezTo>
                  <a:pt x="566297" y="1975252"/>
                  <a:pt x="539376" y="1894593"/>
                  <a:pt x="538415" y="1815855"/>
                </a:cubicBezTo>
                <a:cubicBezTo>
                  <a:pt x="537453" y="1733276"/>
                  <a:pt x="536492" y="1654538"/>
                  <a:pt x="546106" y="1575800"/>
                </a:cubicBezTo>
                <a:cubicBezTo>
                  <a:pt x="495149" y="1484579"/>
                  <a:pt x="517263" y="1318461"/>
                  <a:pt x="470152" y="1224359"/>
                </a:cubicBezTo>
                <a:cubicBezTo>
                  <a:pt x="447077" y="1269490"/>
                  <a:pt x="430732" y="1318461"/>
                  <a:pt x="415349" y="1370313"/>
                </a:cubicBezTo>
                <a:cubicBezTo>
                  <a:pt x="392274" y="1451931"/>
                  <a:pt x="372083" y="1539312"/>
                  <a:pt x="353816" y="1632453"/>
                </a:cubicBezTo>
                <a:cubicBezTo>
                  <a:pt x="342278" y="1693907"/>
                  <a:pt x="319203" y="1789929"/>
                  <a:pt x="324972" y="1860986"/>
                </a:cubicBezTo>
                <a:cubicBezTo>
                  <a:pt x="328818" y="1899394"/>
                  <a:pt x="358623" y="1938763"/>
                  <a:pt x="368237" y="1981013"/>
                </a:cubicBezTo>
                <a:cubicBezTo>
                  <a:pt x="382659" y="2039587"/>
                  <a:pt x="365353" y="2093359"/>
                  <a:pt x="372083" y="2153853"/>
                </a:cubicBezTo>
                <a:cubicBezTo>
                  <a:pt x="380736" y="2165376"/>
                  <a:pt x="393235" y="2174018"/>
                  <a:pt x="397081" y="2191302"/>
                </a:cubicBezTo>
                <a:cubicBezTo>
                  <a:pt x="387466" y="2220108"/>
                  <a:pt x="372083" y="2243154"/>
                  <a:pt x="361507" y="2267159"/>
                </a:cubicBezTo>
                <a:cubicBezTo>
                  <a:pt x="349008" y="2284443"/>
                  <a:pt x="356700" y="2291165"/>
                  <a:pt x="356700" y="2327653"/>
                </a:cubicBezTo>
                <a:cubicBezTo>
                  <a:pt x="356700" y="2364141"/>
                  <a:pt x="395158" y="2412152"/>
                  <a:pt x="361507" y="2439999"/>
                </a:cubicBezTo>
                <a:cubicBezTo>
                  <a:pt x="327856" y="2480328"/>
                  <a:pt x="217289" y="2446720"/>
                  <a:pt x="199021" y="2408312"/>
                </a:cubicBezTo>
                <a:cubicBezTo>
                  <a:pt x="199021" y="2394868"/>
                  <a:pt x="202867" y="2391028"/>
                  <a:pt x="205752" y="2386226"/>
                </a:cubicBezTo>
                <a:cubicBezTo>
                  <a:pt x="201906" y="2373744"/>
                  <a:pt x="203829" y="2358380"/>
                  <a:pt x="203829" y="2343977"/>
                </a:cubicBezTo>
                <a:cubicBezTo>
                  <a:pt x="203829" y="2326693"/>
                  <a:pt x="202867" y="2313250"/>
                  <a:pt x="206713" y="2299807"/>
                </a:cubicBezTo>
                <a:cubicBezTo>
                  <a:pt x="188445" y="2277721"/>
                  <a:pt x="150949" y="2266199"/>
                  <a:pt x="151910" y="2239313"/>
                </a:cubicBezTo>
                <a:cubicBezTo>
                  <a:pt x="151910" y="2218188"/>
                  <a:pt x="178831" y="2218188"/>
                  <a:pt x="184600" y="2194182"/>
                </a:cubicBezTo>
                <a:cubicBezTo>
                  <a:pt x="144219" y="2029984"/>
                  <a:pt x="150949" y="1847542"/>
                  <a:pt x="158640" y="1662220"/>
                </a:cubicBezTo>
                <a:cubicBezTo>
                  <a:pt x="161525" y="1613249"/>
                  <a:pt x="171139" y="1564277"/>
                  <a:pt x="173062" y="1516266"/>
                </a:cubicBezTo>
                <a:cubicBezTo>
                  <a:pt x="174985" y="1477857"/>
                  <a:pt x="167293" y="1427926"/>
                  <a:pt x="170178" y="1384716"/>
                </a:cubicBezTo>
                <a:cubicBezTo>
                  <a:pt x="172101" y="1343427"/>
                  <a:pt x="187484" y="1301177"/>
                  <a:pt x="187484" y="1261808"/>
                </a:cubicBezTo>
                <a:cubicBezTo>
                  <a:pt x="189407" y="1188831"/>
                  <a:pt x="174985" y="1119695"/>
                  <a:pt x="184600" y="1055360"/>
                </a:cubicBezTo>
                <a:cubicBezTo>
                  <a:pt x="173062" y="1063042"/>
                  <a:pt x="174024" y="1070724"/>
                  <a:pt x="162486" y="1073604"/>
                </a:cubicBezTo>
                <a:cubicBezTo>
                  <a:pt x="124989" y="1085127"/>
                  <a:pt x="107683" y="1049599"/>
                  <a:pt x="75955" y="1039997"/>
                </a:cubicBezTo>
                <a:cubicBezTo>
                  <a:pt x="46150" y="1031355"/>
                  <a:pt x="7692" y="1045758"/>
                  <a:pt x="0" y="1010230"/>
                </a:cubicBezTo>
                <a:cubicBezTo>
                  <a:pt x="27883" y="934372"/>
                  <a:pt x="54803" y="856594"/>
                  <a:pt x="86531" y="785538"/>
                </a:cubicBezTo>
                <a:cubicBezTo>
                  <a:pt x="67302" y="748090"/>
                  <a:pt x="73071" y="706800"/>
                  <a:pt x="57688" y="669351"/>
                </a:cubicBezTo>
                <a:cubicBezTo>
                  <a:pt x="48073" y="645346"/>
                  <a:pt x="24998" y="627102"/>
                  <a:pt x="14422" y="605017"/>
                </a:cubicBezTo>
                <a:cubicBezTo>
                  <a:pt x="1923" y="580051"/>
                  <a:pt x="9615" y="517636"/>
                  <a:pt x="14422" y="496512"/>
                </a:cubicBezTo>
                <a:cubicBezTo>
                  <a:pt x="-8653" y="456182"/>
                  <a:pt x="9615" y="414893"/>
                  <a:pt x="14422" y="369762"/>
                </a:cubicBezTo>
                <a:cubicBezTo>
                  <a:pt x="24037" y="267979"/>
                  <a:pt x="6731" y="133548"/>
                  <a:pt x="32690" y="47128"/>
                </a:cubicBezTo>
                <a:cubicBezTo>
                  <a:pt x="36536" y="34645"/>
                  <a:pt x="46150" y="25043"/>
                  <a:pt x="50957" y="1352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  <a:effectLst>
            <a:innerShdw blurRad="38100" dist="25400" dir="2700000">
              <a:prstClr val="black">
                <a:alpha val="40000"/>
              </a:prstClr>
            </a:innerShdw>
          </a:effectLst>
        </p:spPr>
        <p:txBody>
          <a:bodyPr vert="horz" wrap="square" lIns="91440" tIns="45720" rIns="91440" bIns="45720" numCol="1" anchor="t" anchorCtr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26" name="TextBox 5"/>
          <p:cNvSpPr txBox="1"/>
          <p:nvPr/>
        </p:nvSpPr>
        <p:spPr>
          <a:xfrm>
            <a:off x="3586162" y="4396259"/>
            <a:ext cx="466053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成效值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TextBox 7"/>
          <p:cNvSpPr>
            <a:spLocks noChangeArrowheads="1"/>
          </p:cNvSpPr>
          <p:nvPr/>
        </p:nvSpPr>
        <p:spPr bwMode="auto">
          <a:xfrm>
            <a:off x="4128616" y="4280890"/>
            <a:ext cx="262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DFHeiW12-GB5" panose="020B0C09000000000000" pitchFamily="49" charset="-120"/>
                <a:ea typeface="DFHeiW12-GB5" panose="020B0C09000000000000" pitchFamily="49" charset="-120"/>
                <a:sym typeface="微软雅黑" panose="020B0503020204020204" pitchFamily="34" charset="-122"/>
              </a:rPr>
              <a:t>6</a:t>
            </a:r>
            <a:endParaRPr lang="zh-CN" altLang="en-US" sz="24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DFHeiW12-GB5" panose="020B0C09000000000000" pitchFamily="49" charset="-120"/>
              <a:ea typeface="DFHeiW12-GB5" panose="020B0C09000000000000" pitchFamily="49" charset="-120"/>
              <a:sym typeface="微软雅黑" panose="020B0503020204020204" pitchFamily="34" charset="-122"/>
            </a:endParaRPr>
          </a:p>
        </p:txBody>
      </p:sp>
      <p:sp>
        <p:nvSpPr>
          <p:cNvPr id="28" name="TextBox 5"/>
          <p:cNvSpPr txBox="1"/>
          <p:nvPr/>
        </p:nvSpPr>
        <p:spPr>
          <a:xfrm>
            <a:off x="4636341" y="4396259"/>
            <a:ext cx="466053" cy="1795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300"/>
              </a:lnSpc>
              <a:defRPr sz="9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marR="0" lvl="0" indent="0" algn="l" defTabSz="914400" eaLnBrk="1" fontAlgn="base" latinLnBrk="0" hangingPunct="1">
              <a:lnSpc>
                <a:spcPts val="14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经验值</a:t>
            </a:r>
            <a:endParaRPr kumimoji="0" lang="en-US" altLang="zh-CN" sz="1200" b="1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" name="TextBox 7"/>
          <p:cNvSpPr>
            <a:spLocks noChangeArrowheads="1"/>
          </p:cNvSpPr>
          <p:nvPr/>
        </p:nvSpPr>
        <p:spPr bwMode="auto">
          <a:xfrm>
            <a:off x="5085179" y="4274098"/>
            <a:ext cx="26205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400" dirty="0" smtClean="0">
                <a:solidFill>
                  <a:srgbClr val="C00000"/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DFHeiW12-GB5" panose="020B0C09000000000000" pitchFamily="49" charset="-120"/>
                <a:ea typeface="DFHeiW12-GB5" panose="020B0C09000000000000" pitchFamily="49" charset="-120"/>
                <a:sym typeface="微软雅黑" panose="020B0503020204020204" pitchFamily="34" charset="-122"/>
              </a:rPr>
              <a:t>8</a:t>
            </a:r>
            <a:endParaRPr lang="zh-CN" altLang="en-US" sz="2400" dirty="0">
              <a:solidFill>
                <a:srgbClr val="C00000"/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DFHeiW12-GB5" panose="020B0C09000000000000" pitchFamily="49" charset="-120"/>
              <a:ea typeface="DFHeiW12-GB5" panose="020B0C09000000000000" pitchFamily="49" charset="-120"/>
              <a:sym typeface="微软雅黑" panose="020B0503020204020204" pitchFamily="34" charset="-122"/>
            </a:endParaRPr>
          </a:p>
        </p:txBody>
      </p:sp>
      <p:cxnSp>
        <p:nvCxnSpPr>
          <p:cNvPr id="30" name="直接连接符 29"/>
          <p:cNvCxnSpPr/>
          <p:nvPr/>
        </p:nvCxnSpPr>
        <p:spPr>
          <a:xfrm flipV="1">
            <a:off x="4503576" y="4331844"/>
            <a:ext cx="0" cy="239667"/>
          </a:xfrm>
          <a:prstGeom prst="line">
            <a:avLst/>
          </a:prstGeom>
          <a:noFill/>
          <a:ln w="63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8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8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7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7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7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7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7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7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7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7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 animBg="1"/>
          <p:bldP spid="10" grpId="0" bldLvl="0" animBg="1"/>
          <p:bldP spid="11" grpId="0"/>
          <p:bldP spid="12" grpId="0" animBg="1"/>
          <p:bldP spid="17" grpId="0" bldLvl="0" animBg="1"/>
          <p:bldP spid="18" grpId="0"/>
          <p:bldP spid="19" grpId="0"/>
          <p:bldP spid="19" grpId="1"/>
          <p:bldP spid="20" grpId="0"/>
          <p:bldP spid="20" grpId="1"/>
          <p:bldP spid="21" grpId="0" animBg="1"/>
          <p:bldP spid="22" grpId="0" animBg="1"/>
          <p:bldP spid="23" grpId="0" bldLvl="0" animBg="1"/>
          <p:bldP spid="25" grpId="0" bldLvl="0" animBg="1"/>
          <p:bldP spid="26" grpId="0"/>
          <p:bldP spid="27" grpId="0"/>
          <p:bldP spid="28" grpId="0"/>
          <p:bldP spid="2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2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4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6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7" presetID="53" presetClass="entr" presetSubtype="16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1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3" presetID="16" presetClass="entr" presetSubtype="37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5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6" presetID="16" presetClass="entr" presetSubtype="37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barn(outVertical)">
                                          <p:cBhvr>
                                            <p:cTn id="38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40" presetID="21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2" dur="8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1" presetClass="entr" presetSubtype="1" fill="hold" grpId="0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45" dur="8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7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9" dur="5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36" presetClass="emph" presetSubtype="0" fill="hold" grpId="1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5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53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54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55" presetID="22" presetClass="entr" presetSubtype="8" fill="hold" grpId="0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7" dur="5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8" presetID="36" presetClass="emph" presetSubtype="0" fill="hold" grpId="1" nodeType="withEffect">
                                      <p:stCondLst>
                                        <p:cond delay="500"/>
                                      </p:stCondLst>
                                      <p:iterate type="lt">
                                        <p:tmPct val="30000"/>
                                      </p:iterate>
                                      <p:childTnLst>
                                        <p:animScale>
                                          <p:cBhvr>
                                            <p:cTn id="59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</p:cBhvr>
                                          <p:to x="80000" y="100000"/>
                                        </p:animScale>
                                        <p:anim by="(#ppt_w*0.10)" calcmode="lin" valueType="num">
                                          <p:cBhvr>
                                            <p:cTn id="60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</p:anim>
                                        <p:anim by="(-#ppt_w*0.10)" calcmode="lin" valueType="num">
                                          <p:cBhvr>
                                            <p:cTn id="61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</p:anim>
                                        <p:animRot by="-480000">
                                          <p:cBhvr>
                                            <p:cTn id="62" dur="25" autoRev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3" fill="hold">
                          <p:stCondLst>
                            <p:cond delay="indefinite"/>
                          </p:stCondLst>
                          <p:childTnLst>
                            <p:par>
                              <p:cTn id="6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5" presetID="2" presetClass="entr" presetSubtype="8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3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74" presetID="2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6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7" presetID="22" presetClass="entr" presetSubtype="4" fill="hold" grpId="0" nodeType="withEffect">
                                      <p:stCondLst>
                                        <p:cond delay="300"/>
                                      </p:stCondLst>
                                      <p:childTnLst>
                                        <p:set>
                                          <p:cBhvr>
                                            <p:cTn id="7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9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0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81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3" dur="700"/>
                                            <p:tgtEl>
                                              <p:spTgt spid="2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4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5" dur="7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88" dur="700"/>
                                            <p:tgtEl>
                                              <p:spTgt spid="27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89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0" dur="7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1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700"/>
                                            <p:tgtEl>
                                              <p:spTgt spid="28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4" dur="7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5" dur="7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6" presetID="42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8" dur="700"/>
                                            <p:tgtEl>
                                              <p:spTgt spid="2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9" dur="7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0" dur="7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01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03" dur="7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04" dur="7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5" dur="7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6" grpId="0" animBg="1"/>
          <p:bldP spid="10" grpId="0" bldLvl="0" animBg="1"/>
          <p:bldP spid="11" grpId="0"/>
          <p:bldP spid="12" grpId="0" animBg="1"/>
          <p:bldP spid="17" grpId="0" bldLvl="0" animBg="1"/>
          <p:bldP spid="18" grpId="0"/>
          <p:bldP spid="19" grpId="0"/>
          <p:bldP spid="19" grpId="1"/>
          <p:bldP spid="20" grpId="0"/>
          <p:bldP spid="20" grpId="1"/>
          <p:bldP spid="21" grpId="0" animBg="1"/>
          <p:bldP spid="22" grpId="0" animBg="1"/>
          <p:bldP spid="23" grpId="0" bldLvl="0" animBg="1"/>
          <p:bldP spid="25" grpId="0" bldLvl="0" animBg="1"/>
          <p:bldP spid="26" grpId="0"/>
          <p:bldP spid="27" grpId="0"/>
          <p:bldP spid="28" grpId="0"/>
          <p:bldP spid="29" grpId="0"/>
        </p:bldLst>
      </p:timing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泪滴形 1"/>
          <p:cNvSpPr/>
          <p:nvPr/>
        </p:nvSpPr>
        <p:spPr>
          <a:xfrm rot="13372496">
            <a:off x="4753859" y="2276840"/>
            <a:ext cx="1584543" cy="1558283"/>
          </a:xfrm>
          <a:custGeom>
            <a:avLst/>
            <a:gdLst/>
            <a:ahLst/>
            <a:cxnLst/>
            <a:rect l="l" t="t" r="r" b="b"/>
            <a:pathLst>
              <a:path w="5141341" h="5055454">
                <a:moveTo>
                  <a:pt x="4266139" y="0"/>
                </a:moveTo>
                <a:lnTo>
                  <a:pt x="5141341" y="839651"/>
                </a:lnTo>
                <a:cubicBezTo>
                  <a:pt x="4913270" y="1480691"/>
                  <a:pt x="4731076" y="2140225"/>
                  <a:pt x="4392488" y="2855214"/>
                </a:cubicBezTo>
                <a:cubicBezTo>
                  <a:pt x="3881044" y="4068165"/>
                  <a:pt x="3533182" y="4973967"/>
                  <a:pt x="2196244" y="5051458"/>
                </a:cubicBezTo>
                <a:cubicBezTo>
                  <a:pt x="859306" y="5128949"/>
                  <a:pt x="0" y="4068166"/>
                  <a:pt x="0" y="2855214"/>
                </a:cubicBezTo>
                <a:cubicBezTo>
                  <a:pt x="0" y="1642262"/>
                  <a:pt x="1040596" y="1027385"/>
                  <a:pt x="2196244" y="658970"/>
                </a:cubicBezTo>
                <a:cubicBezTo>
                  <a:pt x="3023077" y="395380"/>
                  <a:pt x="3676191" y="223591"/>
                  <a:pt x="4266139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5875" cap="flat" cmpd="sng" algn="ctr"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  <p:sp>
        <p:nvSpPr>
          <p:cNvPr id="7" name="泪滴形 1"/>
          <p:cNvSpPr/>
          <p:nvPr/>
        </p:nvSpPr>
        <p:spPr>
          <a:xfrm rot="10291243">
            <a:off x="4310813" y="1602012"/>
            <a:ext cx="1584543" cy="1558283"/>
          </a:xfrm>
          <a:custGeom>
            <a:avLst/>
            <a:gdLst/>
            <a:ahLst/>
            <a:cxnLst/>
            <a:rect l="l" t="t" r="r" b="b"/>
            <a:pathLst>
              <a:path w="5141341" h="5055454">
                <a:moveTo>
                  <a:pt x="4266139" y="0"/>
                </a:moveTo>
                <a:lnTo>
                  <a:pt x="5141341" y="839651"/>
                </a:lnTo>
                <a:cubicBezTo>
                  <a:pt x="4913270" y="1480691"/>
                  <a:pt x="4731076" y="2140225"/>
                  <a:pt x="4392488" y="2855214"/>
                </a:cubicBezTo>
                <a:cubicBezTo>
                  <a:pt x="3881044" y="4068165"/>
                  <a:pt x="3533182" y="4973967"/>
                  <a:pt x="2196244" y="5051458"/>
                </a:cubicBezTo>
                <a:cubicBezTo>
                  <a:pt x="859306" y="5128949"/>
                  <a:pt x="0" y="4068166"/>
                  <a:pt x="0" y="2855214"/>
                </a:cubicBezTo>
                <a:cubicBezTo>
                  <a:pt x="0" y="1642262"/>
                  <a:pt x="1040596" y="1027385"/>
                  <a:pt x="2196244" y="658970"/>
                </a:cubicBezTo>
                <a:cubicBezTo>
                  <a:pt x="3023077" y="395380"/>
                  <a:pt x="3676191" y="223591"/>
                  <a:pt x="4266139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5875" cap="flat" cmpd="sng" algn="ctr"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  <p:sp>
        <p:nvSpPr>
          <p:cNvPr id="8" name="泪滴形 1"/>
          <p:cNvSpPr/>
          <p:nvPr/>
        </p:nvSpPr>
        <p:spPr>
          <a:xfrm rot="6610905">
            <a:off x="3366413" y="1455589"/>
            <a:ext cx="1584757" cy="1558073"/>
          </a:xfrm>
          <a:custGeom>
            <a:avLst/>
            <a:gdLst/>
            <a:ahLst/>
            <a:cxnLst/>
            <a:rect l="l" t="t" r="r" b="b"/>
            <a:pathLst>
              <a:path w="5141341" h="5055454">
                <a:moveTo>
                  <a:pt x="4266139" y="0"/>
                </a:moveTo>
                <a:lnTo>
                  <a:pt x="5141341" y="839651"/>
                </a:lnTo>
                <a:cubicBezTo>
                  <a:pt x="4913270" y="1480691"/>
                  <a:pt x="4731076" y="2140225"/>
                  <a:pt x="4392488" y="2855214"/>
                </a:cubicBezTo>
                <a:cubicBezTo>
                  <a:pt x="3881044" y="4068165"/>
                  <a:pt x="3533182" y="4973967"/>
                  <a:pt x="2196244" y="5051458"/>
                </a:cubicBezTo>
                <a:cubicBezTo>
                  <a:pt x="859306" y="5128949"/>
                  <a:pt x="0" y="4068166"/>
                  <a:pt x="0" y="2855214"/>
                </a:cubicBezTo>
                <a:cubicBezTo>
                  <a:pt x="0" y="1642262"/>
                  <a:pt x="1040596" y="1027385"/>
                  <a:pt x="2196244" y="658970"/>
                </a:cubicBezTo>
                <a:cubicBezTo>
                  <a:pt x="3023077" y="395380"/>
                  <a:pt x="3676191" y="223591"/>
                  <a:pt x="4266139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5875" cap="flat" cmpd="sng" algn="ctr"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  <p:sp>
        <p:nvSpPr>
          <p:cNvPr id="9" name="泪滴形 1"/>
          <p:cNvSpPr/>
          <p:nvPr/>
        </p:nvSpPr>
        <p:spPr>
          <a:xfrm rot="3211563">
            <a:off x="2758121" y="2220439"/>
            <a:ext cx="1584757" cy="1558073"/>
          </a:xfrm>
          <a:custGeom>
            <a:avLst/>
            <a:gdLst/>
            <a:ahLst/>
            <a:cxnLst/>
            <a:rect l="l" t="t" r="r" b="b"/>
            <a:pathLst>
              <a:path w="5141341" h="5055454">
                <a:moveTo>
                  <a:pt x="4266139" y="0"/>
                </a:moveTo>
                <a:lnTo>
                  <a:pt x="5141341" y="839651"/>
                </a:lnTo>
                <a:cubicBezTo>
                  <a:pt x="4913270" y="1480691"/>
                  <a:pt x="4731076" y="2140225"/>
                  <a:pt x="4392488" y="2855214"/>
                </a:cubicBezTo>
                <a:cubicBezTo>
                  <a:pt x="3881044" y="4068165"/>
                  <a:pt x="3533182" y="4973967"/>
                  <a:pt x="2196244" y="5051458"/>
                </a:cubicBezTo>
                <a:cubicBezTo>
                  <a:pt x="859306" y="5128949"/>
                  <a:pt x="0" y="4068166"/>
                  <a:pt x="0" y="2855214"/>
                </a:cubicBezTo>
                <a:cubicBezTo>
                  <a:pt x="0" y="1642262"/>
                  <a:pt x="1040596" y="1027385"/>
                  <a:pt x="2196244" y="658970"/>
                </a:cubicBezTo>
                <a:cubicBezTo>
                  <a:pt x="3023077" y="395380"/>
                  <a:pt x="3676191" y="223591"/>
                  <a:pt x="4266139" y="0"/>
                </a:cubicBez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5875" cap="flat" cmpd="sng" algn="ctr"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  <p:sp>
        <p:nvSpPr>
          <p:cNvPr id="10" name="椭圆 9"/>
          <p:cNvSpPr/>
          <p:nvPr/>
        </p:nvSpPr>
        <p:spPr>
          <a:xfrm rot="20050947">
            <a:off x="4359537" y="2892988"/>
            <a:ext cx="550279" cy="550353"/>
          </a:xfrm>
          <a:prstGeom prst="ellipse">
            <a:avLst/>
          </a:prstGeom>
          <a:gradFill flip="none" rotWithShape="1">
            <a:gsLst>
              <a:gs pos="0">
                <a:sysClr val="window" lastClr="FFFFFF">
                  <a:lumMod val="85000"/>
                </a:sysClr>
              </a:gs>
              <a:gs pos="100000">
                <a:sysClr val="window" lastClr="FFFFFF"/>
              </a:gs>
            </a:gsLst>
            <a:lin ang="2700000" scaled="1"/>
            <a:tileRect/>
          </a:gradFill>
          <a:ln w="15875" cap="flat" cmpd="sng" algn="ctr">
            <a:gradFill flip="none" rotWithShape="1">
              <a:gsLst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2700000" scaled="1"/>
              <a:tileRect/>
            </a:gradFill>
            <a:prstDash val="solid"/>
          </a:ln>
          <a:effectLst>
            <a:outerShdw blurRad="88900" dist="38100" dir="2700000" algn="tl" rotWithShape="0">
              <a:prstClr val="black">
                <a:alpha val="30000"/>
              </a:prstClr>
            </a:outerShdw>
          </a:effectLst>
        </p:spPr>
        <p:txBody>
          <a:bodyPr lIns="68589" tIns="34295" rIns="68589" bIns="34295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Palatino Linotype" panose="02040502050505030304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6395994" y="2604642"/>
            <a:ext cx="2283428" cy="553467"/>
            <a:chOff x="7593226" y="1656438"/>
            <a:chExt cx="3044042" cy="737729"/>
          </a:xfrm>
        </p:grpSpPr>
        <p:sp>
          <p:nvSpPr>
            <p:cNvPr id="12" name="文本框 16"/>
            <p:cNvSpPr txBox="1"/>
            <p:nvPr/>
          </p:nvSpPr>
          <p:spPr>
            <a:xfrm>
              <a:off x="7597256" y="1656438"/>
              <a:ext cx="1924334" cy="36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FFB850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时尚中黑简体" pitchFamily="2" charset="-122"/>
                  <a:ea typeface="时尚中黑简体" pitchFamily="2" charset="-122"/>
                </a:rPr>
                <a:t>其他费用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4" name="TextBox 10"/>
            <p:cNvSpPr>
              <a:spLocks noChangeArrowheads="1"/>
            </p:cNvSpPr>
            <p:nvPr/>
          </p:nvSpPr>
          <p:spPr bwMode="auto">
            <a:xfrm>
              <a:off x="7593226" y="1901876"/>
              <a:ext cx="3044042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CAPTAIN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工作室致力于专业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模板制作与美化，并提供专业的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个性定制服务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40328" y="2604642"/>
            <a:ext cx="2553971" cy="553467"/>
            <a:chOff x="1364883" y="2193504"/>
            <a:chExt cx="3404704" cy="737729"/>
          </a:xfrm>
        </p:grpSpPr>
        <p:sp>
          <p:nvSpPr>
            <p:cNvPr id="16" name="文本框 19"/>
            <p:cNvSpPr txBox="1"/>
            <p:nvPr/>
          </p:nvSpPr>
          <p:spPr>
            <a:xfrm>
              <a:off x="2845253" y="2193504"/>
              <a:ext cx="1924334" cy="36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FFB850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时尚中黑简体" pitchFamily="2" charset="-122"/>
                  <a:ea typeface="时尚中黑简体" pitchFamily="2" charset="-122"/>
                </a:rPr>
                <a:t>人力成本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17" name="TextBox 10"/>
            <p:cNvSpPr>
              <a:spLocks noChangeArrowheads="1"/>
            </p:cNvSpPr>
            <p:nvPr/>
          </p:nvSpPr>
          <p:spPr bwMode="auto">
            <a:xfrm>
              <a:off x="1364883" y="2438942"/>
              <a:ext cx="3044043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CAPTAIN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工作室致力于专业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模板制作与美化，并提供专业的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个性定制服务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5817077" y="1544324"/>
            <a:ext cx="2283428" cy="553467"/>
            <a:chOff x="7593226" y="1656438"/>
            <a:chExt cx="3044042" cy="737729"/>
          </a:xfrm>
        </p:grpSpPr>
        <p:sp>
          <p:nvSpPr>
            <p:cNvPr id="19" name="文本框 22"/>
            <p:cNvSpPr txBox="1"/>
            <p:nvPr/>
          </p:nvSpPr>
          <p:spPr>
            <a:xfrm>
              <a:off x="7597256" y="1656438"/>
              <a:ext cx="1924334" cy="36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FFB850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时尚中黑简体" pitchFamily="2" charset="-122"/>
                  <a:ea typeface="时尚中黑简体" pitchFamily="2" charset="-122"/>
                </a:rPr>
                <a:t>推广费用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20" name="TextBox 10"/>
            <p:cNvSpPr>
              <a:spLocks noChangeArrowheads="1"/>
            </p:cNvSpPr>
            <p:nvPr/>
          </p:nvSpPr>
          <p:spPr bwMode="auto">
            <a:xfrm>
              <a:off x="7593226" y="1901876"/>
              <a:ext cx="3044042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CAPTAIN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工作室致力于专业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模板制作与美化，并提供专业的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个性定制服务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09098" y="1462230"/>
            <a:ext cx="2553971" cy="553467"/>
            <a:chOff x="1364883" y="2193504"/>
            <a:chExt cx="3404704" cy="737729"/>
          </a:xfrm>
        </p:grpSpPr>
        <p:sp>
          <p:nvSpPr>
            <p:cNvPr id="22" name="文本框 25"/>
            <p:cNvSpPr txBox="1"/>
            <p:nvPr/>
          </p:nvSpPr>
          <p:spPr>
            <a:xfrm>
              <a:off x="2845253" y="2193504"/>
              <a:ext cx="1924334" cy="369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>
                  <a:solidFill>
                    <a:srgbClr val="FFB850"/>
                  </a:solidFill>
                  <a:latin typeface="时尚中黑简体" pitchFamily="2" charset="-122"/>
                  <a:ea typeface="时尚中黑简体" pitchFamily="2" charset="-122"/>
                </a:defRPr>
              </a:lvl1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时尚中黑简体" pitchFamily="2" charset="-122"/>
                  <a:ea typeface="时尚中黑简体" pitchFamily="2" charset="-122"/>
                </a:rPr>
                <a:t>办公场地</a:t>
              </a:r>
              <a:endPara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时尚中黑简体" pitchFamily="2" charset="-122"/>
                <a:ea typeface="时尚中黑简体" pitchFamily="2" charset="-122"/>
              </a:endParaRPr>
            </a:p>
          </p:txBody>
        </p:sp>
        <p:sp>
          <p:nvSpPr>
            <p:cNvPr id="23" name="TextBox 10"/>
            <p:cNvSpPr>
              <a:spLocks noChangeArrowheads="1"/>
            </p:cNvSpPr>
            <p:nvPr/>
          </p:nvSpPr>
          <p:spPr bwMode="auto">
            <a:xfrm>
              <a:off x="1364883" y="2438942"/>
              <a:ext cx="3044043" cy="492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CAPTAIN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工作室致力于专业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模板制作与美化，并提供专业的</a:t>
              </a: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PPT</a:t>
              </a:r>
              <a:r>
                <a: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>
                      <a:lumMod val="50000"/>
                    </a:sysClr>
                  </a:solidFill>
                  <a:effectLst/>
                  <a:uLnTx/>
                  <a:uFillTx/>
                  <a:latin typeface="微软雅黑 Light" panose="020B0502040204020203" pitchFamily="34" charset="-122"/>
                  <a:ea typeface="微软雅黑 Light" panose="020B0502040204020203" pitchFamily="34" charset="-122"/>
                  <a:sym typeface="微软雅黑" panose="020B0503020204020204" pitchFamily="34" charset="-122"/>
                </a:rPr>
                <a:t>个性定制服务</a:t>
              </a:r>
              <a:endPara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>
                    <a:lumMod val="50000"/>
                  </a:sysClr>
                </a:solidFill>
                <a:effectLst/>
                <a:uLnTx/>
                <a:uFillTx/>
                <a:latin typeface="微软雅黑 Light" panose="020B0502040204020203" pitchFamily="34" charset="-122"/>
                <a:ea typeface="微软雅黑 Light" panose="020B0502040204020203" pitchFamily="34" charset="-122"/>
                <a:sym typeface="微软雅黑" panose="020B0503020204020204" pitchFamily="34" charset="-122"/>
              </a:endParaRPr>
            </a:p>
          </p:txBody>
        </p:sp>
      </p:grpSp>
      <p:sp>
        <p:nvSpPr>
          <p:cNvPr id="25" name="文本框 28"/>
          <p:cNvSpPr txBox="1"/>
          <p:nvPr/>
        </p:nvSpPr>
        <p:spPr>
          <a:xfrm>
            <a:off x="2820194" y="2572544"/>
            <a:ext cx="108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Agency FB" panose="020B0503020202020204" pitchFamily="34" charset="0"/>
                <a:ea typeface="汉仪菱心体简" panose="02010609000101010101" pitchFamily="49" charset="-122"/>
              </a:rPr>
              <a:t>45%</a:t>
            </a:r>
            <a:endParaRPr lang="en-US" altLang="zh-CN" sz="4000" dirty="0" smtClean="0">
              <a:solidFill>
                <a:srgbClr val="0070C0"/>
              </a:solidFill>
              <a:latin typeface="Agency FB" panose="020B0503020202020204" pitchFamily="34" charset="0"/>
              <a:ea typeface="汉仪菱心体简" panose="02010609000101010101" pitchFamily="49" charset="-122"/>
            </a:endParaRPr>
          </a:p>
        </p:txBody>
      </p:sp>
      <p:sp>
        <p:nvSpPr>
          <p:cNvPr id="26" name="文本框 28"/>
          <p:cNvSpPr txBox="1"/>
          <p:nvPr/>
        </p:nvSpPr>
        <p:spPr>
          <a:xfrm>
            <a:off x="5245051" y="2779058"/>
            <a:ext cx="108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Agency FB" panose="020B0503020202020204" pitchFamily="34" charset="0"/>
                <a:ea typeface="汉仪菱心体简" panose="02010609000101010101" pitchFamily="49" charset="-122"/>
              </a:rPr>
              <a:t>14%</a:t>
            </a:r>
            <a:endParaRPr lang="en-US" altLang="zh-CN" sz="4000" dirty="0" smtClean="0">
              <a:solidFill>
                <a:srgbClr val="0070C0"/>
              </a:solidFill>
              <a:latin typeface="Agency FB" panose="020B0503020202020204" pitchFamily="34" charset="0"/>
              <a:ea typeface="汉仪菱心体简" panose="02010609000101010101" pitchFamily="49" charset="-122"/>
            </a:endParaRPr>
          </a:p>
        </p:txBody>
      </p:sp>
      <p:sp>
        <p:nvSpPr>
          <p:cNvPr id="27" name="文本框 28"/>
          <p:cNvSpPr txBox="1"/>
          <p:nvPr/>
        </p:nvSpPr>
        <p:spPr>
          <a:xfrm>
            <a:off x="3544410" y="1739229"/>
            <a:ext cx="108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Agency FB" panose="020B0503020202020204" pitchFamily="34" charset="0"/>
                <a:ea typeface="汉仪菱心体简" panose="02010609000101010101" pitchFamily="49" charset="-122"/>
              </a:rPr>
              <a:t>22%</a:t>
            </a:r>
            <a:endParaRPr lang="en-US" altLang="zh-CN" sz="4000" dirty="0" smtClean="0">
              <a:solidFill>
                <a:srgbClr val="0070C0"/>
              </a:solidFill>
              <a:latin typeface="Agency FB" panose="020B0503020202020204" pitchFamily="34" charset="0"/>
              <a:ea typeface="汉仪菱心体简" panose="02010609000101010101" pitchFamily="49" charset="-122"/>
            </a:endParaRPr>
          </a:p>
        </p:txBody>
      </p:sp>
      <p:sp>
        <p:nvSpPr>
          <p:cNvPr id="28" name="文本框 28"/>
          <p:cNvSpPr txBox="1"/>
          <p:nvPr/>
        </p:nvSpPr>
        <p:spPr>
          <a:xfrm>
            <a:off x="4764956" y="1886744"/>
            <a:ext cx="1080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 smtClean="0">
                <a:solidFill>
                  <a:srgbClr val="0070C0"/>
                </a:solidFill>
                <a:latin typeface="Agency FB" panose="020B0503020202020204" pitchFamily="34" charset="0"/>
                <a:ea typeface="汉仪菱心体简" panose="02010609000101010101" pitchFamily="49" charset="-122"/>
              </a:rPr>
              <a:t>19%</a:t>
            </a:r>
            <a:endParaRPr lang="en-US" altLang="zh-CN" sz="4000" dirty="0" smtClean="0">
              <a:solidFill>
                <a:srgbClr val="0070C0"/>
              </a:solidFill>
              <a:latin typeface="Agency FB" panose="020B0503020202020204" pitchFamily="34" charset="0"/>
              <a:ea typeface="汉仪菱心体简" panose="02010609000101010101" pitchFamily="49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1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500"/>
                            </p:stCondLst>
                            <p:childTnLst>
                              <p:par>
                                <p:cTn id="48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3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3500"/>
                            </p:stCondLst>
                            <p:childTnLst>
                              <p:par>
                                <p:cTn id="7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4500"/>
                            </p:stCondLst>
                            <p:childTnLst>
                              <p:par>
                                <p:cTn id="8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6" grpId="0"/>
      <p:bldP spid="27" grpId="0"/>
      <p:bldP spid="2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599274" y="1356974"/>
            <a:ext cx="1506792" cy="1506792"/>
            <a:chOff x="3481448" y="2338049"/>
            <a:chExt cx="2181104" cy="2181104"/>
          </a:xfrm>
        </p:grpSpPr>
        <p:grpSp>
          <p:nvGrpSpPr>
            <p:cNvPr id="7" name="组合 6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9" name="同心圆 8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0" name="椭圆 9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3859414" y="3125467"/>
              <a:ext cx="1425173" cy="57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方案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01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569066" y="3099510"/>
            <a:ext cx="1567209" cy="1454234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文字；请在这里输入您的文字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；请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202992" y="3181525"/>
            <a:ext cx="473766" cy="477588"/>
            <a:chOff x="3041651" y="3326606"/>
            <a:chExt cx="631825" cy="636588"/>
          </a:xfrm>
        </p:grpSpPr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7F7F7F">
                <a:lumMod val="75000"/>
              </a:srgbClr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2837402" y="1356974"/>
            <a:ext cx="1506792" cy="1506792"/>
            <a:chOff x="3481448" y="2338049"/>
            <a:chExt cx="2181104" cy="2181104"/>
          </a:xfrm>
        </p:grpSpPr>
        <p:grpSp>
          <p:nvGrpSpPr>
            <p:cNvPr id="18" name="组合 17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0" name="同心圆 19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椭圆 20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3837372" y="3125467"/>
              <a:ext cx="1390366" cy="57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方案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02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>
          <a:xfrm>
            <a:off x="2776985" y="3099510"/>
            <a:ext cx="1567209" cy="1454234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文字；请在这里输入您的文字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；请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4438192" y="3181525"/>
            <a:ext cx="473766" cy="477588"/>
            <a:chOff x="3041651" y="3326606"/>
            <a:chExt cx="631825" cy="636588"/>
          </a:xfrm>
        </p:grpSpPr>
        <p:sp>
          <p:nvSpPr>
            <p:cNvPr id="25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7F7F7F">
                <a:lumMod val="75000"/>
              </a:srgbClr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5029994" y="1356974"/>
            <a:ext cx="1506792" cy="1506792"/>
            <a:chOff x="3481448" y="2338049"/>
            <a:chExt cx="2181104" cy="2181104"/>
          </a:xfrm>
        </p:grpSpPr>
        <p:grpSp>
          <p:nvGrpSpPr>
            <p:cNvPr id="29" name="组合 28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1" name="同心圆 3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椭圆 3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3836211" y="3125467"/>
              <a:ext cx="1390366" cy="57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方案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03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33" name="矩形 32"/>
          <p:cNvSpPr/>
          <p:nvPr/>
        </p:nvSpPr>
        <p:spPr>
          <a:xfrm>
            <a:off x="4953794" y="3099510"/>
            <a:ext cx="1567209" cy="1454234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文字；请在这里输入您的文字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；请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6601843" y="3181525"/>
            <a:ext cx="473766" cy="477588"/>
            <a:chOff x="3041651" y="3326606"/>
            <a:chExt cx="631825" cy="636588"/>
          </a:xfrm>
        </p:grpSpPr>
        <p:sp>
          <p:nvSpPr>
            <p:cNvPr id="35" name="Oval 9"/>
            <p:cNvSpPr>
              <a:spLocks noChangeArrowheads="1"/>
            </p:cNvSpPr>
            <p:nvPr/>
          </p:nvSpPr>
          <p:spPr bwMode="auto">
            <a:xfrm>
              <a:off x="3041651" y="3326606"/>
              <a:ext cx="631825" cy="636588"/>
            </a:xfrm>
            <a:prstGeom prst="ellipse">
              <a:avLst/>
            </a:prstGeom>
            <a:solidFill>
              <a:srgbClr val="7F7F7F">
                <a:lumMod val="75000"/>
              </a:srgbClr>
            </a:solidFill>
            <a:ln>
              <a:solidFill>
                <a:srgbClr val="FFFFFF"/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Freeform 10"/>
            <p:cNvSpPr/>
            <p:nvPr/>
          </p:nvSpPr>
          <p:spPr bwMode="auto">
            <a:xfrm>
              <a:off x="3378201" y="3469481"/>
              <a:ext cx="206375" cy="342900"/>
            </a:xfrm>
            <a:custGeom>
              <a:avLst/>
              <a:gdLst>
                <a:gd name="T0" fmla="*/ 216 w 252"/>
                <a:gd name="T1" fmla="*/ 252 h 418"/>
                <a:gd name="T2" fmla="*/ 136 w 252"/>
                <a:gd name="T3" fmla="*/ 321 h 418"/>
                <a:gd name="T4" fmla="*/ 58 w 252"/>
                <a:gd name="T5" fmla="*/ 388 h 418"/>
                <a:gd name="T6" fmla="*/ 0 w 252"/>
                <a:gd name="T7" fmla="*/ 350 h 418"/>
                <a:gd name="T8" fmla="*/ 34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4 w 252"/>
                <a:gd name="T15" fmla="*/ 88 h 418"/>
                <a:gd name="T16" fmla="*/ 0 w 252"/>
                <a:gd name="T17" fmla="*/ 58 h 418"/>
                <a:gd name="T18" fmla="*/ 55 w 252"/>
                <a:gd name="T19" fmla="*/ 19 h 418"/>
                <a:gd name="T20" fmla="*/ 136 w 252"/>
                <a:gd name="T21" fmla="*/ 88 h 418"/>
                <a:gd name="T22" fmla="*/ 213 w 252"/>
                <a:gd name="T23" fmla="*/ 154 h 418"/>
                <a:gd name="T24" fmla="*/ 216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6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8" y="388"/>
                  </a:cubicBezTo>
                  <a:cubicBezTo>
                    <a:pt x="21" y="418"/>
                    <a:pt x="5" y="397"/>
                    <a:pt x="0" y="350"/>
                  </a:cubicBezTo>
                  <a:lnTo>
                    <a:pt x="34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4" y="88"/>
                  </a:cubicBezTo>
                  <a:lnTo>
                    <a:pt x="0" y="58"/>
                  </a:lnTo>
                  <a:cubicBezTo>
                    <a:pt x="4" y="4"/>
                    <a:pt x="25" y="0"/>
                    <a:pt x="55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3" y="154"/>
                  </a:cubicBezTo>
                  <a:cubicBezTo>
                    <a:pt x="252" y="189"/>
                    <a:pt x="244" y="221"/>
                    <a:pt x="216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7" name="Freeform 11"/>
            <p:cNvSpPr/>
            <p:nvPr/>
          </p:nvSpPr>
          <p:spPr bwMode="auto">
            <a:xfrm>
              <a:off x="3182938" y="3469481"/>
              <a:ext cx="206375" cy="342900"/>
            </a:xfrm>
            <a:custGeom>
              <a:avLst/>
              <a:gdLst>
                <a:gd name="T0" fmla="*/ 217 w 252"/>
                <a:gd name="T1" fmla="*/ 252 h 418"/>
                <a:gd name="T2" fmla="*/ 136 w 252"/>
                <a:gd name="T3" fmla="*/ 321 h 418"/>
                <a:gd name="T4" fmla="*/ 59 w 252"/>
                <a:gd name="T5" fmla="*/ 388 h 418"/>
                <a:gd name="T6" fmla="*/ 0 w 252"/>
                <a:gd name="T7" fmla="*/ 350 h 418"/>
                <a:gd name="T8" fmla="*/ 35 w 252"/>
                <a:gd name="T9" fmla="*/ 321 h 418"/>
                <a:gd name="T10" fmla="*/ 115 w 252"/>
                <a:gd name="T11" fmla="*/ 252 h 418"/>
                <a:gd name="T12" fmla="*/ 112 w 252"/>
                <a:gd name="T13" fmla="*/ 154 h 418"/>
                <a:gd name="T14" fmla="*/ 35 w 252"/>
                <a:gd name="T15" fmla="*/ 88 h 418"/>
                <a:gd name="T16" fmla="*/ 0 w 252"/>
                <a:gd name="T17" fmla="*/ 58 h 418"/>
                <a:gd name="T18" fmla="*/ 56 w 252"/>
                <a:gd name="T19" fmla="*/ 19 h 418"/>
                <a:gd name="T20" fmla="*/ 136 w 252"/>
                <a:gd name="T21" fmla="*/ 88 h 418"/>
                <a:gd name="T22" fmla="*/ 214 w 252"/>
                <a:gd name="T23" fmla="*/ 154 h 418"/>
                <a:gd name="T24" fmla="*/ 217 w 252"/>
                <a:gd name="T25" fmla="*/ 252 h 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52" h="418">
                  <a:moveTo>
                    <a:pt x="217" y="252"/>
                  </a:moveTo>
                  <a:lnTo>
                    <a:pt x="136" y="321"/>
                  </a:lnTo>
                  <a:cubicBezTo>
                    <a:pt x="110" y="343"/>
                    <a:pt x="84" y="365"/>
                    <a:pt x="59" y="388"/>
                  </a:cubicBezTo>
                  <a:cubicBezTo>
                    <a:pt x="21" y="418"/>
                    <a:pt x="6" y="397"/>
                    <a:pt x="0" y="350"/>
                  </a:cubicBezTo>
                  <a:lnTo>
                    <a:pt x="35" y="321"/>
                  </a:lnTo>
                  <a:lnTo>
                    <a:pt x="115" y="252"/>
                  </a:lnTo>
                  <a:cubicBezTo>
                    <a:pt x="143" y="221"/>
                    <a:pt x="150" y="189"/>
                    <a:pt x="112" y="154"/>
                  </a:cubicBezTo>
                  <a:cubicBezTo>
                    <a:pt x="86" y="132"/>
                    <a:pt x="60" y="110"/>
                    <a:pt x="35" y="88"/>
                  </a:cubicBezTo>
                  <a:lnTo>
                    <a:pt x="0" y="58"/>
                  </a:lnTo>
                  <a:cubicBezTo>
                    <a:pt x="4" y="4"/>
                    <a:pt x="26" y="0"/>
                    <a:pt x="56" y="19"/>
                  </a:cubicBezTo>
                  <a:lnTo>
                    <a:pt x="136" y="88"/>
                  </a:lnTo>
                  <a:cubicBezTo>
                    <a:pt x="162" y="110"/>
                    <a:pt x="188" y="132"/>
                    <a:pt x="214" y="154"/>
                  </a:cubicBezTo>
                  <a:cubicBezTo>
                    <a:pt x="252" y="189"/>
                    <a:pt x="245" y="221"/>
                    <a:pt x="217" y="25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7103492" y="1356974"/>
            <a:ext cx="1506792" cy="1506792"/>
            <a:chOff x="3481448" y="2338049"/>
            <a:chExt cx="2181104" cy="2181104"/>
          </a:xfrm>
        </p:grpSpPr>
        <p:grpSp>
          <p:nvGrpSpPr>
            <p:cNvPr id="39" name="组合 38"/>
            <p:cNvGrpSpPr/>
            <p:nvPr/>
          </p:nvGrpSpPr>
          <p:grpSpPr>
            <a:xfrm>
              <a:off x="3481448" y="2338049"/>
              <a:ext cx="2181104" cy="2181104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1" name="同心圆 4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2" name="椭圆 41"/>
              <p:cNvSpPr/>
              <p:nvPr/>
            </p:nvSpPr>
            <p:spPr>
              <a:xfrm>
                <a:off x="392112" y="760412"/>
                <a:ext cx="3825873" cy="3825873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7F7F7F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0" name="TextBox 39"/>
            <p:cNvSpPr txBox="1"/>
            <p:nvPr/>
          </p:nvSpPr>
          <p:spPr>
            <a:xfrm>
              <a:off x="3835051" y="3125467"/>
              <a:ext cx="1390366" cy="579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方案</a:t>
              </a:r>
              <a:r>
                <a:rPr kumimoji="0" lang="en-US" altLang="zh-CN" sz="20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方正兰亭细黑_GBK" pitchFamily="2" charset="-122"/>
                  <a:ea typeface="方正兰亭细黑_GBK" pitchFamily="2" charset="-122"/>
                </a:rPr>
                <a:t>04</a:t>
              </a:r>
              <a:endPara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方正兰亭细黑_GBK" pitchFamily="2" charset="-122"/>
                <a:ea typeface="方正兰亭细黑_GBK" pitchFamily="2" charset="-122"/>
              </a:endParaRPr>
            </a:p>
          </p:txBody>
        </p:sp>
      </p:grpSp>
      <p:sp>
        <p:nvSpPr>
          <p:cNvPr id="43" name="矩形 42"/>
          <p:cNvSpPr/>
          <p:nvPr/>
        </p:nvSpPr>
        <p:spPr>
          <a:xfrm>
            <a:off x="7143203" y="3099510"/>
            <a:ext cx="1567209" cy="1454234"/>
          </a:xfrm>
          <a:prstGeom prst="rect">
            <a:avLst/>
          </a:prstGeom>
          <a:noFill/>
          <a:ln>
            <a:noFill/>
          </a:ln>
        </p:spPr>
        <p:txBody>
          <a:bodyPr wrap="square" lIns="68571" tIns="34285" rIns="68571" bIns="34285">
            <a:sp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文字；请在这里输入您的文字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请在这里输入您的文字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；请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在这里输入您的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文字。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" presetClass="entr" presetSubtype="8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2" presetClass="entr" presetSubtype="1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1" grpId="0"/>
          <p:bldP spid="22" grpId="0"/>
          <p:bldP spid="33" grpId="0"/>
          <p:bldP spid="43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7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8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2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5" dur="50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6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7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2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34" dur="500"/>
                                            <p:tgtEl>
                                              <p:spTgt spid="2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6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9" dur="500" fill="hold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0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41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46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48" dur="5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0" presetID="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2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4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55" presetID="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9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60" presetID="22" presetClass="entr" presetSubtype="1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1" grpId="0"/>
          <p:bldP spid="22" grpId="0"/>
          <p:bldP spid="33" grpId="0"/>
          <p:bldP spid="43" grpId="0"/>
        </p:bldLst>
      </p:timing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716754" y="1499343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7" name="圆角矩形 6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8" name="圆角矩形 7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9" name="Round Diagonal Corner Rectangle 3"/>
          <p:cNvSpPr/>
          <p:nvPr/>
        </p:nvSpPr>
        <p:spPr bwMode="auto">
          <a:xfrm rot="5400000">
            <a:off x="6736571" y="1089564"/>
            <a:ext cx="1187734" cy="2020094"/>
          </a:xfrm>
          <a:prstGeom prst="round2DiagRect">
            <a:avLst/>
          </a:prstGeom>
          <a:blipFill dpi="0" rotWithShape="0">
            <a:blip r:embed="rId1" cstate="print"/>
            <a:srcRect/>
            <a:stretch>
              <a:fillRect/>
            </a:stretch>
          </a:blipFill>
          <a:ln w="1270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207" tIns="49104" rIns="98207" bIns="49104" numCol="1" rtlCol="0" anchor="t" anchorCtr="0" compatLnSpc="1"/>
          <a:lstStyle/>
          <a:p>
            <a:pPr algn="ctr" defTabSz="981710" fontAlgn="base">
              <a:spcBef>
                <a:spcPct val="0"/>
              </a:spcBef>
              <a:spcAft>
                <a:spcPct val="0"/>
              </a:spcAft>
            </a:pPr>
            <a:endParaRPr lang="en-US" sz="600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sp>
        <p:nvSpPr>
          <p:cNvPr id="10" name="Round Diagonal Corner Rectangle 180"/>
          <p:cNvSpPr/>
          <p:nvPr/>
        </p:nvSpPr>
        <p:spPr bwMode="auto">
          <a:xfrm rot="5400000">
            <a:off x="6736571" y="2568833"/>
            <a:ext cx="1187732" cy="2020090"/>
          </a:xfrm>
          <a:prstGeom prst="round2DiagRect">
            <a:avLst/>
          </a:prstGeom>
          <a:blipFill dpi="0" rotWithShape="0">
            <a:blip r:embed="rId2" cstate="print"/>
            <a:srcRect/>
            <a:stretch>
              <a:fillRect/>
            </a:stretch>
          </a:blipFill>
          <a:ln w="12700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8207" tIns="49104" rIns="98207" bIns="49104" numCol="1" rtlCol="0" anchor="t" anchorCtr="0" compatLnSpc="1"/>
          <a:lstStyle/>
          <a:p>
            <a:pPr marL="0" marR="0" lvl="0" indent="0" algn="ctr" defTabSz="98171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60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867821" y="1718295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2" name="同心圆 1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5" name="Group 41"/>
          <p:cNvGrpSpPr/>
          <p:nvPr/>
        </p:nvGrpSpPr>
        <p:grpSpPr bwMode="auto">
          <a:xfrm>
            <a:off x="1581009" y="1718294"/>
            <a:ext cx="1458171" cy="799752"/>
            <a:chOff x="0" y="0"/>
            <a:chExt cx="2419" cy="1343"/>
          </a:xfrm>
        </p:grpSpPr>
        <p:sp>
          <p:nvSpPr>
            <p:cNvPr id="16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17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18" name="Freeform 9"/>
          <p:cNvSpPr>
            <a:spLocks noEditPoints="1"/>
          </p:cNvSpPr>
          <p:nvPr/>
        </p:nvSpPr>
        <p:spPr bwMode="auto">
          <a:xfrm>
            <a:off x="1011316" y="1909038"/>
            <a:ext cx="281960" cy="224466"/>
          </a:xfrm>
          <a:custGeom>
            <a:avLst/>
            <a:gdLst>
              <a:gd name="T0" fmla="*/ 54 w 159"/>
              <a:gd name="T1" fmla="*/ 126 h 128"/>
              <a:gd name="T2" fmla="*/ 57 w 159"/>
              <a:gd name="T3" fmla="*/ 127 h 128"/>
              <a:gd name="T4" fmla="*/ 81 w 159"/>
              <a:gd name="T5" fmla="*/ 105 h 128"/>
              <a:gd name="T6" fmla="*/ 54 w 159"/>
              <a:gd name="T7" fmla="*/ 91 h 128"/>
              <a:gd name="T8" fmla="*/ 54 w 159"/>
              <a:gd name="T9" fmla="*/ 126 h 128"/>
              <a:gd name="T10" fmla="*/ 154 w 159"/>
              <a:gd name="T11" fmla="*/ 1 h 128"/>
              <a:gd name="T12" fmla="*/ 3 w 159"/>
              <a:gd name="T13" fmla="*/ 54 h 128"/>
              <a:gd name="T14" fmla="*/ 2 w 159"/>
              <a:gd name="T15" fmla="*/ 58 h 128"/>
              <a:gd name="T16" fmla="*/ 35 w 159"/>
              <a:gd name="T17" fmla="*/ 71 h 128"/>
              <a:gd name="T18" fmla="*/ 35 w 159"/>
              <a:gd name="T19" fmla="*/ 71 h 128"/>
              <a:gd name="T20" fmla="*/ 54 w 159"/>
              <a:gd name="T21" fmla="*/ 79 h 128"/>
              <a:gd name="T22" fmla="*/ 148 w 159"/>
              <a:gd name="T23" fmla="*/ 10 h 128"/>
              <a:gd name="T24" fmla="*/ 150 w 159"/>
              <a:gd name="T25" fmla="*/ 12 h 128"/>
              <a:gd name="T26" fmla="*/ 83 w 159"/>
              <a:gd name="T27" fmla="*/ 85 h 128"/>
              <a:gd name="T28" fmla="*/ 83 w 159"/>
              <a:gd name="T29" fmla="*/ 85 h 128"/>
              <a:gd name="T30" fmla="*/ 79 w 159"/>
              <a:gd name="T31" fmla="*/ 89 h 128"/>
              <a:gd name="T32" fmla="*/ 84 w 159"/>
              <a:gd name="T33" fmla="*/ 92 h 128"/>
              <a:gd name="T34" fmla="*/ 84 w 159"/>
              <a:gd name="T35" fmla="*/ 92 h 128"/>
              <a:gd name="T36" fmla="*/ 127 w 159"/>
              <a:gd name="T37" fmla="*/ 115 h 128"/>
              <a:gd name="T38" fmla="*/ 133 w 159"/>
              <a:gd name="T39" fmla="*/ 112 h 128"/>
              <a:gd name="T40" fmla="*/ 158 w 159"/>
              <a:gd name="T41" fmla="*/ 5 h 128"/>
              <a:gd name="T42" fmla="*/ 154 w 159"/>
              <a:gd name="T43" fmla="*/ 1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59" h="128">
                <a:moveTo>
                  <a:pt x="54" y="126"/>
                </a:moveTo>
                <a:cubicBezTo>
                  <a:pt x="54" y="128"/>
                  <a:pt x="55" y="128"/>
                  <a:pt x="57" y="127"/>
                </a:cubicBezTo>
                <a:cubicBezTo>
                  <a:pt x="59" y="125"/>
                  <a:pt x="81" y="105"/>
                  <a:pt x="81" y="105"/>
                </a:cubicBezTo>
                <a:cubicBezTo>
                  <a:pt x="54" y="91"/>
                  <a:pt x="54" y="91"/>
                  <a:pt x="54" y="91"/>
                </a:cubicBezTo>
                <a:cubicBezTo>
                  <a:pt x="54" y="126"/>
                  <a:pt x="54" y="126"/>
                  <a:pt x="54" y="126"/>
                </a:cubicBezTo>
                <a:close/>
                <a:moveTo>
                  <a:pt x="154" y="1"/>
                </a:moveTo>
                <a:cubicBezTo>
                  <a:pt x="151" y="2"/>
                  <a:pt x="5" y="53"/>
                  <a:pt x="3" y="54"/>
                </a:cubicBezTo>
                <a:cubicBezTo>
                  <a:pt x="0" y="55"/>
                  <a:pt x="0" y="57"/>
                  <a:pt x="2" y="58"/>
                </a:cubicBezTo>
                <a:cubicBezTo>
                  <a:pt x="6" y="60"/>
                  <a:pt x="35" y="71"/>
                  <a:pt x="35" y="71"/>
                </a:cubicBezTo>
                <a:cubicBezTo>
                  <a:pt x="35" y="71"/>
                  <a:pt x="35" y="71"/>
                  <a:pt x="35" y="71"/>
                </a:cubicBezTo>
                <a:cubicBezTo>
                  <a:pt x="54" y="79"/>
                  <a:pt x="54" y="79"/>
                  <a:pt x="54" y="79"/>
                </a:cubicBezTo>
                <a:cubicBezTo>
                  <a:pt x="54" y="79"/>
                  <a:pt x="147" y="11"/>
                  <a:pt x="148" y="10"/>
                </a:cubicBezTo>
                <a:cubicBezTo>
                  <a:pt x="150" y="9"/>
                  <a:pt x="151" y="11"/>
                  <a:pt x="150" y="12"/>
                </a:cubicBezTo>
                <a:cubicBezTo>
                  <a:pt x="149" y="13"/>
                  <a:pt x="83" y="85"/>
                  <a:pt x="83" y="85"/>
                </a:cubicBezTo>
                <a:cubicBezTo>
                  <a:pt x="83" y="85"/>
                  <a:pt x="83" y="85"/>
                  <a:pt x="83" y="85"/>
                </a:cubicBezTo>
                <a:cubicBezTo>
                  <a:pt x="79" y="89"/>
                  <a:pt x="79" y="89"/>
                  <a:pt x="79" y="89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84" y="92"/>
                  <a:pt x="84" y="92"/>
                </a:cubicBezTo>
                <a:cubicBezTo>
                  <a:pt x="84" y="92"/>
                  <a:pt x="124" y="113"/>
                  <a:pt x="127" y="115"/>
                </a:cubicBezTo>
                <a:cubicBezTo>
                  <a:pt x="129" y="116"/>
                  <a:pt x="132" y="115"/>
                  <a:pt x="133" y="112"/>
                </a:cubicBezTo>
                <a:cubicBezTo>
                  <a:pt x="134" y="108"/>
                  <a:pt x="158" y="7"/>
                  <a:pt x="158" y="5"/>
                </a:cubicBezTo>
                <a:cubicBezTo>
                  <a:pt x="159" y="2"/>
                  <a:pt x="157" y="0"/>
                  <a:pt x="154" y="1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3548854" y="1499343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20" name="圆角矩形 19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21" name="圆角矩形 20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3699921" y="1718295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Group 41"/>
          <p:cNvGrpSpPr/>
          <p:nvPr/>
        </p:nvGrpSpPr>
        <p:grpSpPr bwMode="auto">
          <a:xfrm>
            <a:off x="4413109" y="1718294"/>
            <a:ext cx="1458171" cy="799752"/>
            <a:chOff x="0" y="0"/>
            <a:chExt cx="2419" cy="1343"/>
          </a:xfrm>
        </p:grpSpPr>
        <p:sp>
          <p:nvSpPr>
            <p:cNvPr id="27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28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29" name="Freeform 8"/>
          <p:cNvSpPr>
            <a:spLocks noEditPoints="1"/>
          </p:cNvSpPr>
          <p:nvPr/>
        </p:nvSpPr>
        <p:spPr bwMode="auto">
          <a:xfrm>
            <a:off x="3888211" y="1949300"/>
            <a:ext cx="244466" cy="242244"/>
          </a:xfrm>
          <a:custGeom>
            <a:avLst/>
            <a:gdLst>
              <a:gd name="T0" fmla="*/ 18 w 138"/>
              <a:gd name="T1" fmla="*/ 69 h 138"/>
              <a:gd name="T2" fmla="*/ 0 w 138"/>
              <a:gd name="T3" fmla="*/ 69 h 138"/>
              <a:gd name="T4" fmla="*/ 0 w 138"/>
              <a:gd name="T5" fmla="*/ 121 h 138"/>
              <a:gd name="T6" fmla="*/ 18 w 138"/>
              <a:gd name="T7" fmla="*/ 138 h 138"/>
              <a:gd name="T8" fmla="*/ 69 w 138"/>
              <a:gd name="T9" fmla="*/ 138 h 138"/>
              <a:gd name="T10" fmla="*/ 69 w 138"/>
              <a:gd name="T11" fmla="*/ 121 h 138"/>
              <a:gd name="T12" fmla="*/ 18 w 138"/>
              <a:gd name="T13" fmla="*/ 121 h 138"/>
              <a:gd name="T14" fmla="*/ 18 w 138"/>
              <a:gd name="T15" fmla="*/ 69 h 138"/>
              <a:gd name="T16" fmla="*/ 121 w 138"/>
              <a:gd name="T17" fmla="*/ 86 h 138"/>
              <a:gd name="T18" fmla="*/ 52 w 138"/>
              <a:gd name="T19" fmla="*/ 86 h 138"/>
              <a:gd name="T20" fmla="*/ 52 w 138"/>
              <a:gd name="T21" fmla="*/ 18 h 138"/>
              <a:gd name="T22" fmla="*/ 121 w 138"/>
              <a:gd name="T23" fmla="*/ 18 h 138"/>
              <a:gd name="T24" fmla="*/ 121 w 138"/>
              <a:gd name="T25" fmla="*/ 86 h 138"/>
              <a:gd name="T26" fmla="*/ 121 w 138"/>
              <a:gd name="T27" fmla="*/ 0 h 138"/>
              <a:gd name="T28" fmla="*/ 52 w 138"/>
              <a:gd name="T29" fmla="*/ 0 h 138"/>
              <a:gd name="T30" fmla="*/ 35 w 138"/>
              <a:gd name="T31" fmla="*/ 17 h 138"/>
              <a:gd name="T32" fmla="*/ 35 w 138"/>
              <a:gd name="T33" fmla="*/ 86 h 138"/>
              <a:gd name="T34" fmla="*/ 52 w 138"/>
              <a:gd name="T35" fmla="*/ 103 h 138"/>
              <a:gd name="T36" fmla="*/ 121 w 138"/>
              <a:gd name="T37" fmla="*/ 103 h 138"/>
              <a:gd name="T38" fmla="*/ 138 w 138"/>
              <a:gd name="T39" fmla="*/ 86 h 138"/>
              <a:gd name="T40" fmla="*/ 138 w 138"/>
              <a:gd name="T41" fmla="*/ 18 h 138"/>
              <a:gd name="T42" fmla="*/ 121 w 138"/>
              <a:gd name="T43" fmla="*/ 0 h 1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138" h="138">
                <a:moveTo>
                  <a:pt x="18" y="69"/>
                </a:moveTo>
                <a:cubicBezTo>
                  <a:pt x="0" y="69"/>
                  <a:pt x="0" y="69"/>
                  <a:pt x="0" y="69"/>
                </a:cubicBezTo>
                <a:cubicBezTo>
                  <a:pt x="0" y="121"/>
                  <a:pt x="0" y="121"/>
                  <a:pt x="0" y="121"/>
                </a:cubicBezTo>
                <a:cubicBezTo>
                  <a:pt x="0" y="130"/>
                  <a:pt x="8" y="138"/>
                  <a:pt x="18" y="138"/>
                </a:cubicBezTo>
                <a:cubicBezTo>
                  <a:pt x="69" y="138"/>
                  <a:pt x="69" y="138"/>
                  <a:pt x="69" y="138"/>
                </a:cubicBezTo>
                <a:cubicBezTo>
                  <a:pt x="69" y="121"/>
                  <a:pt x="69" y="121"/>
                  <a:pt x="69" y="121"/>
                </a:cubicBezTo>
                <a:cubicBezTo>
                  <a:pt x="18" y="121"/>
                  <a:pt x="18" y="121"/>
                  <a:pt x="18" y="121"/>
                </a:cubicBezTo>
                <a:cubicBezTo>
                  <a:pt x="18" y="69"/>
                  <a:pt x="18" y="69"/>
                  <a:pt x="18" y="69"/>
                </a:cubicBezTo>
                <a:close/>
                <a:moveTo>
                  <a:pt x="121" y="86"/>
                </a:moveTo>
                <a:cubicBezTo>
                  <a:pt x="52" y="86"/>
                  <a:pt x="52" y="86"/>
                  <a:pt x="52" y="86"/>
                </a:cubicBezTo>
                <a:cubicBezTo>
                  <a:pt x="52" y="18"/>
                  <a:pt x="52" y="18"/>
                  <a:pt x="52" y="18"/>
                </a:cubicBezTo>
                <a:cubicBezTo>
                  <a:pt x="121" y="18"/>
                  <a:pt x="121" y="18"/>
                  <a:pt x="121" y="18"/>
                </a:cubicBezTo>
                <a:cubicBezTo>
                  <a:pt x="121" y="86"/>
                  <a:pt x="121" y="86"/>
                  <a:pt x="121" y="86"/>
                </a:cubicBezTo>
                <a:close/>
                <a:moveTo>
                  <a:pt x="121" y="0"/>
                </a:moveTo>
                <a:cubicBezTo>
                  <a:pt x="52" y="0"/>
                  <a:pt x="52" y="0"/>
                  <a:pt x="52" y="0"/>
                </a:cubicBezTo>
                <a:cubicBezTo>
                  <a:pt x="42" y="0"/>
                  <a:pt x="35" y="8"/>
                  <a:pt x="35" y="17"/>
                </a:cubicBezTo>
                <a:cubicBezTo>
                  <a:pt x="35" y="86"/>
                  <a:pt x="35" y="86"/>
                  <a:pt x="35" y="86"/>
                </a:cubicBezTo>
                <a:cubicBezTo>
                  <a:pt x="35" y="96"/>
                  <a:pt x="42" y="103"/>
                  <a:pt x="52" y="103"/>
                </a:cubicBezTo>
                <a:cubicBezTo>
                  <a:pt x="121" y="103"/>
                  <a:pt x="121" y="103"/>
                  <a:pt x="121" y="103"/>
                </a:cubicBezTo>
                <a:cubicBezTo>
                  <a:pt x="130" y="103"/>
                  <a:pt x="138" y="96"/>
                  <a:pt x="138" y="86"/>
                </a:cubicBezTo>
                <a:cubicBezTo>
                  <a:pt x="138" y="18"/>
                  <a:pt x="138" y="18"/>
                  <a:pt x="138" y="18"/>
                </a:cubicBezTo>
                <a:cubicBezTo>
                  <a:pt x="138" y="8"/>
                  <a:pt x="130" y="0"/>
                  <a:pt x="121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716754" y="2959843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31" name="圆角矩形 3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32" name="圆角矩形 3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867821" y="3178795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4" name="同心圆 3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椭圆 3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Group 41"/>
          <p:cNvGrpSpPr/>
          <p:nvPr/>
        </p:nvGrpSpPr>
        <p:grpSpPr bwMode="auto">
          <a:xfrm>
            <a:off x="1581009" y="3178794"/>
            <a:ext cx="1458171" cy="799752"/>
            <a:chOff x="0" y="0"/>
            <a:chExt cx="2419" cy="1343"/>
          </a:xfrm>
        </p:grpSpPr>
        <p:sp>
          <p:nvSpPr>
            <p:cNvPr id="37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38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39" name="Freeform 7"/>
          <p:cNvSpPr/>
          <p:nvPr/>
        </p:nvSpPr>
        <p:spPr bwMode="auto">
          <a:xfrm>
            <a:off x="1003315" y="3340414"/>
            <a:ext cx="296209" cy="297806"/>
          </a:xfrm>
          <a:custGeom>
            <a:avLst/>
            <a:gdLst>
              <a:gd name="T0" fmla="*/ 48 w 167"/>
              <a:gd name="T1" fmla="*/ 170 h 170"/>
              <a:gd name="T2" fmla="*/ 18 w 167"/>
              <a:gd name="T3" fmla="*/ 158 h 170"/>
              <a:gd name="T4" fmla="*/ 20 w 167"/>
              <a:gd name="T5" fmla="*/ 97 h 170"/>
              <a:gd name="T6" fmla="*/ 105 w 167"/>
              <a:gd name="T7" fmla="*/ 12 h 170"/>
              <a:gd name="T8" fmla="*/ 135 w 167"/>
              <a:gd name="T9" fmla="*/ 3 h 170"/>
              <a:gd name="T10" fmla="*/ 157 w 167"/>
              <a:gd name="T11" fmla="*/ 24 h 170"/>
              <a:gd name="T12" fmla="*/ 148 w 167"/>
              <a:gd name="T13" fmla="*/ 54 h 170"/>
              <a:gd name="T14" fmla="*/ 66 w 167"/>
              <a:gd name="T15" fmla="*/ 136 h 170"/>
              <a:gd name="T16" fmla="*/ 51 w 167"/>
              <a:gd name="T17" fmla="*/ 143 h 170"/>
              <a:gd name="T18" fmla="*/ 38 w 167"/>
              <a:gd name="T19" fmla="*/ 139 h 170"/>
              <a:gd name="T20" fmla="*/ 41 w 167"/>
              <a:gd name="T21" fmla="*/ 110 h 170"/>
              <a:gd name="T22" fmla="*/ 98 w 167"/>
              <a:gd name="T23" fmla="*/ 53 h 170"/>
              <a:gd name="T24" fmla="*/ 106 w 167"/>
              <a:gd name="T25" fmla="*/ 53 h 170"/>
              <a:gd name="T26" fmla="*/ 106 w 167"/>
              <a:gd name="T27" fmla="*/ 62 h 170"/>
              <a:gd name="T28" fmla="*/ 49 w 167"/>
              <a:gd name="T29" fmla="*/ 119 h 170"/>
              <a:gd name="T30" fmla="*/ 46 w 167"/>
              <a:gd name="T31" fmla="*/ 130 h 170"/>
              <a:gd name="T32" fmla="*/ 50 w 167"/>
              <a:gd name="T33" fmla="*/ 132 h 170"/>
              <a:gd name="T34" fmla="*/ 58 w 167"/>
              <a:gd name="T35" fmla="*/ 127 h 170"/>
              <a:gd name="T36" fmla="*/ 139 w 167"/>
              <a:gd name="T37" fmla="*/ 46 h 170"/>
              <a:gd name="T38" fmla="*/ 145 w 167"/>
              <a:gd name="T39" fmla="*/ 27 h 170"/>
              <a:gd name="T40" fmla="*/ 132 w 167"/>
              <a:gd name="T41" fmla="*/ 14 h 170"/>
              <a:gd name="T42" fmla="*/ 114 w 167"/>
              <a:gd name="T43" fmla="*/ 20 h 170"/>
              <a:gd name="T44" fmla="*/ 29 w 167"/>
              <a:gd name="T45" fmla="*/ 105 h 170"/>
              <a:gd name="T46" fmla="*/ 27 w 167"/>
              <a:gd name="T47" fmla="*/ 150 h 170"/>
              <a:gd name="T48" fmla="*/ 71 w 167"/>
              <a:gd name="T49" fmla="*/ 148 h 170"/>
              <a:gd name="T50" fmla="*/ 156 w 167"/>
              <a:gd name="T51" fmla="*/ 63 h 170"/>
              <a:gd name="T52" fmla="*/ 165 w 167"/>
              <a:gd name="T53" fmla="*/ 63 h 170"/>
              <a:gd name="T54" fmla="*/ 165 w 167"/>
              <a:gd name="T55" fmla="*/ 71 h 170"/>
              <a:gd name="T56" fmla="*/ 80 w 167"/>
              <a:gd name="T57" fmla="*/ 156 h 170"/>
              <a:gd name="T58" fmla="*/ 48 w 167"/>
              <a:gd name="T59" fmla="*/ 170 h 1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67" h="170">
                <a:moveTo>
                  <a:pt x="48" y="170"/>
                </a:moveTo>
                <a:cubicBezTo>
                  <a:pt x="37" y="170"/>
                  <a:pt x="26" y="166"/>
                  <a:pt x="18" y="158"/>
                </a:cubicBezTo>
                <a:cubicBezTo>
                  <a:pt x="4" y="143"/>
                  <a:pt x="0" y="117"/>
                  <a:pt x="20" y="97"/>
                </a:cubicBezTo>
                <a:cubicBezTo>
                  <a:pt x="32" y="85"/>
                  <a:pt x="81" y="36"/>
                  <a:pt x="105" y="12"/>
                </a:cubicBezTo>
                <a:cubicBezTo>
                  <a:pt x="114" y="3"/>
                  <a:pt x="125" y="0"/>
                  <a:pt x="135" y="3"/>
                </a:cubicBezTo>
                <a:cubicBezTo>
                  <a:pt x="146" y="5"/>
                  <a:pt x="154" y="14"/>
                  <a:pt x="157" y="24"/>
                </a:cubicBezTo>
                <a:cubicBezTo>
                  <a:pt x="160" y="35"/>
                  <a:pt x="156" y="46"/>
                  <a:pt x="148" y="54"/>
                </a:cubicBezTo>
                <a:cubicBezTo>
                  <a:pt x="66" y="136"/>
                  <a:pt x="66" y="136"/>
                  <a:pt x="66" y="136"/>
                </a:cubicBezTo>
                <a:cubicBezTo>
                  <a:pt x="62" y="140"/>
                  <a:pt x="57" y="143"/>
                  <a:pt x="51" y="143"/>
                </a:cubicBezTo>
                <a:cubicBezTo>
                  <a:pt x="46" y="144"/>
                  <a:pt x="41" y="142"/>
                  <a:pt x="38" y="139"/>
                </a:cubicBezTo>
                <a:cubicBezTo>
                  <a:pt x="31" y="133"/>
                  <a:pt x="30" y="121"/>
                  <a:pt x="41" y="110"/>
                </a:cubicBezTo>
                <a:cubicBezTo>
                  <a:pt x="98" y="53"/>
                  <a:pt x="98" y="53"/>
                  <a:pt x="98" y="53"/>
                </a:cubicBezTo>
                <a:cubicBezTo>
                  <a:pt x="100" y="51"/>
                  <a:pt x="104" y="51"/>
                  <a:pt x="106" y="53"/>
                </a:cubicBezTo>
                <a:cubicBezTo>
                  <a:pt x="109" y="55"/>
                  <a:pt x="109" y="59"/>
                  <a:pt x="106" y="62"/>
                </a:cubicBezTo>
                <a:cubicBezTo>
                  <a:pt x="49" y="119"/>
                  <a:pt x="49" y="119"/>
                  <a:pt x="49" y="119"/>
                </a:cubicBezTo>
                <a:cubicBezTo>
                  <a:pt x="44" y="124"/>
                  <a:pt x="44" y="128"/>
                  <a:pt x="46" y="130"/>
                </a:cubicBezTo>
                <a:cubicBezTo>
                  <a:pt x="47" y="131"/>
                  <a:pt x="48" y="132"/>
                  <a:pt x="50" y="132"/>
                </a:cubicBezTo>
                <a:cubicBezTo>
                  <a:pt x="52" y="131"/>
                  <a:pt x="55" y="130"/>
                  <a:pt x="58" y="127"/>
                </a:cubicBezTo>
                <a:cubicBezTo>
                  <a:pt x="139" y="46"/>
                  <a:pt x="139" y="46"/>
                  <a:pt x="139" y="46"/>
                </a:cubicBezTo>
                <a:cubicBezTo>
                  <a:pt x="145" y="40"/>
                  <a:pt x="147" y="34"/>
                  <a:pt x="145" y="27"/>
                </a:cubicBezTo>
                <a:cubicBezTo>
                  <a:pt x="144" y="21"/>
                  <a:pt x="138" y="16"/>
                  <a:pt x="132" y="14"/>
                </a:cubicBezTo>
                <a:cubicBezTo>
                  <a:pt x="126" y="13"/>
                  <a:pt x="119" y="15"/>
                  <a:pt x="114" y="20"/>
                </a:cubicBezTo>
                <a:cubicBezTo>
                  <a:pt x="89" y="45"/>
                  <a:pt x="41" y="93"/>
                  <a:pt x="29" y="105"/>
                </a:cubicBezTo>
                <a:cubicBezTo>
                  <a:pt x="13" y="121"/>
                  <a:pt x="17" y="139"/>
                  <a:pt x="27" y="150"/>
                </a:cubicBezTo>
                <a:cubicBezTo>
                  <a:pt x="37" y="160"/>
                  <a:pt x="55" y="164"/>
                  <a:pt x="71" y="148"/>
                </a:cubicBezTo>
                <a:cubicBezTo>
                  <a:pt x="156" y="63"/>
                  <a:pt x="156" y="63"/>
                  <a:pt x="156" y="63"/>
                </a:cubicBezTo>
                <a:cubicBezTo>
                  <a:pt x="159" y="60"/>
                  <a:pt x="162" y="60"/>
                  <a:pt x="165" y="63"/>
                </a:cubicBezTo>
                <a:cubicBezTo>
                  <a:pt x="167" y="65"/>
                  <a:pt x="167" y="69"/>
                  <a:pt x="165" y="71"/>
                </a:cubicBezTo>
                <a:cubicBezTo>
                  <a:pt x="80" y="156"/>
                  <a:pt x="80" y="156"/>
                  <a:pt x="80" y="156"/>
                </a:cubicBezTo>
                <a:cubicBezTo>
                  <a:pt x="70" y="166"/>
                  <a:pt x="58" y="170"/>
                  <a:pt x="48" y="17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  <p:grpSp>
        <p:nvGrpSpPr>
          <p:cNvPr id="40" name="组合 39"/>
          <p:cNvGrpSpPr/>
          <p:nvPr/>
        </p:nvGrpSpPr>
        <p:grpSpPr>
          <a:xfrm>
            <a:off x="3550106" y="2959843"/>
            <a:ext cx="2501127" cy="1132494"/>
            <a:chOff x="4304043" y="1286668"/>
            <a:chExt cx="3837944" cy="2757793"/>
          </a:xfrm>
          <a:effectLst>
            <a:outerShdw blurRad="381000" dist="2540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41" name="圆角矩形 40"/>
            <p:cNvSpPr/>
            <p:nvPr/>
          </p:nvSpPr>
          <p:spPr>
            <a:xfrm>
              <a:off x="4304043" y="1286668"/>
              <a:ext cx="3837944" cy="2757793"/>
            </a:xfrm>
            <a:prstGeom prst="roundRect">
              <a:avLst/>
            </a:prstGeom>
            <a:gradFill>
              <a:gsLst>
                <a:gs pos="62000">
                  <a:sysClr val="window" lastClr="FFFFFF">
                    <a:lumMod val="95000"/>
                  </a:sysClr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42" name="圆角矩形 41"/>
            <p:cNvSpPr/>
            <p:nvPr/>
          </p:nvSpPr>
          <p:spPr>
            <a:xfrm>
              <a:off x="4351931" y="1367703"/>
              <a:ext cx="3742172" cy="2595722"/>
            </a:xfrm>
            <a:prstGeom prst="roundRect">
              <a:avLst/>
            </a:prstGeom>
            <a:gradFill>
              <a:gsLst>
                <a:gs pos="42000">
                  <a:srgbClr val="F0F0F0"/>
                </a:gs>
                <a:gs pos="0">
                  <a:sysClr val="window" lastClr="FFFFFF"/>
                </a:gs>
                <a:gs pos="100000">
                  <a:sysClr val="window" lastClr="FFFFFF">
                    <a:lumMod val="85000"/>
                  </a:sysClr>
                </a:gs>
                <a:gs pos="0">
                  <a:sysClr val="window" lastClr="FFFFFF"/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701173" y="3178795"/>
            <a:ext cx="621046" cy="62104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4" name="同心圆 4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椭圆 4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6" name="Group 41"/>
          <p:cNvGrpSpPr/>
          <p:nvPr/>
        </p:nvGrpSpPr>
        <p:grpSpPr bwMode="auto">
          <a:xfrm>
            <a:off x="4414361" y="3178794"/>
            <a:ext cx="1458171" cy="799752"/>
            <a:chOff x="0" y="0"/>
            <a:chExt cx="2419" cy="1343"/>
          </a:xfrm>
        </p:grpSpPr>
        <p:sp>
          <p:nvSpPr>
            <p:cNvPr id="47" name="Rectangle 42"/>
            <p:cNvSpPr/>
            <p:nvPr/>
          </p:nvSpPr>
          <p:spPr bwMode="auto">
            <a:xfrm>
              <a:off x="0" y="0"/>
              <a:ext cx="2419" cy="3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ctr"/>
            <a:lstStyle/>
            <a:p>
              <a:pPr fontAlgn="base">
                <a:lnSpc>
                  <a:spcPct val="7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2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Bebas Neue" charset="0"/>
                  <a:sym typeface="Bebas Neue" charset="0"/>
                </a:rPr>
                <a:t>单击此处添加标题</a:t>
              </a:r>
              <a:endParaRPr lang="en-US" sz="12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Bebas Neue" charset="0"/>
                <a:sym typeface="Bebas Neue" charset="0"/>
              </a:endParaRPr>
            </a:p>
          </p:txBody>
        </p:sp>
        <p:sp>
          <p:nvSpPr>
            <p:cNvPr id="48" name="Rectangle 43"/>
            <p:cNvSpPr/>
            <p:nvPr/>
          </p:nvSpPr>
          <p:spPr bwMode="auto">
            <a:xfrm>
              <a:off x="0" y="304"/>
              <a:ext cx="2419" cy="10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med" len="med"/>
                  <a:tailEnd type="none" w="med" len="med"/>
                </a14:hiddenLine>
              </a:ext>
            </a:extLst>
          </p:spPr>
          <p:txBody>
            <a:bodyPr lIns="0" tIns="0" rIns="0" bIns="0" anchor="t"/>
            <a:lstStyle/>
            <a:p>
              <a:pPr fontAlgn="base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900" b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Lato Light" charset="0"/>
                  <a:sym typeface="Lato Light" charset="0"/>
                </a:rPr>
                <a:t>此处添加详细文本描述，建议与标题相关并符合整体语言风格，语言描述尽量</a:t>
              </a:r>
              <a:endParaRPr lang="en-US" sz="900" b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 charset="0"/>
                <a:sym typeface="Lato Light" charset="0"/>
              </a:endParaRPr>
            </a:p>
          </p:txBody>
        </p:sp>
      </p:grpSp>
      <p:sp>
        <p:nvSpPr>
          <p:cNvPr id="49" name="Freeform 6"/>
          <p:cNvSpPr>
            <a:spLocks noEditPoints="1"/>
          </p:cNvSpPr>
          <p:nvPr/>
        </p:nvSpPr>
        <p:spPr bwMode="auto">
          <a:xfrm>
            <a:off x="3891525" y="3361898"/>
            <a:ext cx="272212" cy="276322"/>
          </a:xfrm>
          <a:custGeom>
            <a:avLst/>
            <a:gdLst>
              <a:gd name="T0" fmla="*/ 13 w 154"/>
              <a:gd name="T1" fmla="*/ 28 h 158"/>
              <a:gd name="T2" fmla="*/ 34 w 154"/>
              <a:gd name="T3" fmla="*/ 28 h 158"/>
              <a:gd name="T4" fmla="*/ 43 w 154"/>
              <a:gd name="T5" fmla="*/ 73 h 158"/>
              <a:gd name="T6" fmla="*/ 13 w 154"/>
              <a:gd name="T7" fmla="*/ 28 h 158"/>
              <a:gd name="T8" fmla="*/ 77 w 154"/>
              <a:gd name="T9" fmla="*/ 11 h 158"/>
              <a:gd name="T10" fmla="*/ 110 w 154"/>
              <a:gd name="T11" fmla="*/ 24 h 158"/>
              <a:gd name="T12" fmla="*/ 77 w 154"/>
              <a:gd name="T13" fmla="*/ 37 h 158"/>
              <a:gd name="T14" fmla="*/ 45 w 154"/>
              <a:gd name="T15" fmla="*/ 24 h 158"/>
              <a:gd name="T16" fmla="*/ 77 w 154"/>
              <a:gd name="T17" fmla="*/ 11 h 158"/>
              <a:gd name="T18" fmla="*/ 111 w 154"/>
              <a:gd name="T19" fmla="*/ 73 h 158"/>
              <a:gd name="T20" fmla="*/ 121 w 154"/>
              <a:gd name="T21" fmla="*/ 28 h 158"/>
              <a:gd name="T22" fmla="*/ 142 w 154"/>
              <a:gd name="T23" fmla="*/ 28 h 158"/>
              <a:gd name="T24" fmla="*/ 111 w 154"/>
              <a:gd name="T25" fmla="*/ 73 h 158"/>
              <a:gd name="T26" fmla="*/ 87 w 154"/>
              <a:gd name="T27" fmla="*/ 116 h 158"/>
              <a:gd name="T28" fmla="*/ 112 w 154"/>
              <a:gd name="T29" fmla="*/ 87 h 158"/>
              <a:gd name="T30" fmla="*/ 154 w 154"/>
              <a:gd name="T31" fmla="*/ 22 h 158"/>
              <a:gd name="T32" fmla="*/ 148 w 154"/>
              <a:gd name="T33" fmla="*/ 16 h 158"/>
              <a:gd name="T34" fmla="*/ 119 w 154"/>
              <a:gd name="T35" fmla="*/ 16 h 158"/>
              <a:gd name="T36" fmla="*/ 77 w 154"/>
              <a:gd name="T37" fmla="*/ 0 h 158"/>
              <a:gd name="T38" fmla="*/ 36 w 154"/>
              <a:gd name="T39" fmla="*/ 16 h 158"/>
              <a:gd name="T40" fmla="*/ 6 w 154"/>
              <a:gd name="T41" fmla="*/ 16 h 158"/>
              <a:gd name="T42" fmla="*/ 0 w 154"/>
              <a:gd name="T43" fmla="*/ 22 h 158"/>
              <a:gd name="T44" fmla="*/ 42 w 154"/>
              <a:gd name="T45" fmla="*/ 87 h 158"/>
              <a:gd name="T46" fmla="*/ 67 w 154"/>
              <a:gd name="T47" fmla="*/ 116 h 158"/>
              <a:gd name="T48" fmla="*/ 67 w 154"/>
              <a:gd name="T49" fmla="*/ 128 h 158"/>
              <a:gd name="T50" fmla="*/ 39 w 154"/>
              <a:gd name="T51" fmla="*/ 143 h 158"/>
              <a:gd name="T52" fmla="*/ 77 w 154"/>
              <a:gd name="T53" fmla="*/ 158 h 158"/>
              <a:gd name="T54" fmla="*/ 115 w 154"/>
              <a:gd name="T55" fmla="*/ 143 h 158"/>
              <a:gd name="T56" fmla="*/ 87 w 154"/>
              <a:gd name="T57" fmla="*/ 128 h 158"/>
              <a:gd name="T58" fmla="*/ 87 w 154"/>
              <a:gd name="T59" fmla="*/ 116 h 1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</a:cxnLst>
            <a:rect l="0" t="0" r="r" b="b"/>
            <a:pathLst>
              <a:path w="154" h="158">
                <a:moveTo>
                  <a:pt x="13" y="28"/>
                </a:moveTo>
                <a:cubicBezTo>
                  <a:pt x="34" y="28"/>
                  <a:pt x="34" y="28"/>
                  <a:pt x="34" y="28"/>
                </a:cubicBezTo>
                <a:cubicBezTo>
                  <a:pt x="35" y="49"/>
                  <a:pt x="39" y="63"/>
                  <a:pt x="43" y="73"/>
                </a:cubicBezTo>
                <a:cubicBezTo>
                  <a:pt x="28" y="63"/>
                  <a:pt x="15" y="51"/>
                  <a:pt x="13" y="28"/>
                </a:cubicBezTo>
                <a:close/>
                <a:moveTo>
                  <a:pt x="77" y="11"/>
                </a:moveTo>
                <a:cubicBezTo>
                  <a:pt x="101" y="11"/>
                  <a:pt x="110" y="20"/>
                  <a:pt x="110" y="24"/>
                </a:cubicBezTo>
                <a:cubicBezTo>
                  <a:pt x="110" y="27"/>
                  <a:pt x="101" y="37"/>
                  <a:pt x="77" y="37"/>
                </a:cubicBezTo>
                <a:cubicBezTo>
                  <a:pt x="54" y="37"/>
                  <a:pt x="45" y="27"/>
                  <a:pt x="45" y="24"/>
                </a:cubicBezTo>
                <a:cubicBezTo>
                  <a:pt x="45" y="20"/>
                  <a:pt x="54" y="11"/>
                  <a:pt x="77" y="11"/>
                </a:cubicBezTo>
                <a:close/>
                <a:moveTo>
                  <a:pt x="111" y="73"/>
                </a:moveTo>
                <a:cubicBezTo>
                  <a:pt x="116" y="63"/>
                  <a:pt x="120" y="49"/>
                  <a:pt x="121" y="28"/>
                </a:cubicBezTo>
                <a:cubicBezTo>
                  <a:pt x="142" y="28"/>
                  <a:pt x="142" y="28"/>
                  <a:pt x="142" y="28"/>
                </a:cubicBezTo>
                <a:cubicBezTo>
                  <a:pt x="140" y="51"/>
                  <a:pt x="126" y="63"/>
                  <a:pt x="111" y="73"/>
                </a:cubicBezTo>
                <a:close/>
                <a:moveTo>
                  <a:pt x="87" y="116"/>
                </a:moveTo>
                <a:cubicBezTo>
                  <a:pt x="87" y="104"/>
                  <a:pt x="97" y="97"/>
                  <a:pt x="112" y="87"/>
                </a:cubicBezTo>
                <a:cubicBezTo>
                  <a:pt x="131" y="74"/>
                  <a:pt x="154" y="59"/>
                  <a:pt x="154" y="22"/>
                </a:cubicBezTo>
                <a:cubicBezTo>
                  <a:pt x="154" y="19"/>
                  <a:pt x="152" y="16"/>
                  <a:pt x="148" y="16"/>
                </a:cubicBezTo>
                <a:cubicBezTo>
                  <a:pt x="119" y="16"/>
                  <a:pt x="119" y="16"/>
                  <a:pt x="119" y="16"/>
                </a:cubicBezTo>
                <a:cubicBezTo>
                  <a:pt x="115" y="8"/>
                  <a:pt x="102" y="0"/>
                  <a:pt x="77" y="0"/>
                </a:cubicBezTo>
                <a:cubicBezTo>
                  <a:pt x="52" y="0"/>
                  <a:pt x="40" y="8"/>
                  <a:pt x="36" y="16"/>
                </a:cubicBezTo>
                <a:cubicBezTo>
                  <a:pt x="6" y="16"/>
                  <a:pt x="6" y="16"/>
                  <a:pt x="6" y="16"/>
                </a:cubicBezTo>
                <a:cubicBezTo>
                  <a:pt x="3" y="16"/>
                  <a:pt x="0" y="19"/>
                  <a:pt x="0" y="22"/>
                </a:cubicBezTo>
                <a:cubicBezTo>
                  <a:pt x="0" y="59"/>
                  <a:pt x="24" y="74"/>
                  <a:pt x="42" y="87"/>
                </a:cubicBezTo>
                <a:cubicBezTo>
                  <a:pt x="58" y="97"/>
                  <a:pt x="67" y="104"/>
                  <a:pt x="67" y="116"/>
                </a:cubicBezTo>
                <a:cubicBezTo>
                  <a:pt x="67" y="128"/>
                  <a:pt x="67" y="128"/>
                  <a:pt x="67" y="128"/>
                </a:cubicBezTo>
                <a:cubicBezTo>
                  <a:pt x="51" y="129"/>
                  <a:pt x="39" y="135"/>
                  <a:pt x="39" y="143"/>
                </a:cubicBezTo>
                <a:cubicBezTo>
                  <a:pt x="39" y="151"/>
                  <a:pt x="56" y="158"/>
                  <a:pt x="77" y="158"/>
                </a:cubicBezTo>
                <a:cubicBezTo>
                  <a:pt x="98" y="158"/>
                  <a:pt x="115" y="151"/>
                  <a:pt x="115" y="143"/>
                </a:cubicBezTo>
                <a:cubicBezTo>
                  <a:pt x="115" y="135"/>
                  <a:pt x="104" y="129"/>
                  <a:pt x="87" y="128"/>
                </a:cubicBezTo>
                <a:cubicBezTo>
                  <a:pt x="87" y="116"/>
                  <a:pt x="87" y="116"/>
                  <a:pt x="87" y="116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200" ker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Gill Sans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000"/>
                            </p:stCondLst>
                            <p:childTnLst>
                              <p:par>
                                <p:cTn id="6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500"/>
                            </p:stCondLst>
                            <p:childTnLst>
                              <p:par>
                                <p:cTn id="6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000"/>
                            </p:stCondLst>
                            <p:childTnLst>
                              <p:par>
                                <p:cTn id="7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7500"/>
                            </p:stCondLst>
                            <p:childTnLst>
                              <p:par>
                                <p:cTn id="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8000"/>
                            </p:stCondLst>
                            <p:childTnLst>
                              <p:par>
                                <p:cTn id="8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85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9000"/>
                            </p:stCondLst>
                            <p:childTnLst>
                              <p:par>
                                <p:cTn id="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95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9" grpId="0" animBg="1"/>
      <p:bldP spid="10" grpId="0" animBg="1"/>
      <p:bldP spid="18" grpId="0" bldLvl="0" animBg="1"/>
      <p:bldP spid="29" grpId="0" bldLvl="0" animBg="1"/>
      <p:bldP spid="39" grpId="0" bldLvl="0" animBg="1"/>
      <p:bldP spid="49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907945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结束语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50" name="Freeform 27"/>
          <p:cNvSpPr>
            <a:spLocks noEditPoints="1"/>
          </p:cNvSpPr>
          <p:nvPr/>
        </p:nvSpPr>
        <p:spPr bwMode="auto">
          <a:xfrm>
            <a:off x="7202151" y="2777167"/>
            <a:ext cx="2003083" cy="2386177"/>
          </a:xfrm>
          <a:custGeom>
            <a:avLst/>
            <a:gdLst>
              <a:gd name="T0" fmla="*/ 405 w 633"/>
              <a:gd name="T1" fmla="*/ 470 h 730"/>
              <a:gd name="T2" fmla="*/ 483 w 633"/>
              <a:gd name="T3" fmla="*/ 380 h 730"/>
              <a:gd name="T4" fmla="*/ 501 w 633"/>
              <a:gd name="T5" fmla="*/ 293 h 730"/>
              <a:gd name="T6" fmla="*/ 437 w 633"/>
              <a:gd name="T7" fmla="*/ 133 h 730"/>
              <a:gd name="T8" fmla="*/ 316 w 633"/>
              <a:gd name="T9" fmla="*/ 8 h 730"/>
              <a:gd name="T10" fmla="*/ 316 w 633"/>
              <a:gd name="T11" fmla="*/ 40 h 730"/>
              <a:gd name="T12" fmla="*/ 316 w 633"/>
              <a:gd name="T13" fmla="*/ 66 h 730"/>
              <a:gd name="T14" fmla="*/ 237 w 633"/>
              <a:gd name="T15" fmla="*/ 95 h 730"/>
              <a:gd name="T16" fmla="*/ 192 w 633"/>
              <a:gd name="T17" fmla="*/ 135 h 730"/>
              <a:gd name="T18" fmla="*/ 141 w 633"/>
              <a:gd name="T19" fmla="*/ 264 h 730"/>
              <a:gd name="T20" fmla="*/ 133 w 633"/>
              <a:gd name="T21" fmla="*/ 339 h 730"/>
              <a:gd name="T22" fmla="*/ 175 w 633"/>
              <a:gd name="T23" fmla="*/ 399 h 730"/>
              <a:gd name="T24" fmla="*/ 181 w 633"/>
              <a:gd name="T25" fmla="*/ 534 h 730"/>
              <a:gd name="T26" fmla="*/ 24 w 633"/>
              <a:gd name="T27" fmla="*/ 730 h 730"/>
              <a:gd name="T28" fmla="*/ 610 w 633"/>
              <a:gd name="T29" fmla="*/ 730 h 730"/>
              <a:gd name="T30" fmla="*/ 453 w 633"/>
              <a:gd name="T31" fmla="*/ 534 h 730"/>
              <a:gd name="T32" fmla="*/ 156 w 633"/>
              <a:gd name="T33" fmla="*/ 275 h 730"/>
              <a:gd name="T34" fmla="*/ 189 w 633"/>
              <a:gd name="T35" fmla="*/ 335 h 730"/>
              <a:gd name="T36" fmla="*/ 195 w 633"/>
              <a:gd name="T37" fmla="*/ 273 h 730"/>
              <a:gd name="T38" fmla="*/ 211 w 633"/>
              <a:gd name="T39" fmla="*/ 190 h 730"/>
              <a:gd name="T40" fmla="*/ 316 w 633"/>
              <a:gd name="T41" fmla="*/ 195 h 730"/>
              <a:gd name="T42" fmla="*/ 380 w 633"/>
              <a:gd name="T43" fmla="*/ 173 h 730"/>
              <a:gd name="T44" fmla="*/ 424 w 633"/>
              <a:gd name="T45" fmla="*/ 192 h 730"/>
              <a:gd name="T46" fmla="*/ 439 w 633"/>
              <a:gd name="T47" fmla="*/ 273 h 730"/>
              <a:gd name="T48" fmla="*/ 445 w 633"/>
              <a:gd name="T49" fmla="*/ 335 h 730"/>
              <a:gd name="T50" fmla="*/ 477 w 633"/>
              <a:gd name="T51" fmla="*/ 275 h 730"/>
              <a:gd name="T52" fmla="*/ 317 w 633"/>
              <a:gd name="T53" fmla="*/ 482 h 730"/>
              <a:gd name="T54" fmla="*/ 189 w 633"/>
              <a:gd name="T55" fmla="*/ 384 h 730"/>
              <a:gd name="T56" fmla="*/ 316 w 633"/>
              <a:gd name="T57" fmla="*/ 503 h 730"/>
              <a:gd name="T58" fmla="*/ 387 w 633"/>
              <a:gd name="T59" fmla="*/ 483 h 730"/>
              <a:gd name="T60" fmla="*/ 319 w 633"/>
              <a:gd name="T61" fmla="*/ 630 h 730"/>
              <a:gd name="T62" fmla="*/ 224 w 633"/>
              <a:gd name="T63" fmla="*/ 525 h 730"/>
              <a:gd name="T64" fmla="*/ 403 w 633"/>
              <a:gd name="T65" fmla="*/ 669 h 730"/>
              <a:gd name="T66" fmla="*/ 318 w 633"/>
              <a:gd name="T67" fmla="*/ 687 h 730"/>
              <a:gd name="T68" fmla="*/ 272 w 633"/>
              <a:gd name="T69" fmla="*/ 626 h 730"/>
              <a:gd name="T70" fmla="*/ 172 w 633"/>
              <a:gd name="T71" fmla="*/ 556 h 730"/>
              <a:gd name="T72" fmla="*/ 214 w 633"/>
              <a:gd name="T73" fmla="*/ 538 h 730"/>
              <a:gd name="T74" fmla="*/ 319 w 633"/>
              <a:gd name="T75" fmla="*/ 655 h 730"/>
              <a:gd name="T76" fmla="*/ 459 w 633"/>
              <a:gd name="T77" fmla="*/ 558 h 73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</a:cxnLst>
            <a:rect l="0" t="0" r="r" b="b"/>
            <a:pathLst>
              <a:path w="633" h="730">
                <a:moveTo>
                  <a:pt x="453" y="534"/>
                </a:moveTo>
                <a:cubicBezTo>
                  <a:pt x="420" y="520"/>
                  <a:pt x="408" y="498"/>
                  <a:pt x="405" y="470"/>
                </a:cubicBezTo>
                <a:cubicBezTo>
                  <a:pt x="427" y="452"/>
                  <a:pt x="445" y="427"/>
                  <a:pt x="458" y="399"/>
                </a:cubicBezTo>
                <a:cubicBezTo>
                  <a:pt x="468" y="395"/>
                  <a:pt x="476" y="389"/>
                  <a:pt x="483" y="380"/>
                </a:cubicBezTo>
                <a:cubicBezTo>
                  <a:pt x="491" y="369"/>
                  <a:pt x="497" y="355"/>
                  <a:pt x="500" y="339"/>
                </a:cubicBezTo>
                <a:cubicBezTo>
                  <a:pt x="503" y="324"/>
                  <a:pt x="504" y="308"/>
                  <a:pt x="501" y="293"/>
                </a:cubicBezTo>
                <a:cubicBezTo>
                  <a:pt x="500" y="282"/>
                  <a:pt x="497" y="272"/>
                  <a:pt x="492" y="263"/>
                </a:cubicBezTo>
                <a:cubicBezTo>
                  <a:pt x="486" y="212"/>
                  <a:pt x="466" y="165"/>
                  <a:pt x="437" y="133"/>
                </a:cubicBezTo>
                <a:cubicBezTo>
                  <a:pt x="431" y="125"/>
                  <a:pt x="424" y="118"/>
                  <a:pt x="417" y="112"/>
                </a:cubicBezTo>
                <a:cubicBezTo>
                  <a:pt x="439" y="56"/>
                  <a:pt x="386" y="0"/>
                  <a:pt x="316" y="8"/>
                </a:cubicBezTo>
                <a:cubicBezTo>
                  <a:pt x="307" y="9"/>
                  <a:pt x="297" y="11"/>
                  <a:pt x="288" y="14"/>
                </a:cubicBezTo>
                <a:cubicBezTo>
                  <a:pt x="300" y="20"/>
                  <a:pt x="310" y="30"/>
                  <a:pt x="316" y="40"/>
                </a:cubicBezTo>
                <a:cubicBezTo>
                  <a:pt x="320" y="49"/>
                  <a:pt x="321" y="58"/>
                  <a:pt x="316" y="68"/>
                </a:cubicBezTo>
                <a:cubicBezTo>
                  <a:pt x="316" y="67"/>
                  <a:pt x="316" y="67"/>
                  <a:pt x="316" y="66"/>
                </a:cubicBezTo>
                <a:cubicBezTo>
                  <a:pt x="291" y="0"/>
                  <a:pt x="212" y="20"/>
                  <a:pt x="211" y="42"/>
                </a:cubicBezTo>
                <a:cubicBezTo>
                  <a:pt x="231" y="57"/>
                  <a:pt x="237" y="71"/>
                  <a:pt x="237" y="95"/>
                </a:cubicBezTo>
                <a:cubicBezTo>
                  <a:pt x="214" y="95"/>
                  <a:pt x="206" y="79"/>
                  <a:pt x="197" y="56"/>
                </a:cubicBezTo>
                <a:cubicBezTo>
                  <a:pt x="185" y="82"/>
                  <a:pt x="184" y="110"/>
                  <a:pt x="192" y="135"/>
                </a:cubicBezTo>
                <a:cubicBezTo>
                  <a:pt x="164" y="167"/>
                  <a:pt x="144" y="210"/>
                  <a:pt x="141" y="254"/>
                </a:cubicBezTo>
                <a:cubicBezTo>
                  <a:pt x="141" y="258"/>
                  <a:pt x="141" y="261"/>
                  <a:pt x="141" y="264"/>
                </a:cubicBezTo>
                <a:cubicBezTo>
                  <a:pt x="137" y="273"/>
                  <a:pt x="134" y="283"/>
                  <a:pt x="132" y="293"/>
                </a:cubicBezTo>
                <a:cubicBezTo>
                  <a:pt x="130" y="308"/>
                  <a:pt x="130" y="324"/>
                  <a:pt x="133" y="339"/>
                </a:cubicBezTo>
                <a:cubicBezTo>
                  <a:pt x="136" y="355"/>
                  <a:pt x="142" y="369"/>
                  <a:pt x="151" y="380"/>
                </a:cubicBezTo>
                <a:cubicBezTo>
                  <a:pt x="157" y="389"/>
                  <a:pt x="166" y="395"/>
                  <a:pt x="175" y="399"/>
                </a:cubicBezTo>
                <a:cubicBezTo>
                  <a:pt x="188" y="427"/>
                  <a:pt x="206" y="452"/>
                  <a:pt x="228" y="470"/>
                </a:cubicBezTo>
                <a:cubicBezTo>
                  <a:pt x="225" y="498"/>
                  <a:pt x="214" y="520"/>
                  <a:pt x="181" y="534"/>
                </a:cubicBezTo>
                <a:cubicBezTo>
                  <a:pt x="106" y="565"/>
                  <a:pt x="0" y="574"/>
                  <a:pt x="3" y="668"/>
                </a:cubicBezTo>
                <a:cubicBezTo>
                  <a:pt x="3" y="688"/>
                  <a:pt x="11" y="709"/>
                  <a:pt x="24" y="730"/>
                </a:cubicBezTo>
                <a:cubicBezTo>
                  <a:pt x="316" y="730"/>
                  <a:pt x="316" y="730"/>
                  <a:pt x="316" y="730"/>
                </a:cubicBezTo>
                <a:cubicBezTo>
                  <a:pt x="610" y="730"/>
                  <a:pt x="610" y="730"/>
                  <a:pt x="610" y="730"/>
                </a:cubicBezTo>
                <a:cubicBezTo>
                  <a:pt x="622" y="709"/>
                  <a:pt x="630" y="688"/>
                  <a:pt x="631" y="668"/>
                </a:cubicBezTo>
                <a:cubicBezTo>
                  <a:pt x="633" y="574"/>
                  <a:pt x="528" y="565"/>
                  <a:pt x="453" y="534"/>
                </a:cubicBezTo>
                <a:close/>
                <a:moveTo>
                  <a:pt x="189" y="384"/>
                </a:moveTo>
                <a:cubicBezTo>
                  <a:pt x="154" y="378"/>
                  <a:pt x="140" y="313"/>
                  <a:pt x="156" y="275"/>
                </a:cubicBezTo>
                <a:cubicBezTo>
                  <a:pt x="157" y="275"/>
                  <a:pt x="158" y="274"/>
                  <a:pt x="158" y="274"/>
                </a:cubicBezTo>
                <a:cubicBezTo>
                  <a:pt x="182" y="259"/>
                  <a:pt x="189" y="329"/>
                  <a:pt x="189" y="335"/>
                </a:cubicBezTo>
                <a:cubicBezTo>
                  <a:pt x="189" y="360"/>
                  <a:pt x="216" y="369"/>
                  <a:pt x="210" y="352"/>
                </a:cubicBezTo>
                <a:cubicBezTo>
                  <a:pt x="204" y="334"/>
                  <a:pt x="196" y="307"/>
                  <a:pt x="195" y="273"/>
                </a:cubicBezTo>
                <a:cubicBezTo>
                  <a:pt x="195" y="272"/>
                  <a:pt x="195" y="272"/>
                  <a:pt x="195" y="271"/>
                </a:cubicBezTo>
                <a:cubicBezTo>
                  <a:pt x="194" y="245"/>
                  <a:pt x="200" y="216"/>
                  <a:pt x="211" y="190"/>
                </a:cubicBezTo>
                <a:cubicBezTo>
                  <a:pt x="215" y="185"/>
                  <a:pt x="218" y="180"/>
                  <a:pt x="223" y="177"/>
                </a:cubicBezTo>
                <a:cubicBezTo>
                  <a:pt x="244" y="194"/>
                  <a:pt x="275" y="202"/>
                  <a:pt x="316" y="195"/>
                </a:cubicBezTo>
                <a:cubicBezTo>
                  <a:pt x="335" y="191"/>
                  <a:pt x="356" y="185"/>
                  <a:pt x="379" y="174"/>
                </a:cubicBezTo>
                <a:cubicBezTo>
                  <a:pt x="380" y="174"/>
                  <a:pt x="380" y="173"/>
                  <a:pt x="380" y="173"/>
                </a:cubicBezTo>
                <a:cubicBezTo>
                  <a:pt x="405" y="167"/>
                  <a:pt x="412" y="175"/>
                  <a:pt x="423" y="191"/>
                </a:cubicBezTo>
                <a:cubicBezTo>
                  <a:pt x="423" y="191"/>
                  <a:pt x="423" y="191"/>
                  <a:pt x="424" y="192"/>
                </a:cubicBezTo>
                <a:cubicBezTo>
                  <a:pt x="434" y="216"/>
                  <a:pt x="440" y="243"/>
                  <a:pt x="440" y="269"/>
                </a:cubicBezTo>
                <a:cubicBezTo>
                  <a:pt x="439" y="270"/>
                  <a:pt x="439" y="272"/>
                  <a:pt x="439" y="273"/>
                </a:cubicBezTo>
                <a:cubicBezTo>
                  <a:pt x="438" y="307"/>
                  <a:pt x="430" y="334"/>
                  <a:pt x="424" y="352"/>
                </a:cubicBezTo>
                <a:cubicBezTo>
                  <a:pt x="418" y="369"/>
                  <a:pt x="445" y="360"/>
                  <a:pt x="445" y="335"/>
                </a:cubicBezTo>
                <a:cubicBezTo>
                  <a:pt x="445" y="329"/>
                  <a:pt x="452" y="259"/>
                  <a:pt x="476" y="274"/>
                </a:cubicBezTo>
                <a:cubicBezTo>
                  <a:pt x="476" y="274"/>
                  <a:pt x="477" y="274"/>
                  <a:pt x="477" y="275"/>
                </a:cubicBezTo>
                <a:cubicBezTo>
                  <a:pt x="494" y="313"/>
                  <a:pt x="480" y="378"/>
                  <a:pt x="445" y="384"/>
                </a:cubicBezTo>
                <a:cubicBezTo>
                  <a:pt x="421" y="440"/>
                  <a:pt x="377" y="482"/>
                  <a:pt x="317" y="482"/>
                </a:cubicBezTo>
                <a:cubicBezTo>
                  <a:pt x="316" y="482"/>
                  <a:pt x="316" y="482"/>
                  <a:pt x="316" y="482"/>
                </a:cubicBezTo>
                <a:cubicBezTo>
                  <a:pt x="256" y="482"/>
                  <a:pt x="213" y="440"/>
                  <a:pt x="189" y="384"/>
                </a:cubicBezTo>
                <a:close/>
                <a:moveTo>
                  <a:pt x="249" y="484"/>
                </a:moveTo>
                <a:cubicBezTo>
                  <a:pt x="268" y="496"/>
                  <a:pt x="291" y="502"/>
                  <a:pt x="316" y="503"/>
                </a:cubicBezTo>
                <a:cubicBezTo>
                  <a:pt x="317" y="503"/>
                  <a:pt x="317" y="503"/>
                  <a:pt x="317" y="503"/>
                </a:cubicBezTo>
                <a:cubicBezTo>
                  <a:pt x="343" y="503"/>
                  <a:pt x="366" y="496"/>
                  <a:pt x="387" y="483"/>
                </a:cubicBezTo>
                <a:cubicBezTo>
                  <a:pt x="391" y="500"/>
                  <a:pt x="401" y="518"/>
                  <a:pt x="414" y="532"/>
                </a:cubicBezTo>
                <a:cubicBezTo>
                  <a:pt x="374" y="581"/>
                  <a:pt x="346" y="601"/>
                  <a:pt x="319" y="630"/>
                </a:cubicBezTo>
                <a:cubicBezTo>
                  <a:pt x="318" y="629"/>
                  <a:pt x="317" y="629"/>
                  <a:pt x="316" y="628"/>
                </a:cubicBezTo>
                <a:cubicBezTo>
                  <a:pt x="292" y="612"/>
                  <a:pt x="262" y="579"/>
                  <a:pt x="224" y="525"/>
                </a:cubicBezTo>
                <a:cubicBezTo>
                  <a:pt x="235" y="513"/>
                  <a:pt x="244" y="498"/>
                  <a:pt x="249" y="484"/>
                </a:cubicBezTo>
                <a:close/>
                <a:moveTo>
                  <a:pt x="403" y="669"/>
                </a:moveTo>
                <a:cubicBezTo>
                  <a:pt x="391" y="655"/>
                  <a:pt x="383" y="631"/>
                  <a:pt x="362" y="619"/>
                </a:cubicBezTo>
                <a:cubicBezTo>
                  <a:pt x="344" y="631"/>
                  <a:pt x="321" y="669"/>
                  <a:pt x="318" y="687"/>
                </a:cubicBezTo>
                <a:cubicBezTo>
                  <a:pt x="318" y="684"/>
                  <a:pt x="317" y="680"/>
                  <a:pt x="316" y="677"/>
                </a:cubicBezTo>
                <a:cubicBezTo>
                  <a:pt x="308" y="654"/>
                  <a:pt x="281" y="635"/>
                  <a:pt x="272" y="626"/>
                </a:cubicBezTo>
                <a:cubicBezTo>
                  <a:pt x="252" y="635"/>
                  <a:pt x="246" y="653"/>
                  <a:pt x="233" y="670"/>
                </a:cubicBezTo>
                <a:cubicBezTo>
                  <a:pt x="220" y="653"/>
                  <a:pt x="183" y="602"/>
                  <a:pt x="172" y="556"/>
                </a:cubicBezTo>
                <a:cubicBezTo>
                  <a:pt x="187" y="553"/>
                  <a:pt x="201" y="545"/>
                  <a:pt x="213" y="535"/>
                </a:cubicBezTo>
                <a:cubicBezTo>
                  <a:pt x="213" y="536"/>
                  <a:pt x="214" y="537"/>
                  <a:pt x="214" y="538"/>
                </a:cubicBezTo>
                <a:cubicBezTo>
                  <a:pt x="240" y="574"/>
                  <a:pt x="285" y="626"/>
                  <a:pt x="316" y="652"/>
                </a:cubicBezTo>
                <a:cubicBezTo>
                  <a:pt x="317" y="653"/>
                  <a:pt x="318" y="654"/>
                  <a:pt x="319" y="655"/>
                </a:cubicBezTo>
                <a:cubicBezTo>
                  <a:pt x="351" y="612"/>
                  <a:pt x="388" y="581"/>
                  <a:pt x="425" y="541"/>
                </a:cubicBezTo>
                <a:cubicBezTo>
                  <a:pt x="435" y="549"/>
                  <a:pt x="446" y="555"/>
                  <a:pt x="459" y="558"/>
                </a:cubicBezTo>
                <a:cubicBezTo>
                  <a:pt x="446" y="592"/>
                  <a:pt x="425" y="648"/>
                  <a:pt x="403" y="669"/>
                </a:cubicBezTo>
                <a:close/>
              </a:path>
            </a:pathLst>
          </a:custGeom>
          <a:solidFill>
            <a:srgbClr val="7F7F7F">
              <a:lumMod val="50000"/>
            </a:srgbClr>
          </a:solidFill>
          <a:ln>
            <a:noFill/>
          </a:ln>
        </p:spPr>
        <p:txBody>
          <a:bodyPr vert="horz" wrap="square" lIns="91452" tIns="45726" rIns="91452" bIns="45726" numCol="1" anchor="t" anchorCtr="0" compatLnSpc="1"/>
          <a:lstStyle>
            <a:defPPr>
              <a:defRPr lang="id-ID"/>
            </a:defPPr>
            <a:lvl1pPr marL="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3765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37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id-ID" sz="18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5487194" y="1322093"/>
            <a:ext cx="2368253" cy="236825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2" name="同心圆 5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6858794" y="972344"/>
            <a:ext cx="956002" cy="9560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5" name="同心圆 5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932664" y="667544"/>
            <a:ext cx="1240330" cy="124032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8" name="同心圆 5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5885538" y="3236373"/>
            <a:ext cx="1125656" cy="112565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1" name="同心圆 6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754302" y="4080553"/>
            <a:ext cx="398984" cy="39898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4" name="同心圆 6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5440327" y="3490854"/>
            <a:ext cx="398984" cy="39898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7" name="同心圆 6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9" name="矩形 68"/>
          <p:cNvSpPr/>
          <p:nvPr/>
        </p:nvSpPr>
        <p:spPr>
          <a:xfrm>
            <a:off x="6919978" y="1115950"/>
            <a:ext cx="903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共</a:t>
            </a: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创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未来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064239" y="3452758"/>
            <a:ext cx="813558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沸腾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理想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5116756" y="1011813"/>
            <a:ext cx="870930" cy="64633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燃烧</a:t>
            </a:r>
            <a:endParaRPr kumimoji="0" lang="en-US" altLang="zh-CN" sz="18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激情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2" name="组合 71"/>
          <p:cNvGrpSpPr/>
          <p:nvPr/>
        </p:nvGrpSpPr>
        <p:grpSpPr>
          <a:xfrm>
            <a:off x="4901602" y="2312969"/>
            <a:ext cx="781445" cy="78144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3" name="同心圆 7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4" name="椭圆 7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75" name="矩形 74"/>
          <p:cNvSpPr/>
          <p:nvPr/>
        </p:nvSpPr>
        <p:spPr>
          <a:xfrm>
            <a:off x="4953794" y="2430324"/>
            <a:ext cx="75043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团结</a:t>
            </a:r>
            <a:endParaRPr kumimoji="0" lang="en-US" altLang="zh-CN" sz="14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拼搏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Rectangle 370" descr="2"/>
          <p:cNvSpPr>
            <a:spLocks noChangeArrowheads="1"/>
          </p:cNvSpPr>
          <p:nvPr/>
        </p:nvSpPr>
        <p:spPr bwMode="gray">
          <a:xfrm>
            <a:off x="5607844" y="1734344"/>
            <a:ext cx="1555750" cy="9144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方正粗谭黑简体" pitchFamily="2" charset="-122"/>
                <a:ea typeface="方正粗谭黑简体" pitchFamily="2" charset="-122"/>
              </a:rPr>
              <a:t>发展</a:t>
            </a:r>
            <a:endParaRPr kumimoji="0" lang="zh-CN" altLang="en-US" sz="54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77" name="Rectangle 371" descr="2"/>
          <p:cNvSpPr>
            <a:spLocks noChangeArrowheads="1"/>
          </p:cNvSpPr>
          <p:nvPr/>
        </p:nvSpPr>
        <p:spPr bwMode="gray">
          <a:xfrm>
            <a:off x="6446044" y="2420144"/>
            <a:ext cx="869950" cy="5032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marL="0" marR="0" lvl="0" indent="0" defTabSz="4572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7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方正粗谭黑简体" pitchFamily="2" charset="-122"/>
                <a:ea typeface="方正粗谭黑简体" pitchFamily="2" charset="-122"/>
              </a:rPr>
              <a:t>创新</a:t>
            </a:r>
            <a:endParaRPr kumimoji="0" lang="zh-CN" altLang="en-US" sz="27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方正粗谭黑简体" pitchFamily="2" charset="-122"/>
              <a:ea typeface="方正粗谭黑简体" pitchFamily="2" charset="-122"/>
            </a:endParaRPr>
          </a:p>
        </p:txBody>
      </p:sp>
      <p:sp>
        <p:nvSpPr>
          <p:cNvPr id="79" name="Rectangle 371" descr="2"/>
          <p:cNvSpPr>
            <a:spLocks noChangeArrowheads="1"/>
          </p:cNvSpPr>
          <p:nvPr/>
        </p:nvSpPr>
        <p:spPr bwMode="gray">
          <a:xfrm>
            <a:off x="5868194" y="2801144"/>
            <a:ext cx="1626727" cy="32316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blipFill dpi="0" rotWithShape="1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defTabSz="457200" eaLnBrk="1" fontAlgn="base" hangingPunct="1">
              <a:buClrTx/>
              <a:buSzTx/>
            </a:pPr>
            <a:r>
              <a:rPr lang="en-US" altLang="zh-CN" sz="1500" b="0" baseline="0" dirty="0" smtClean="0">
                <a:solidFill>
                  <a:srgbClr val="0070C0"/>
                </a:solidFill>
                <a:latin typeface="Impact" panose="020B0806030902050204" pitchFamily="34" charset="0"/>
                <a:ea typeface="方正正大黑简体" pitchFamily="2" charset="-122"/>
              </a:rPr>
              <a:t>FAZHANCHUANGXIN</a:t>
            </a:r>
            <a:endParaRPr lang="en-US" altLang="zh-CN" sz="1500" b="0" baseline="0" dirty="0" smtClean="0">
              <a:solidFill>
                <a:srgbClr val="0070C0"/>
              </a:solidFill>
              <a:latin typeface="Impact" panose="020B0806030902050204" pitchFamily="34" charset="0"/>
              <a:ea typeface="方正正大黑简体" pitchFamily="2" charset="-122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610394" y="1302948"/>
            <a:ext cx="1728789" cy="476559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结束语</a:t>
            </a:r>
            <a:r>
              <a:rPr kumimoji="0" lang="en-US" altLang="zh-CN" sz="20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rPr>
              <a:t>: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华文黑体" pitchFamily="2" charset="-122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625736" y="1903021"/>
            <a:ext cx="4006135" cy="126959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。您的内容打在这里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。您的内容打在这里，或者通过复制您的文本后，在此框中选择粘贴，并选择只保留文字。您的内容打在这里。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625736" y="3055548"/>
            <a:ext cx="4006135" cy="1269596"/>
          </a:xfrm>
          <a:prstGeom prst="rect">
            <a:avLst/>
          </a:prstGeom>
          <a:noFill/>
        </p:spPr>
        <p:txBody>
          <a:bodyPr wrap="square" lIns="68598" tIns="34299" rIns="68598" bIns="34299" rtlCol="0">
            <a:spAutoFit/>
          </a:bodyPr>
          <a:lstStyle/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您的内容打在这里，或者通过复制您的文本后，在此框中选择粘贴，并选择只保留文字</a:t>
            </a: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。您的内容打在这里</a:t>
            </a:r>
            <a:r>
              <a: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。您的内容打在这里，或者通过复制您的文本后，在此框中选择粘贴，并选择只保留文字。您的内容打在这里。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l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9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1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1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3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3" presetClass="entr" presetSubtype="52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6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528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6000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16" presetClass="entr" presetSubtype="21" fill="hold" grpId="0" nodeType="withEffect">
                                  <p:stCondLst>
                                    <p:cond delay="19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300"/>
                            </p:stCondLst>
                            <p:childTnLst>
                              <p:par>
                                <p:cTn id="6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800"/>
                            </p:stCondLst>
                            <p:childTnLst>
                              <p:par>
                                <p:cTn id="86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300"/>
                            </p:stCondLst>
                            <p:childTnLst>
                              <p:par>
                                <p:cTn id="9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50" grpId="0" animBg="1"/>
      <p:bldP spid="69" grpId="0"/>
      <p:bldP spid="70" grpId="0"/>
      <p:bldP spid="71" grpId="0"/>
      <p:bldP spid="75" grpId="0"/>
      <p:bldP spid="76" grpId="0"/>
      <p:bldP spid="77" grpId="0"/>
      <p:bldP spid="79" grpId="0" bldLvl="0" animBg="1"/>
      <p:bldP spid="80" grpId="0"/>
      <p:bldP spid="81" grpId="0"/>
      <p:bldP spid="8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4762" y="0"/>
            <a:ext cx="9153525" cy="2940736"/>
          </a:xfrm>
          <a:prstGeom prst="rect">
            <a:avLst/>
          </a:prstGeom>
        </p:spPr>
      </p:pic>
      <p:sp>
        <p:nvSpPr>
          <p:cNvPr id="50" name="TextBox 49"/>
          <p:cNvSpPr txBox="1"/>
          <p:nvPr/>
        </p:nvSpPr>
        <p:spPr>
          <a:xfrm>
            <a:off x="3236159" y="2160953"/>
            <a:ext cx="2671681" cy="683258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</a:t>
            </a:r>
            <a:r>
              <a:rPr lang="en-US" altLang="zh-CN" sz="48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4800" b="1" smtClean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01</a:t>
            </a:r>
            <a:endParaRPr lang="zh-CN" altLang="en-US" sz="4800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TextBox 5"/>
          <p:cNvSpPr txBox="1"/>
          <p:nvPr/>
        </p:nvSpPr>
        <p:spPr>
          <a:xfrm>
            <a:off x="3517549" y="2933252"/>
            <a:ext cx="2339090" cy="523214"/>
          </a:xfrm>
          <a:prstGeom prst="rect">
            <a:avLst/>
          </a:prstGeom>
          <a:noFill/>
        </p:spPr>
        <p:txBody>
          <a:bodyPr wrap="none" lIns="91434" tIns="45717" rIns="91434" bIns="45717" rtlCol="0">
            <a:spAutoFit/>
          </a:bodyPr>
          <a:lstStyle>
            <a:defPPr>
              <a:defRPr lang="zh-CN"/>
            </a:defPPr>
            <a:lvl1pPr>
              <a:defRPr sz="2800" b="1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smtClean="0"/>
              <a:t>年度工作概述</a:t>
            </a:r>
            <a:endParaRPr lang="zh-CN" altLang="en-US" dirty="0"/>
          </a:p>
        </p:txBody>
      </p:sp>
      <p:grpSp>
        <p:nvGrpSpPr>
          <p:cNvPr id="52" name="组合 51"/>
          <p:cNvGrpSpPr/>
          <p:nvPr/>
        </p:nvGrpSpPr>
        <p:grpSpPr>
          <a:xfrm>
            <a:off x="3766035" y="553572"/>
            <a:ext cx="1505786" cy="1505786"/>
            <a:chOff x="2179844" y="1513973"/>
            <a:chExt cx="1505786" cy="1505786"/>
          </a:xfrm>
        </p:grpSpPr>
        <p:grpSp>
          <p:nvGrpSpPr>
            <p:cNvPr id="53" name="组合 52"/>
            <p:cNvGrpSpPr/>
            <p:nvPr/>
          </p:nvGrpSpPr>
          <p:grpSpPr>
            <a:xfrm>
              <a:off x="2179844" y="1513973"/>
              <a:ext cx="1505786" cy="1505786"/>
              <a:chOff x="8343900" y="254000"/>
              <a:chExt cx="3416300" cy="3416300"/>
            </a:xfrm>
          </p:grpSpPr>
          <p:sp>
            <p:nvSpPr>
              <p:cNvPr id="57" name="椭圆 56"/>
              <p:cNvSpPr/>
              <p:nvPr/>
            </p:nvSpPr>
            <p:spPr>
              <a:xfrm>
                <a:off x="8343900" y="254000"/>
                <a:ext cx="3416300" cy="3416300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46000">
                    <a:schemeClr val="bg1"/>
                  </a:gs>
                  <a:gs pos="100000">
                    <a:schemeClr val="bg2">
                      <a:lumMod val="90000"/>
                    </a:schemeClr>
                  </a:gs>
                </a:gsLst>
                <a:lin ang="2700000" scaled="1"/>
                <a:tileRect/>
              </a:gra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15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8477524" y="387624"/>
                <a:ext cx="3149051" cy="3149051"/>
              </a:xfrm>
              <a:prstGeom prst="ellipse">
                <a:avLst/>
              </a:prstGeom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13500000" scaled="1"/>
                <a:tileRect/>
              </a:gradFill>
              <a:ln>
                <a:gradFill flip="none" rotWithShape="1">
                  <a:gsLst>
                    <a:gs pos="0">
                      <a:schemeClr val="bg1">
                        <a:lumMod val="95000"/>
                      </a:schemeClr>
                    </a:gs>
                    <a:gs pos="40000">
                      <a:schemeClr val="bg1"/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54" name="组合 53"/>
            <p:cNvGrpSpPr/>
            <p:nvPr/>
          </p:nvGrpSpPr>
          <p:grpSpPr>
            <a:xfrm>
              <a:off x="2466783" y="1801727"/>
              <a:ext cx="931907" cy="898796"/>
              <a:chOff x="2506109" y="1744962"/>
              <a:chExt cx="648056" cy="625030"/>
            </a:xfrm>
          </p:grpSpPr>
          <p:sp>
            <p:nvSpPr>
              <p:cNvPr id="55" name="Freeform 252"/>
              <p:cNvSpPr/>
              <p:nvPr/>
            </p:nvSpPr>
            <p:spPr bwMode="auto">
              <a:xfrm>
                <a:off x="2608088" y="1886417"/>
                <a:ext cx="444100" cy="483575"/>
              </a:xfrm>
              <a:custGeom>
                <a:avLst/>
                <a:gdLst>
                  <a:gd name="T0" fmla="*/ 0 w 57"/>
                  <a:gd name="T1" fmla="*/ 26 h 62"/>
                  <a:gd name="T2" fmla="*/ 0 w 57"/>
                  <a:gd name="T3" fmla="*/ 59 h 62"/>
                  <a:gd name="T4" fmla="*/ 2 w 57"/>
                  <a:gd name="T5" fmla="*/ 62 h 62"/>
                  <a:gd name="T6" fmla="*/ 4 w 57"/>
                  <a:gd name="T7" fmla="*/ 62 h 62"/>
                  <a:gd name="T8" fmla="*/ 19 w 57"/>
                  <a:gd name="T9" fmla="*/ 62 h 62"/>
                  <a:gd name="T10" fmla="*/ 21 w 57"/>
                  <a:gd name="T11" fmla="*/ 62 h 62"/>
                  <a:gd name="T12" fmla="*/ 21 w 57"/>
                  <a:gd name="T13" fmla="*/ 61 h 62"/>
                  <a:gd name="T14" fmla="*/ 21 w 57"/>
                  <a:gd name="T15" fmla="*/ 45 h 62"/>
                  <a:gd name="T16" fmla="*/ 36 w 57"/>
                  <a:gd name="T17" fmla="*/ 45 h 62"/>
                  <a:gd name="T18" fmla="*/ 36 w 57"/>
                  <a:gd name="T19" fmla="*/ 61 h 62"/>
                  <a:gd name="T20" fmla="*/ 37 w 57"/>
                  <a:gd name="T21" fmla="*/ 62 h 62"/>
                  <a:gd name="T22" fmla="*/ 38 w 57"/>
                  <a:gd name="T23" fmla="*/ 62 h 62"/>
                  <a:gd name="T24" fmla="*/ 53 w 57"/>
                  <a:gd name="T25" fmla="*/ 62 h 62"/>
                  <a:gd name="T26" fmla="*/ 56 w 57"/>
                  <a:gd name="T27" fmla="*/ 62 h 62"/>
                  <a:gd name="T28" fmla="*/ 57 w 57"/>
                  <a:gd name="T29" fmla="*/ 59 h 62"/>
                  <a:gd name="T30" fmla="*/ 57 w 57"/>
                  <a:gd name="T31" fmla="*/ 26 h 62"/>
                  <a:gd name="T32" fmla="*/ 29 w 57"/>
                  <a:gd name="T33" fmla="*/ 0 h 62"/>
                  <a:gd name="T34" fmla="*/ 0 w 57"/>
                  <a:gd name="T35" fmla="*/ 26 h 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7" h="62">
                    <a:moveTo>
                      <a:pt x="0" y="26"/>
                    </a:moveTo>
                    <a:cubicBezTo>
                      <a:pt x="0" y="59"/>
                      <a:pt x="0" y="59"/>
                      <a:pt x="0" y="59"/>
                    </a:cubicBezTo>
                    <a:cubicBezTo>
                      <a:pt x="0" y="61"/>
                      <a:pt x="1" y="62"/>
                      <a:pt x="2" y="62"/>
                    </a:cubicBezTo>
                    <a:cubicBezTo>
                      <a:pt x="3" y="62"/>
                      <a:pt x="3" y="62"/>
                      <a:pt x="4" y="62"/>
                    </a:cubicBezTo>
                    <a:cubicBezTo>
                      <a:pt x="19" y="62"/>
                      <a:pt x="19" y="62"/>
                      <a:pt x="19" y="62"/>
                    </a:cubicBezTo>
                    <a:cubicBezTo>
                      <a:pt x="20" y="62"/>
                      <a:pt x="20" y="62"/>
                      <a:pt x="21" y="62"/>
                    </a:cubicBezTo>
                    <a:cubicBezTo>
                      <a:pt x="21" y="62"/>
                      <a:pt x="21" y="61"/>
                      <a:pt x="21" y="61"/>
                    </a:cubicBezTo>
                    <a:cubicBezTo>
                      <a:pt x="21" y="45"/>
                      <a:pt x="21" y="45"/>
                      <a:pt x="21" y="45"/>
                    </a:cubicBezTo>
                    <a:cubicBezTo>
                      <a:pt x="36" y="45"/>
                      <a:pt x="36" y="45"/>
                      <a:pt x="36" y="45"/>
                    </a:cubicBezTo>
                    <a:cubicBezTo>
                      <a:pt x="36" y="61"/>
                      <a:pt x="36" y="61"/>
                      <a:pt x="36" y="61"/>
                    </a:cubicBezTo>
                    <a:cubicBezTo>
                      <a:pt x="36" y="61"/>
                      <a:pt x="37" y="62"/>
                      <a:pt x="37" y="62"/>
                    </a:cubicBezTo>
                    <a:cubicBezTo>
                      <a:pt x="37" y="62"/>
                      <a:pt x="38" y="62"/>
                      <a:pt x="38" y="62"/>
                    </a:cubicBezTo>
                    <a:cubicBezTo>
                      <a:pt x="53" y="62"/>
                      <a:pt x="53" y="62"/>
                      <a:pt x="53" y="62"/>
                    </a:cubicBezTo>
                    <a:cubicBezTo>
                      <a:pt x="54" y="62"/>
                      <a:pt x="55" y="62"/>
                      <a:pt x="56" y="62"/>
                    </a:cubicBezTo>
                    <a:cubicBezTo>
                      <a:pt x="56" y="62"/>
                      <a:pt x="57" y="61"/>
                      <a:pt x="57" y="59"/>
                    </a:cubicBezTo>
                    <a:cubicBezTo>
                      <a:pt x="57" y="26"/>
                      <a:pt x="57" y="26"/>
                      <a:pt x="57" y="26"/>
                    </a:cubicBezTo>
                    <a:cubicBezTo>
                      <a:pt x="29" y="0"/>
                      <a:pt x="29" y="0"/>
                      <a:pt x="29" y="0"/>
                    </a:cubicBezTo>
                    <a:lnTo>
                      <a:pt x="0" y="26"/>
                    </a:ln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100">
                  <a:solidFill>
                    <a:prstClr val="white"/>
                  </a:solidFill>
                </a:endParaRPr>
              </a:p>
            </p:txBody>
          </p:sp>
          <p:sp>
            <p:nvSpPr>
              <p:cNvPr id="56" name="Freeform 253"/>
              <p:cNvSpPr/>
              <p:nvPr/>
            </p:nvSpPr>
            <p:spPr bwMode="auto">
              <a:xfrm>
                <a:off x="2506109" y="1744962"/>
                <a:ext cx="648056" cy="351990"/>
              </a:xfrm>
              <a:custGeom>
                <a:avLst/>
                <a:gdLst>
                  <a:gd name="T0" fmla="*/ 81 w 83"/>
                  <a:gd name="T1" fmla="*/ 35 h 45"/>
                  <a:gd name="T2" fmla="*/ 68 w 83"/>
                  <a:gd name="T3" fmla="*/ 23 h 45"/>
                  <a:gd name="T4" fmla="*/ 68 w 83"/>
                  <a:gd name="T5" fmla="*/ 4 h 45"/>
                  <a:gd name="T6" fmla="*/ 66 w 83"/>
                  <a:gd name="T7" fmla="*/ 2 h 45"/>
                  <a:gd name="T8" fmla="*/ 61 w 83"/>
                  <a:gd name="T9" fmla="*/ 2 h 45"/>
                  <a:gd name="T10" fmla="*/ 59 w 83"/>
                  <a:gd name="T11" fmla="*/ 4 h 45"/>
                  <a:gd name="T12" fmla="*/ 59 w 83"/>
                  <a:gd name="T13" fmla="*/ 15 h 45"/>
                  <a:gd name="T14" fmla="*/ 45 w 83"/>
                  <a:gd name="T15" fmla="*/ 2 h 45"/>
                  <a:gd name="T16" fmla="*/ 38 w 83"/>
                  <a:gd name="T17" fmla="*/ 2 h 45"/>
                  <a:gd name="T18" fmla="*/ 2 w 83"/>
                  <a:gd name="T19" fmla="*/ 35 h 45"/>
                  <a:gd name="T20" fmla="*/ 2 w 83"/>
                  <a:gd name="T21" fmla="*/ 43 h 45"/>
                  <a:gd name="T22" fmla="*/ 6 w 83"/>
                  <a:gd name="T23" fmla="*/ 44 h 45"/>
                  <a:gd name="T24" fmla="*/ 10 w 83"/>
                  <a:gd name="T25" fmla="*/ 43 h 45"/>
                  <a:gd name="T26" fmla="*/ 42 w 83"/>
                  <a:gd name="T27" fmla="*/ 13 h 45"/>
                  <a:gd name="T28" fmla="*/ 74 w 83"/>
                  <a:gd name="T29" fmla="*/ 43 h 45"/>
                  <a:gd name="T30" fmla="*/ 81 w 83"/>
                  <a:gd name="T31" fmla="*/ 43 h 45"/>
                  <a:gd name="T32" fmla="*/ 81 w 83"/>
                  <a:gd name="T33" fmla="*/ 3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45">
                    <a:moveTo>
                      <a:pt x="81" y="35"/>
                    </a:moveTo>
                    <a:cubicBezTo>
                      <a:pt x="68" y="23"/>
                      <a:pt x="68" y="23"/>
                      <a:pt x="68" y="23"/>
                    </a:cubicBezTo>
                    <a:cubicBezTo>
                      <a:pt x="68" y="4"/>
                      <a:pt x="68" y="4"/>
                      <a:pt x="68" y="4"/>
                    </a:cubicBezTo>
                    <a:cubicBezTo>
                      <a:pt x="68" y="3"/>
                      <a:pt x="67" y="2"/>
                      <a:pt x="66" y="2"/>
                    </a:cubicBezTo>
                    <a:cubicBezTo>
                      <a:pt x="61" y="2"/>
                      <a:pt x="61" y="2"/>
                      <a:pt x="61" y="2"/>
                    </a:cubicBezTo>
                    <a:cubicBezTo>
                      <a:pt x="60" y="2"/>
                      <a:pt x="59" y="3"/>
                      <a:pt x="59" y="4"/>
                    </a:cubicBezTo>
                    <a:cubicBezTo>
                      <a:pt x="59" y="15"/>
                      <a:pt x="59" y="15"/>
                      <a:pt x="59" y="15"/>
                    </a:cubicBezTo>
                    <a:cubicBezTo>
                      <a:pt x="45" y="2"/>
                      <a:pt x="45" y="2"/>
                      <a:pt x="45" y="2"/>
                    </a:cubicBezTo>
                    <a:cubicBezTo>
                      <a:pt x="43" y="0"/>
                      <a:pt x="40" y="0"/>
                      <a:pt x="38" y="2"/>
                    </a:cubicBezTo>
                    <a:cubicBezTo>
                      <a:pt x="2" y="35"/>
                      <a:pt x="2" y="35"/>
                      <a:pt x="2" y="35"/>
                    </a:cubicBezTo>
                    <a:cubicBezTo>
                      <a:pt x="0" y="37"/>
                      <a:pt x="0" y="40"/>
                      <a:pt x="2" y="43"/>
                    </a:cubicBezTo>
                    <a:cubicBezTo>
                      <a:pt x="3" y="44"/>
                      <a:pt x="5" y="44"/>
                      <a:pt x="6" y="44"/>
                    </a:cubicBezTo>
                    <a:cubicBezTo>
                      <a:pt x="7" y="44"/>
                      <a:pt x="9" y="44"/>
                      <a:pt x="10" y="43"/>
                    </a:cubicBezTo>
                    <a:cubicBezTo>
                      <a:pt x="42" y="13"/>
                      <a:pt x="42" y="13"/>
                      <a:pt x="42" y="13"/>
                    </a:cubicBezTo>
                    <a:cubicBezTo>
                      <a:pt x="74" y="43"/>
                      <a:pt x="74" y="43"/>
                      <a:pt x="74" y="43"/>
                    </a:cubicBezTo>
                    <a:cubicBezTo>
                      <a:pt x="76" y="45"/>
                      <a:pt x="80" y="45"/>
                      <a:pt x="81" y="43"/>
                    </a:cubicBezTo>
                    <a:cubicBezTo>
                      <a:pt x="83" y="40"/>
                      <a:pt x="83" y="37"/>
                      <a:pt x="81" y="35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685165"/>
                <a:endParaRPr lang="zh-CN" altLang="en-US" sz="110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9" name="文本框 9"/>
          <p:cNvSpPr txBox="1"/>
          <p:nvPr/>
        </p:nvSpPr>
        <p:spPr>
          <a:xfrm>
            <a:off x="3049004" y="3622135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工作概述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文本框 9"/>
          <p:cNvSpPr txBox="1"/>
          <p:nvPr/>
        </p:nvSpPr>
        <p:spPr>
          <a:xfrm>
            <a:off x="3049003" y="3947575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重点工作回顾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文本框 9"/>
          <p:cNvSpPr txBox="1"/>
          <p:nvPr/>
        </p:nvSpPr>
        <p:spPr>
          <a:xfrm>
            <a:off x="4752220" y="3625393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具体工作明细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2" name="文本框 9"/>
          <p:cNvSpPr txBox="1"/>
          <p:nvPr/>
        </p:nvSpPr>
        <p:spPr>
          <a:xfrm>
            <a:off x="4752221" y="3951283"/>
            <a:ext cx="2007940" cy="2308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lvl="1"/>
            <a:r>
              <a:rPr lang="en-US" altLang="zh-CN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</a:t>
            </a:r>
            <a:r>
              <a:rPr lang="zh-CN" altLang="en-US" sz="150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团队建设情况</a:t>
            </a:r>
            <a:endParaRPr lang="zh-CN" altLang="en-US" sz="15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9" grpId="0"/>
      <p:bldP spid="60" grpId="0"/>
      <p:bldP spid="61" grpId="0"/>
      <p:bldP spid="62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图片 54" descr="C:\Users\Administrator\Desktop\宝贝详情\图片5副本.jpg图片5副本"/>
          <p:cNvPicPr>
            <a:picLocks noChangeAspect="1"/>
          </p:cNvPicPr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-2756580" y="-15669"/>
            <a:ext cx="13099415" cy="5305425"/>
          </a:xfrm>
          <a:prstGeom prst="rect">
            <a:avLst/>
          </a:prstGeom>
        </p:spPr>
      </p:pic>
      <p:sp>
        <p:nvSpPr>
          <p:cNvPr id="2" name="AutoShape 3"/>
          <p:cNvSpPr>
            <a:spLocks noChangeAspect="1" noChangeArrowheads="1" noTextEdit="1"/>
          </p:cNvSpPr>
          <p:nvPr/>
        </p:nvSpPr>
        <p:spPr bwMode="auto">
          <a:xfrm>
            <a:off x="-5149080" y="2994162"/>
            <a:ext cx="2086704" cy="2062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/>
          <a:lstStyle/>
          <a:p>
            <a:endParaRPr lang="zh-CN" altLang="zh-CN">
              <a:solidFill>
                <a:srgbClr val="000000"/>
              </a:solidFill>
              <a:latin typeface="Calibri" panose="020F0502020204030204" pitchFamily="34" charset="0"/>
              <a:sym typeface="宋体" panose="02010600030101010101" pitchFamily="2" charset="-122"/>
            </a:endParaRPr>
          </a:p>
        </p:txBody>
      </p:sp>
      <p:sp>
        <p:nvSpPr>
          <p:cNvPr id="40" name="右箭头 39"/>
          <p:cNvSpPr/>
          <p:nvPr/>
        </p:nvSpPr>
        <p:spPr>
          <a:xfrm rot="20281287">
            <a:off x="-3788177" y="2599313"/>
            <a:ext cx="13475571" cy="34897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右箭头 40"/>
          <p:cNvSpPr/>
          <p:nvPr/>
        </p:nvSpPr>
        <p:spPr>
          <a:xfrm rot="20281287">
            <a:off x="-3073487" y="2710770"/>
            <a:ext cx="10298816" cy="306371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/>
          <p:cNvSpPr txBox="1"/>
          <p:nvPr/>
        </p:nvSpPr>
        <p:spPr>
          <a:xfrm rot="20280000">
            <a:off x="242567" y="1288497"/>
            <a:ext cx="4531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b="1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TNANKS</a:t>
            </a:r>
            <a:endParaRPr lang="zh-CN" altLang="en-US" sz="72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2388174" y="3181433"/>
            <a:ext cx="1642785" cy="1642785"/>
            <a:chOff x="4967145" y="3923836"/>
            <a:chExt cx="922815" cy="922815"/>
          </a:xfrm>
        </p:grpSpPr>
        <p:sp>
          <p:nvSpPr>
            <p:cNvPr id="44" name="椭圆 43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B6302E"/>
                </a:solidFill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126546" y="4074503"/>
              <a:ext cx="530650" cy="5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3605061" y="3181433"/>
            <a:ext cx="1642785" cy="1642785"/>
            <a:chOff x="4967145" y="3923836"/>
            <a:chExt cx="922815" cy="922815"/>
          </a:xfrm>
        </p:grpSpPr>
        <p:sp>
          <p:nvSpPr>
            <p:cNvPr id="47" name="椭圆 46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B6302E"/>
                </a:solidFill>
              </a:endParaRPr>
            </a:p>
          </p:txBody>
        </p:sp>
        <p:sp>
          <p:nvSpPr>
            <p:cNvPr id="48" name="文本框 47"/>
            <p:cNvSpPr txBox="1"/>
            <p:nvPr/>
          </p:nvSpPr>
          <p:spPr>
            <a:xfrm>
              <a:off x="5126546" y="4062077"/>
              <a:ext cx="530650" cy="5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谢</a:t>
              </a:r>
              <a:endParaRPr lang="zh-CN" altLang="en-US" sz="6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821948" y="3181429"/>
            <a:ext cx="1642785" cy="1642784"/>
            <a:chOff x="4967145" y="3923836"/>
            <a:chExt cx="922815" cy="922815"/>
          </a:xfrm>
        </p:grpSpPr>
        <p:sp>
          <p:nvSpPr>
            <p:cNvPr id="50" name="椭圆 49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B6302E"/>
                </a:solidFill>
              </a:endParaRPr>
            </a:p>
          </p:txBody>
        </p:sp>
        <p:sp>
          <p:nvSpPr>
            <p:cNvPr id="51" name="文本框 50"/>
            <p:cNvSpPr txBox="1"/>
            <p:nvPr/>
          </p:nvSpPr>
          <p:spPr>
            <a:xfrm>
              <a:off x="5126546" y="4062077"/>
              <a:ext cx="530650" cy="5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观</a:t>
              </a:r>
              <a:endParaRPr lang="zh-CN" altLang="en-US" sz="6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6038835" y="3181428"/>
            <a:ext cx="1642785" cy="1642784"/>
            <a:chOff x="4967145" y="3923836"/>
            <a:chExt cx="922815" cy="922815"/>
          </a:xfrm>
        </p:grpSpPr>
        <p:sp>
          <p:nvSpPr>
            <p:cNvPr id="53" name="椭圆 52"/>
            <p:cNvSpPr/>
            <p:nvPr/>
          </p:nvSpPr>
          <p:spPr>
            <a:xfrm>
              <a:off x="4967145" y="3923836"/>
              <a:ext cx="922815" cy="922815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7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7200000" scaled="0"/>
              </a:gradFill>
            </a:ln>
            <a:effectLst>
              <a:outerShdw blurRad="254000" dist="127000" dir="816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600">
                <a:solidFill>
                  <a:srgbClr val="B6302E"/>
                </a:solidFill>
              </a:endParaRPr>
            </a:p>
          </p:txBody>
        </p:sp>
        <p:sp>
          <p:nvSpPr>
            <p:cNvPr id="54" name="文本框 53"/>
            <p:cNvSpPr txBox="1"/>
            <p:nvPr/>
          </p:nvSpPr>
          <p:spPr>
            <a:xfrm>
              <a:off x="5126546" y="4062077"/>
              <a:ext cx="530650" cy="5705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6000" b="1" dirty="0" smtClean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看</a:t>
              </a:r>
              <a:endParaRPr lang="zh-CN" altLang="en-US" sz="6000" b="1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23" y="123478"/>
            <a:ext cx="2306737" cy="45099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2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6" presetClass="emph" presetSubtype="0" autoRev="1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animScale>
                                      <p:cBhvr>
                                        <p:cTn id="22" dur="200" fill="hold"/>
                                        <p:tgtEl>
                                          <p:spTgt spid="4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autoRev="1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Scale>
                                      <p:cBhvr>
                                        <p:cTn id="29" dur="200" fill="hold"/>
                                        <p:tgtEl>
                                          <p:spTgt spid="4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2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mph" presetSubtype="0" autoRev="1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animScale>
                                      <p:cBhvr>
                                        <p:cTn id="36" dur="200" fill="hold"/>
                                        <p:tgtEl>
                                          <p:spTgt spid="4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2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bldLvl="0" animBg="1"/>
      <p:bldP spid="41" grpId="0" bldLvl="0" animBg="1"/>
      <p:bldP spid="4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1218791" y="1947391"/>
            <a:ext cx="6961374" cy="1799366"/>
            <a:chOff x="1260022" y="2163164"/>
            <a:chExt cx="6960165" cy="1748634"/>
          </a:xfrm>
          <a:noFill/>
          <a:effectLst>
            <a:outerShdw blurRad="76200" dist="38100" dir="5400000" algn="t" rotWithShape="0">
              <a:prstClr val="black">
                <a:alpha val="28000"/>
              </a:prstClr>
            </a:outerShdw>
          </a:effectLst>
        </p:grpSpPr>
        <p:sp>
          <p:nvSpPr>
            <p:cNvPr id="26" name="Arc 54"/>
            <p:cNvSpPr/>
            <p:nvPr/>
          </p:nvSpPr>
          <p:spPr bwMode="auto">
            <a:xfrm>
              <a:off x="4740104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7" name="Arc 42"/>
            <p:cNvSpPr/>
            <p:nvPr/>
          </p:nvSpPr>
          <p:spPr bwMode="auto">
            <a:xfrm>
              <a:off x="1260022" y="2171757"/>
              <a:ext cx="1740042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8" name="Arc 40"/>
            <p:cNvSpPr/>
            <p:nvPr/>
          </p:nvSpPr>
          <p:spPr bwMode="auto">
            <a:xfrm rot="10800000">
              <a:off x="3000064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endParaRPr>
            </a:p>
          </p:txBody>
        </p:sp>
        <p:sp>
          <p:nvSpPr>
            <p:cNvPr id="29" name="Arc 52"/>
            <p:cNvSpPr/>
            <p:nvPr/>
          </p:nvSpPr>
          <p:spPr bwMode="auto">
            <a:xfrm rot="10800000">
              <a:off x="6480146" y="2163164"/>
              <a:ext cx="1740041" cy="1740041"/>
            </a:xfrm>
            <a:prstGeom prst="arc">
              <a:avLst>
                <a:gd name="adj1" fmla="val 21449734"/>
                <a:gd name="adj2" fmla="val 10900343"/>
              </a:avLst>
            </a:prstGeom>
            <a:grpFill/>
            <a:ln w="127000" cap="rnd" cmpd="sng" algn="ctr">
              <a:solidFill>
                <a:sysClr val="window" lastClr="FFFFFF">
                  <a:lumMod val="95000"/>
                </a:sys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0B485"/>
                </a:solidFill>
                <a:effectLst/>
                <a:uLnTx/>
                <a:uFillTx/>
                <a:latin typeface="Roboto" pitchFamily="2" charset="0"/>
                <a:ea typeface="Roboto" pitchFamily="2" charset="0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66937" y="1347361"/>
            <a:ext cx="1669828" cy="819528"/>
            <a:chOff x="6084168" y="1274556"/>
            <a:chExt cx="1669538" cy="796423"/>
          </a:xfrm>
        </p:grpSpPr>
        <p:sp>
          <p:nvSpPr>
            <p:cNvPr id="31" name="TextBox 30"/>
            <p:cNvSpPr txBox="1"/>
            <p:nvPr/>
          </p:nvSpPr>
          <p:spPr>
            <a:xfrm>
              <a:off x="6084168" y="1514664"/>
              <a:ext cx="1669538" cy="5563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您的内容打在这里，或者通过您的内容打在这里，或者您的内容打在这里，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532344" y="1274556"/>
              <a:ext cx="1008112" cy="27699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添加标题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3015320" y="3732749"/>
            <a:ext cx="1669828" cy="819528"/>
            <a:chOff x="6084168" y="1274556"/>
            <a:chExt cx="1669538" cy="796423"/>
          </a:xfrm>
        </p:grpSpPr>
        <p:sp>
          <p:nvSpPr>
            <p:cNvPr id="34" name="TextBox 33"/>
            <p:cNvSpPr txBox="1"/>
            <p:nvPr/>
          </p:nvSpPr>
          <p:spPr>
            <a:xfrm>
              <a:off x="6084168" y="1514664"/>
              <a:ext cx="1669538" cy="5563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您的内容打在这里，或者通过您的内容打在这里，或者您的内容打在这里，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532344" y="1274556"/>
              <a:ext cx="1008112" cy="27699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添加标题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6" name="组合 35"/>
          <p:cNvGrpSpPr/>
          <p:nvPr/>
        </p:nvGrpSpPr>
        <p:grpSpPr>
          <a:xfrm>
            <a:off x="4699476" y="1347361"/>
            <a:ext cx="1669828" cy="819528"/>
            <a:chOff x="6084168" y="1274556"/>
            <a:chExt cx="1669538" cy="796423"/>
          </a:xfrm>
        </p:grpSpPr>
        <p:sp>
          <p:nvSpPr>
            <p:cNvPr id="37" name="TextBox 36"/>
            <p:cNvSpPr txBox="1"/>
            <p:nvPr/>
          </p:nvSpPr>
          <p:spPr>
            <a:xfrm>
              <a:off x="6084168" y="1514664"/>
              <a:ext cx="1669538" cy="556315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您的内容打在这里，或者通过您的内容打在这里，或者您的内容打在这里，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532344" y="1274556"/>
              <a:ext cx="1008112" cy="27699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添加标题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6513184" y="3732750"/>
            <a:ext cx="1669828" cy="819528"/>
            <a:chOff x="6084168" y="1274556"/>
            <a:chExt cx="1669538" cy="796422"/>
          </a:xfrm>
        </p:grpSpPr>
        <p:sp>
          <p:nvSpPr>
            <p:cNvPr id="40" name="TextBox 39"/>
            <p:cNvSpPr txBox="1"/>
            <p:nvPr/>
          </p:nvSpPr>
          <p:spPr>
            <a:xfrm>
              <a:off x="6084168" y="1514664"/>
              <a:ext cx="1669538" cy="556314"/>
            </a:xfrm>
            <a:prstGeom prst="rect">
              <a:avLst/>
            </a:prstGeom>
            <a:noFill/>
          </p:spPr>
          <p:txBody>
            <a:bodyPr wrap="square" lIns="91431" tIns="45715" rIns="91431" bIns="45715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您的内容打在这里，或者通过您的内容打在这里，或者您的内容打在这里，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532344" y="1274556"/>
              <a:ext cx="1008112" cy="276999"/>
            </a:xfrm>
            <a:prstGeom prst="rect">
              <a:avLst/>
            </a:prstGeom>
            <a:noFill/>
          </p:spPr>
          <p:txBody>
            <a:bodyPr wrap="square" lIns="91431" tIns="0" rIns="91431" bIns="0" rtlCol="0" anchor="t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>
                      <a:lumMod val="75000"/>
                      <a:lumOff val="25000"/>
                    </a:sysClr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华文黑体" pitchFamily="2" charset="-122"/>
                </a:rPr>
                <a:t>添加标题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华文黑体" pitchFamily="2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1516672" y="2248188"/>
            <a:ext cx="1206806" cy="1206613"/>
            <a:chOff x="2201071" y="3406041"/>
            <a:chExt cx="1805286" cy="1805938"/>
          </a:xfrm>
        </p:grpSpPr>
        <p:grpSp>
          <p:nvGrpSpPr>
            <p:cNvPr id="43" name="组合 42"/>
            <p:cNvGrpSpPr/>
            <p:nvPr/>
          </p:nvGrpSpPr>
          <p:grpSpPr>
            <a:xfrm>
              <a:off x="2201071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45" name="组合 44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47" name="同心圆 46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6" name="椭圆 45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2694008" y="3876616"/>
              <a:ext cx="1023614" cy="87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4980217" y="2248188"/>
            <a:ext cx="1206806" cy="1206613"/>
            <a:chOff x="7382260" y="3406041"/>
            <a:chExt cx="1805286" cy="1805938"/>
          </a:xfrm>
        </p:grpSpPr>
        <p:grpSp>
          <p:nvGrpSpPr>
            <p:cNvPr id="50" name="组合 49"/>
            <p:cNvGrpSpPr/>
            <p:nvPr/>
          </p:nvGrpSpPr>
          <p:grpSpPr>
            <a:xfrm>
              <a:off x="738226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54" name="同心圆 53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B0F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1" name="TextBox 50"/>
            <p:cNvSpPr txBox="1"/>
            <p:nvPr/>
          </p:nvSpPr>
          <p:spPr>
            <a:xfrm>
              <a:off x="7875197" y="3876616"/>
              <a:ext cx="1023614" cy="87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3261429" y="2248188"/>
            <a:ext cx="1206806" cy="1206613"/>
            <a:chOff x="4811090" y="3406041"/>
            <a:chExt cx="1805286" cy="1805938"/>
          </a:xfrm>
        </p:grpSpPr>
        <p:grpSp>
          <p:nvGrpSpPr>
            <p:cNvPr id="57" name="组合 56"/>
            <p:cNvGrpSpPr/>
            <p:nvPr/>
          </p:nvGrpSpPr>
          <p:grpSpPr>
            <a:xfrm>
              <a:off x="4811090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59" name="组合 58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61" name="同心圆 60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0" name="椭圆 59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5304027" y="3876616"/>
              <a:ext cx="1023614" cy="87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706590" y="2248188"/>
            <a:ext cx="1206806" cy="1206613"/>
            <a:chOff x="9964778" y="3406041"/>
            <a:chExt cx="1805286" cy="1805938"/>
          </a:xfrm>
        </p:grpSpPr>
        <p:grpSp>
          <p:nvGrpSpPr>
            <p:cNvPr id="64" name="组合 63"/>
            <p:cNvGrpSpPr/>
            <p:nvPr/>
          </p:nvGrpSpPr>
          <p:grpSpPr>
            <a:xfrm>
              <a:off x="9964778" y="3406041"/>
              <a:ext cx="1805286" cy="1805938"/>
              <a:chOff x="4345444" y="2542859"/>
              <a:chExt cx="1810550" cy="1811205"/>
            </a:xfrm>
          </p:grpSpPr>
          <p:grpSp>
            <p:nvGrpSpPr>
              <p:cNvPr id="66" name="组合 65"/>
              <p:cNvGrpSpPr/>
              <p:nvPr/>
            </p:nvGrpSpPr>
            <p:grpSpPr>
              <a:xfrm>
                <a:off x="4345444" y="2542859"/>
                <a:ext cx="1810550" cy="1811205"/>
                <a:chOff x="1463339" y="1072758"/>
                <a:chExt cx="1546058" cy="1546058"/>
              </a:xfrm>
              <a:effectLst>
                <a:outerShdw blurRad="330200" dist="215900" dir="6900000" sx="91000" sy="91000" algn="t" rotWithShape="0">
                  <a:prstClr val="black">
                    <a:alpha val="49000"/>
                  </a:prstClr>
                </a:outerShdw>
              </a:effectLst>
            </p:grpSpPr>
            <p:sp>
              <p:nvSpPr>
                <p:cNvPr id="68" name="同心圆 67"/>
                <p:cNvSpPr/>
                <p:nvPr/>
              </p:nvSpPr>
              <p:spPr>
                <a:xfrm>
                  <a:off x="1463339" y="1072758"/>
                  <a:ext cx="1546058" cy="1546058"/>
                </a:xfrm>
                <a:prstGeom prst="donut">
                  <a:avLst>
                    <a:gd name="adj" fmla="val 4879"/>
                  </a:avLst>
                </a:prstGeom>
                <a:gradFill>
                  <a:gsLst>
                    <a:gs pos="0">
                      <a:sysClr val="window" lastClr="FFFFFF">
                        <a:lumMod val="95000"/>
                      </a:sysClr>
                    </a:gs>
                    <a:gs pos="55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81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1484232" y="1093651"/>
                  <a:ext cx="1504274" cy="1504273"/>
                </a:xfrm>
                <a:prstGeom prst="ellipse">
                  <a:avLst/>
                </a:prstGeom>
                <a:gradFill>
                  <a:gsLst>
                    <a:gs pos="0">
                      <a:sysClr val="window" lastClr="FFFFFF"/>
                    </a:gs>
                    <a:gs pos="51000">
                      <a:sysClr val="window" lastClr="FFFFFF">
                        <a:lumMod val="95000"/>
                      </a:sysClr>
                    </a:gs>
                    <a:gs pos="100000">
                      <a:sysClr val="window" lastClr="FFFFFF">
                        <a:lumMod val="85000"/>
                      </a:sysClr>
                    </a:gs>
                  </a:gsLst>
                  <a:lin ang="18900000" scaled="0"/>
                </a:gra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67" name="椭圆 66"/>
              <p:cNvSpPr/>
              <p:nvPr/>
            </p:nvSpPr>
            <p:spPr>
              <a:xfrm>
                <a:off x="4565570" y="2763062"/>
                <a:ext cx="1370298" cy="1370793"/>
              </a:xfrm>
              <a:prstGeom prst="ellipse">
                <a:avLst/>
              </a:prstGeom>
              <a:solidFill>
                <a:srgbClr val="0070C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0457715" y="3876616"/>
              <a:ext cx="1023614" cy="875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添加</a:t>
              </a:r>
              <a:endPara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内容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2" accel="58000" fill="hold" nodeType="after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1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3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4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27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2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58000" fill="hold" nodeType="withEffect" p14:presetBounceEnd="58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8000">
                                          <p:cBhvr additive="base">
                                            <p:cTn id="31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8000">
                                          <p:cBhvr additive="base">
                                            <p:cTn id="32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10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17" presetID="2" presetClass="entr" presetSubtype="12" accel="5800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5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12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3" accel="58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34" presetID="42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36" dur="1000"/>
                                            <p:tgtEl>
                                              <p:spTgt spid="30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37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8" dur="10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9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1" dur="10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2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3" dur="1000" fill="hold"/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4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6" dur="1000"/>
                                            <p:tgtEl>
                                              <p:spTgt spid="33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47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1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9" presetID="47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51" dur="10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52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1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-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sp>
        <p:nvSpPr>
          <p:cNvPr id="6" name="空心弧 5"/>
          <p:cNvSpPr/>
          <p:nvPr/>
        </p:nvSpPr>
        <p:spPr>
          <a:xfrm rot="5400000">
            <a:off x="386026" y="1406854"/>
            <a:ext cx="3142978" cy="2924714"/>
          </a:xfrm>
          <a:prstGeom prst="blockArc">
            <a:avLst>
              <a:gd name="adj1" fmla="val 10897210"/>
              <a:gd name="adj2" fmla="val 6953"/>
              <a:gd name="adj3" fmla="val 1246"/>
            </a:avLst>
          </a:prstGeom>
          <a:solidFill>
            <a:sysClr val="windowText" lastClr="000000">
              <a:lumMod val="50000"/>
              <a:lumOff val="50000"/>
            </a:sysClr>
          </a:solidFill>
          <a:ln w="25400" cap="flat" cmpd="sng" algn="ctr">
            <a:noFill/>
            <a:prstDash val="solid"/>
          </a:ln>
          <a:effectLst/>
        </p:spPr>
        <p:txBody>
          <a:bodyPr lIns="91431" tIns="45716" rIns="91431" bIns="45716" anchor="ctr"/>
          <a:lstStyle/>
          <a:p>
            <a:pPr marL="0" marR="0" lvl="0" indent="0" algn="ctr" defTabSz="9137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49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" name="直接连接符 6"/>
          <p:cNvCxnSpPr/>
          <p:nvPr/>
        </p:nvCxnSpPr>
        <p:spPr bwMode="auto">
          <a:xfrm>
            <a:off x="2566927" y="1492084"/>
            <a:ext cx="1441450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8" name="直接连接符 7"/>
          <p:cNvCxnSpPr/>
          <p:nvPr/>
        </p:nvCxnSpPr>
        <p:spPr bwMode="auto">
          <a:xfrm>
            <a:off x="2616574" y="4282724"/>
            <a:ext cx="1439863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9" name="直接连接符 8"/>
          <p:cNvCxnSpPr/>
          <p:nvPr/>
        </p:nvCxnSpPr>
        <p:spPr bwMode="auto">
          <a:xfrm>
            <a:off x="3438546" y="2438436"/>
            <a:ext cx="1334133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cxnSp>
        <p:nvCxnSpPr>
          <p:cNvPr id="10" name="直接连接符 9"/>
          <p:cNvCxnSpPr>
            <a:endCxn id="38" idx="2"/>
          </p:cNvCxnSpPr>
          <p:nvPr/>
        </p:nvCxnSpPr>
        <p:spPr bwMode="auto">
          <a:xfrm>
            <a:off x="3294063" y="3423431"/>
            <a:ext cx="1440700" cy="0"/>
          </a:xfrm>
          <a:prstGeom prst="line">
            <a:avLst/>
          </a:prstGeom>
          <a:noFill/>
          <a:ln w="12700" cap="flat" cmpd="sng" algn="ctr">
            <a:solidFill>
              <a:srgbClr val="9DA8B1"/>
            </a:solidFill>
            <a:prstDash val="solid"/>
          </a:ln>
          <a:effectLst/>
        </p:spPr>
      </p:cxnSp>
      <p:sp>
        <p:nvSpPr>
          <p:cNvPr id="11" name="矩形 10"/>
          <p:cNvSpPr/>
          <p:nvPr/>
        </p:nvSpPr>
        <p:spPr>
          <a:xfrm>
            <a:off x="4961382" y="113673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综述一内容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47"/>
          <p:cNvSpPr>
            <a:spLocks noChangeArrowheads="1"/>
          </p:cNvSpPr>
          <p:nvPr/>
        </p:nvSpPr>
        <p:spPr bwMode="auto">
          <a:xfrm>
            <a:off x="4932040" y="1369458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点击输入简要文字内容，文字内容需概括精炼，不用多余的文字修饰，言简意赅的说明该项内容。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grpSp>
        <p:nvGrpSpPr>
          <p:cNvPr id="14" name="组合 13"/>
          <p:cNvGrpSpPr/>
          <p:nvPr/>
        </p:nvGrpSpPr>
        <p:grpSpPr bwMode="auto">
          <a:xfrm>
            <a:off x="600323" y="1737476"/>
            <a:ext cx="2259643" cy="2259643"/>
            <a:chOff x="1103084" y="2155824"/>
            <a:chExt cx="3176815" cy="3176815"/>
          </a:xfrm>
        </p:grpSpPr>
        <p:sp>
          <p:nvSpPr>
            <p:cNvPr id="15" name="椭圆 14"/>
            <p:cNvSpPr/>
            <p:nvPr/>
          </p:nvSpPr>
          <p:spPr>
            <a:xfrm>
              <a:off x="1103084" y="2155824"/>
              <a:ext cx="3176815" cy="3176815"/>
            </a:xfrm>
            <a:prstGeom prst="ellipse">
              <a:avLst/>
            </a:prstGeom>
            <a:solidFill>
              <a:sysClr val="windowText" lastClr="000000"/>
            </a:soli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1281790" y="2334530"/>
              <a:ext cx="2819403" cy="2819403"/>
            </a:xfrm>
            <a:prstGeom prst="ellipse">
              <a:avLst/>
            </a:prstGeom>
            <a:blipFill dpi="0" rotWithShape="1">
              <a:blip r:embed="rId1"/>
              <a:srcRect/>
              <a:stretch>
                <a:fillRect l="-28000" r="-1000"/>
              </a:stretch>
            </a:blip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" name="椭圆 16"/>
          <p:cNvSpPr/>
          <p:nvPr/>
        </p:nvSpPr>
        <p:spPr>
          <a:xfrm>
            <a:off x="2339752" y="1275606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1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3131840" y="2236528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2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19" name="椭圆 18"/>
          <p:cNvSpPr/>
          <p:nvPr/>
        </p:nvSpPr>
        <p:spPr>
          <a:xfrm>
            <a:off x="3110900" y="3218921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3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339752" y="4069127"/>
            <a:ext cx="373310" cy="373310"/>
          </a:xfrm>
          <a:prstGeom prst="ellipse">
            <a:avLst/>
          </a:prstGeom>
          <a:solidFill>
            <a:srgbClr val="0070C0"/>
          </a:solidFill>
          <a:ln w="25400" cap="flat" cmpd="sng" algn="ctr">
            <a:noFill/>
            <a:prstDash val="solid"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</a:rPr>
              <a:t>4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</a:endParaRPr>
          </a:p>
        </p:txBody>
      </p:sp>
      <p:grpSp>
        <p:nvGrpSpPr>
          <p:cNvPr id="21" name="组合 20"/>
          <p:cNvGrpSpPr/>
          <p:nvPr/>
        </p:nvGrpSpPr>
        <p:grpSpPr>
          <a:xfrm>
            <a:off x="3989630" y="1064722"/>
            <a:ext cx="858956" cy="858956"/>
            <a:chOff x="3989630" y="984316"/>
            <a:chExt cx="858956" cy="858956"/>
          </a:xfrm>
        </p:grpSpPr>
        <p:grpSp>
          <p:nvGrpSpPr>
            <p:cNvPr id="22" name="组合 21"/>
            <p:cNvGrpSpPr/>
            <p:nvPr/>
          </p:nvGrpSpPr>
          <p:grpSpPr>
            <a:xfrm>
              <a:off x="3989630" y="98431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27" name="同心圆 2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28" name="椭圆 2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3" name="组合 54"/>
            <p:cNvGrpSpPr>
              <a:grpSpLocks noChangeAspect="1"/>
            </p:cNvGrpSpPr>
            <p:nvPr/>
          </p:nvGrpSpPr>
          <p:grpSpPr bwMode="auto">
            <a:xfrm>
              <a:off x="4230408" y="1145668"/>
              <a:ext cx="389996" cy="469766"/>
              <a:chOff x="3452849" y="2667439"/>
              <a:chExt cx="239345" cy="288607"/>
            </a:xfrm>
          </p:grpSpPr>
          <p:sp>
            <p:nvSpPr>
              <p:cNvPr id="25" name="Freeform 846"/>
              <p:cNvSpPr/>
              <p:nvPr/>
            </p:nvSpPr>
            <p:spPr bwMode="auto">
              <a:xfrm>
                <a:off x="3452849" y="2721892"/>
                <a:ext cx="239345" cy="234154"/>
              </a:xfrm>
              <a:custGeom>
                <a:avLst/>
                <a:gdLst>
                  <a:gd name="T0" fmla="*/ 29 w 48"/>
                  <a:gd name="T1" fmla="*/ 0 h 47"/>
                  <a:gd name="T2" fmla="*/ 29 w 48"/>
                  <a:gd name="T3" fmla="*/ 7 h 47"/>
                  <a:gd name="T4" fmla="*/ 41 w 48"/>
                  <a:gd name="T5" fmla="*/ 23 h 47"/>
                  <a:gd name="T6" fmla="*/ 24 w 48"/>
                  <a:gd name="T7" fmla="*/ 41 h 47"/>
                  <a:gd name="T8" fmla="*/ 6 w 48"/>
                  <a:gd name="T9" fmla="*/ 23 h 47"/>
                  <a:gd name="T10" fmla="*/ 18 w 48"/>
                  <a:gd name="T11" fmla="*/ 7 h 47"/>
                  <a:gd name="T12" fmla="*/ 18 w 48"/>
                  <a:gd name="T13" fmla="*/ 0 h 47"/>
                  <a:gd name="T14" fmla="*/ 0 w 48"/>
                  <a:gd name="T15" fmla="*/ 23 h 47"/>
                  <a:gd name="T16" fmla="*/ 24 w 48"/>
                  <a:gd name="T17" fmla="*/ 47 h 47"/>
                  <a:gd name="T18" fmla="*/ 48 w 48"/>
                  <a:gd name="T19" fmla="*/ 23 h 47"/>
                  <a:gd name="T20" fmla="*/ 29 w 48"/>
                  <a:gd name="T21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8" h="47">
                    <a:moveTo>
                      <a:pt x="29" y="0"/>
                    </a:moveTo>
                    <a:cubicBezTo>
                      <a:pt x="29" y="7"/>
                      <a:pt x="29" y="7"/>
                      <a:pt x="29" y="7"/>
                    </a:cubicBezTo>
                    <a:cubicBezTo>
                      <a:pt x="36" y="9"/>
                      <a:pt x="41" y="16"/>
                      <a:pt x="41" y="23"/>
                    </a:cubicBezTo>
                    <a:cubicBezTo>
                      <a:pt x="41" y="33"/>
                      <a:pt x="33" y="41"/>
                      <a:pt x="24" y="41"/>
                    </a:cubicBezTo>
                    <a:cubicBezTo>
                      <a:pt x="14" y="41"/>
                      <a:pt x="6" y="33"/>
                      <a:pt x="6" y="23"/>
                    </a:cubicBezTo>
                    <a:cubicBezTo>
                      <a:pt x="6" y="16"/>
                      <a:pt x="11" y="9"/>
                      <a:pt x="18" y="7"/>
                    </a:cubicBezTo>
                    <a:cubicBezTo>
                      <a:pt x="18" y="0"/>
                      <a:pt x="18" y="0"/>
                      <a:pt x="18" y="0"/>
                    </a:cubicBezTo>
                    <a:cubicBezTo>
                      <a:pt x="7" y="2"/>
                      <a:pt x="0" y="12"/>
                      <a:pt x="0" y="23"/>
                    </a:cubicBezTo>
                    <a:cubicBezTo>
                      <a:pt x="0" y="37"/>
                      <a:pt x="10" y="47"/>
                      <a:pt x="24" y="47"/>
                    </a:cubicBezTo>
                    <a:cubicBezTo>
                      <a:pt x="37" y="47"/>
                      <a:pt x="48" y="37"/>
                      <a:pt x="48" y="23"/>
                    </a:cubicBezTo>
                    <a:cubicBezTo>
                      <a:pt x="48" y="12"/>
                      <a:pt x="40" y="2"/>
                      <a:pt x="29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9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" name="Freeform 847"/>
              <p:cNvSpPr/>
              <p:nvPr/>
            </p:nvSpPr>
            <p:spPr bwMode="auto">
              <a:xfrm>
                <a:off x="3547138" y="2667439"/>
                <a:ext cx="44424" cy="138859"/>
              </a:xfrm>
              <a:custGeom>
                <a:avLst/>
                <a:gdLst>
                  <a:gd name="T0" fmla="*/ 7 w 9"/>
                  <a:gd name="T1" fmla="*/ 0 h 28"/>
                  <a:gd name="T2" fmla="*/ 2 w 9"/>
                  <a:gd name="T3" fmla="*/ 0 h 28"/>
                  <a:gd name="T4" fmla="*/ 0 w 9"/>
                  <a:gd name="T5" fmla="*/ 2 h 28"/>
                  <a:gd name="T6" fmla="*/ 0 w 9"/>
                  <a:gd name="T7" fmla="*/ 10 h 28"/>
                  <a:gd name="T8" fmla="*/ 0 w 9"/>
                  <a:gd name="T9" fmla="*/ 16 h 28"/>
                  <a:gd name="T10" fmla="*/ 0 w 9"/>
                  <a:gd name="T11" fmla="*/ 26 h 28"/>
                  <a:gd name="T12" fmla="*/ 2 w 9"/>
                  <a:gd name="T13" fmla="*/ 28 h 28"/>
                  <a:gd name="T14" fmla="*/ 7 w 9"/>
                  <a:gd name="T15" fmla="*/ 28 h 28"/>
                  <a:gd name="T16" fmla="*/ 9 w 9"/>
                  <a:gd name="T17" fmla="*/ 26 h 28"/>
                  <a:gd name="T18" fmla="*/ 9 w 9"/>
                  <a:gd name="T19" fmla="*/ 16 h 28"/>
                  <a:gd name="T20" fmla="*/ 9 w 9"/>
                  <a:gd name="T21" fmla="*/ 10 h 28"/>
                  <a:gd name="T22" fmla="*/ 9 w 9"/>
                  <a:gd name="T23" fmla="*/ 2 h 28"/>
                  <a:gd name="T24" fmla="*/ 7 w 9"/>
                  <a:gd name="T25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9" h="28">
                    <a:moveTo>
                      <a:pt x="7" y="0"/>
                    </a:moveTo>
                    <a:cubicBezTo>
                      <a:pt x="2" y="0"/>
                      <a:pt x="2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16"/>
                      <a:pt x="0" y="16"/>
                      <a:pt x="0" y="16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0" y="27"/>
                      <a:pt x="1" y="28"/>
                      <a:pt x="2" y="28"/>
                    </a:cubicBezTo>
                    <a:cubicBezTo>
                      <a:pt x="7" y="28"/>
                      <a:pt x="7" y="28"/>
                      <a:pt x="7" y="28"/>
                    </a:cubicBezTo>
                    <a:cubicBezTo>
                      <a:pt x="8" y="28"/>
                      <a:pt x="9" y="27"/>
                      <a:pt x="9" y="26"/>
                    </a:cubicBezTo>
                    <a:cubicBezTo>
                      <a:pt x="9" y="16"/>
                      <a:pt x="9" y="16"/>
                      <a:pt x="9" y="16"/>
                    </a:cubicBezTo>
                    <a:cubicBezTo>
                      <a:pt x="9" y="10"/>
                      <a:pt x="9" y="10"/>
                      <a:pt x="9" y="10"/>
                    </a:cubicBezTo>
                    <a:cubicBezTo>
                      <a:pt x="9" y="2"/>
                      <a:pt x="9" y="2"/>
                      <a:pt x="9" y="2"/>
                    </a:cubicBezTo>
                    <a:cubicBezTo>
                      <a:pt x="9" y="1"/>
                      <a:pt x="8" y="0"/>
                      <a:pt x="7" y="0"/>
                    </a:cubicBezTo>
                    <a:close/>
                  </a:path>
                </a:pathLst>
              </a:custGeom>
              <a:solidFill>
                <a:srgbClr val="0070C0"/>
              </a:solidFill>
              <a:ln>
                <a:noFill/>
              </a:ln>
            </p:spPr>
            <p:txBody>
              <a:bodyPr lIns="121920" tIns="60960" rIns="121920" bIns="60960"/>
              <a:lstStyle/>
              <a:p>
                <a:pPr marL="0" marR="0" lvl="0" indent="0" defTabSz="913765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249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Arial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29" name="组合 28"/>
          <p:cNvGrpSpPr/>
          <p:nvPr/>
        </p:nvGrpSpPr>
        <p:grpSpPr>
          <a:xfrm>
            <a:off x="4684712" y="1948340"/>
            <a:ext cx="858956" cy="858956"/>
            <a:chOff x="4684712" y="1948340"/>
            <a:chExt cx="858956" cy="858956"/>
          </a:xfrm>
        </p:grpSpPr>
        <p:grpSp>
          <p:nvGrpSpPr>
            <p:cNvPr id="30" name="组合 29"/>
            <p:cNvGrpSpPr/>
            <p:nvPr/>
          </p:nvGrpSpPr>
          <p:grpSpPr>
            <a:xfrm>
              <a:off x="4684712" y="1948340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1" name="Freeform 168"/>
            <p:cNvSpPr>
              <a:spLocks noChangeAspect="1" noEditPoints="1"/>
            </p:cNvSpPr>
            <p:nvPr/>
          </p:nvSpPr>
          <p:spPr bwMode="auto">
            <a:xfrm>
              <a:off x="4918327" y="2222412"/>
              <a:ext cx="425533" cy="364326"/>
            </a:xfrm>
            <a:custGeom>
              <a:avLst/>
              <a:gdLst>
                <a:gd name="T0" fmla="*/ 4 w 94"/>
                <a:gd name="T1" fmla="*/ 19 h 81"/>
                <a:gd name="T2" fmla="*/ 46 w 94"/>
                <a:gd name="T3" fmla="*/ 19 h 81"/>
                <a:gd name="T4" fmla="*/ 50 w 94"/>
                <a:gd name="T5" fmla="*/ 16 h 81"/>
                <a:gd name="T6" fmla="*/ 73 w 94"/>
                <a:gd name="T7" fmla="*/ 0 h 81"/>
                <a:gd name="T8" fmla="*/ 73 w 94"/>
                <a:gd name="T9" fmla="*/ 33 h 81"/>
                <a:gd name="T10" fmla="*/ 73 w 94"/>
                <a:gd name="T11" fmla="*/ 66 h 81"/>
                <a:gd name="T12" fmla="*/ 50 w 94"/>
                <a:gd name="T13" fmla="*/ 49 h 81"/>
                <a:gd name="T14" fmla="*/ 46 w 94"/>
                <a:gd name="T15" fmla="*/ 47 h 81"/>
                <a:gd name="T16" fmla="*/ 33 w 94"/>
                <a:gd name="T17" fmla="*/ 47 h 81"/>
                <a:gd name="T18" fmla="*/ 40 w 94"/>
                <a:gd name="T19" fmla="*/ 70 h 81"/>
                <a:gd name="T20" fmla="*/ 45 w 94"/>
                <a:gd name="T21" fmla="*/ 70 h 81"/>
                <a:gd name="T22" fmla="*/ 45 w 94"/>
                <a:gd name="T23" fmla="*/ 81 h 81"/>
                <a:gd name="T24" fmla="*/ 43 w 94"/>
                <a:gd name="T25" fmla="*/ 81 h 81"/>
                <a:gd name="T26" fmla="*/ 21 w 94"/>
                <a:gd name="T27" fmla="*/ 81 h 81"/>
                <a:gd name="T28" fmla="*/ 11 w 94"/>
                <a:gd name="T29" fmla="*/ 47 h 81"/>
                <a:gd name="T30" fmla="*/ 4 w 94"/>
                <a:gd name="T31" fmla="*/ 47 h 81"/>
                <a:gd name="T32" fmla="*/ 4 w 94"/>
                <a:gd name="T33" fmla="*/ 19 h 81"/>
                <a:gd name="T34" fmla="*/ 87 w 94"/>
                <a:gd name="T35" fmla="*/ 23 h 81"/>
                <a:gd name="T36" fmla="*/ 94 w 94"/>
                <a:gd name="T37" fmla="*/ 33 h 81"/>
                <a:gd name="T38" fmla="*/ 87 w 94"/>
                <a:gd name="T39" fmla="*/ 43 h 81"/>
                <a:gd name="T40" fmla="*/ 87 w 94"/>
                <a:gd name="T41" fmla="*/ 66 h 81"/>
                <a:gd name="T42" fmla="*/ 78 w 94"/>
                <a:gd name="T43" fmla="*/ 66 h 81"/>
                <a:gd name="T44" fmla="*/ 78 w 94"/>
                <a:gd name="T45" fmla="*/ 0 h 81"/>
                <a:gd name="T46" fmla="*/ 87 w 94"/>
                <a:gd name="T47" fmla="*/ 0 h 81"/>
                <a:gd name="T48" fmla="*/ 87 w 94"/>
                <a:gd name="T49" fmla="*/ 23 h 81"/>
                <a:gd name="T50" fmla="*/ 46 w 94"/>
                <a:gd name="T51" fmla="*/ 49 h 81"/>
                <a:gd name="T52" fmla="*/ 37 w 94"/>
                <a:gd name="T53" fmla="*/ 49 h 81"/>
                <a:gd name="T54" fmla="*/ 40 w 94"/>
                <a:gd name="T55" fmla="*/ 61 h 81"/>
                <a:gd name="T56" fmla="*/ 43 w 94"/>
                <a:gd name="T57" fmla="*/ 61 h 81"/>
                <a:gd name="T58" fmla="*/ 43 w 94"/>
                <a:gd name="T59" fmla="*/ 57 h 81"/>
                <a:gd name="T60" fmla="*/ 46 w 94"/>
                <a:gd name="T61" fmla="*/ 49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94" h="81">
                  <a:moveTo>
                    <a:pt x="4" y="19"/>
                  </a:moveTo>
                  <a:cubicBezTo>
                    <a:pt x="46" y="19"/>
                    <a:pt x="46" y="19"/>
                    <a:pt x="46" y="19"/>
                  </a:cubicBezTo>
                  <a:cubicBezTo>
                    <a:pt x="50" y="16"/>
                    <a:pt x="50" y="16"/>
                    <a:pt x="50" y="16"/>
                  </a:cubicBezTo>
                  <a:cubicBezTo>
                    <a:pt x="73" y="0"/>
                    <a:pt x="73" y="0"/>
                    <a:pt x="73" y="0"/>
                  </a:cubicBezTo>
                  <a:cubicBezTo>
                    <a:pt x="73" y="33"/>
                    <a:pt x="73" y="33"/>
                    <a:pt x="73" y="33"/>
                  </a:cubicBezTo>
                  <a:cubicBezTo>
                    <a:pt x="73" y="66"/>
                    <a:pt x="73" y="66"/>
                    <a:pt x="73" y="66"/>
                  </a:cubicBezTo>
                  <a:cubicBezTo>
                    <a:pt x="50" y="49"/>
                    <a:pt x="50" y="49"/>
                    <a:pt x="50" y="49"/>
                  </a:cubicBezTo>
                  <a:cubicBezTo>
                    <a:pt x="46" y="47"/>
                    <a:pt x="46" y="47"/>
                    <a:pt x="46" y="47"/>
                  </a:cubicBezTo>
                  <a:cubicBezTo>
                    <a:pt x="33" y="47"/>
                    <a:pt x="33" y="47"/>
                    <a:pt x="33" y="47"/>
                  </a:cubicBezTo>
                  <a:cubicBezTo>
                    <a:pt x="40" y="70"/>
                    <a:pt x="40" y="70"/>
                    <a:pt x="40" y="70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45" y="81"/>
                    <a:pt x="45" y="81"/>
                    <a:pt x="45" y="81"/>
                  </a:cubicBezTo>
                  <a:cubicBezTo>
                    <a:pt x="43" y="81"/>
                    <a:pt x="43" y="81"/>
                    <a:pt x="43" y="81"/>
                  </a:cubicBezTo>
                  <a:cubicBezTo>
                    <a:pt x="21" y="81"/>
                    <a:pt x="21" y="81"/>
                    <a:pt x="21" y="81"/>
                  </a:cubicBezTo>
                  <a:cubicBezTo>
                    <a:pt x="11" y="47"/>
                    <a:pt x="11" y="47"/>
                    <a:pt x="11" y="47"/>
                  </a:cubicBezTo>
                  <a:cubicBezTo>
                    <a:pt x="4" y="47"/>
                    <a:pt x="4" y="47"/>
                    <a:pt x="4" y="47"/>
                  </a:cubicBezTo>
                  <a:cubicBezTo>
                    <a:pt x="0" y="37"/>
                    <a:pt x="0" y="28"/>
                    <a:pt x="4" y="19"/>
                  </a:cubicBezTo>
                  <a:close/>
                  <a:moveTo>
                    <a:pt x="87" y="23"/>
                  </a:moveTo>
                  <a:cubicBezTo>
                    <a:pt x="91" y="24"/>
                    <a:pt x="94" y="28"/>
                    <a:pt x="94" y="33"/>
                  </a:cubicBezTo>
                  <a:cubicBezTo>
                    <a:pt x="94" y="38"/>
                    <a:pt x="91" y="42"/>
                    <a:pt x="87" y="43"/>
                  </a:cubicBezTo>
                  <a:cubicBezTo>
                    <a:pt x="87" y="66"/>
                    <a:pt x="87" y="66"/>
                    <a:pt x="87" y="66"/>
                  </a:cubicBezTo>
                  <a:cubicBezTo>
                    <a:pt x="78" y="66"/>
                    <a:pt x="78" y="66"/>
                    <a:pt x="78" y="66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87" y="0"/>
                    <a:pt x="87" y="0"/>
                    <a:pt x="87" y="0"/>
                  </a:cubicBezTo>
                  <a:cubicBezTo>
                    <a:pt x="87" y="23"/>
                    <a:pt x="87" y="23"/>
                    <a:pt x="87" y="23"/>
                  </a:cubicBezTo>
                  <a:close/>
                  <a:moveTo>
                    <a:pt x="46" y="49"/>
                  </a:moveTo>
                  <a:cubicBezTo>
                    <a:pt x="37" y="49"/>
                    <a:pt x="37" y="49"/>
                    <a:pt x="37" y="49"/>
                  </a:cubicBezTo>
                  <a:cubicBezTo>
                    <a:pt x="40" y="61"/>
                    <a:pt x="40" y="61"/>
                    <a:pt x="40" y="61"/>
                  </a:cubicBezTo>
                  <a:cubicBezTo>
                    <a:pt x="43" y="61"/>
                    <a:pt x="43" y="61"/>
                    <a:pt x="43" y="61"/>
                  </a:cubicBezTo>
                  <a:cubicBezTo>
                    <a:pt x="43" y="57"/>
                    <a:pt x="43" y="57"/>
                    <a:pt x="43" y="57"/>
                  </a:cubicBezTo>
                  <a:lnTo>
                    <a:pt x="46" y="49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16016" y="2993953"/>
            <a:ext cx="858956" cy="858956"/>
            <a:chOff x="4716016" y="2993953"/>
            <a:chExt cx="858956" cy="858956"/>
          </a:xfrm>
        </p:grpSpPr>
        <p:grpSp>
          <p:nvGrpSpPr>
            <p:cNvPr id="35" name="组合 34"/>
            <p:cNvGrpSpPr/>
            <p:nvPr/>
          </p:nvGrpSpPr>
          <p:grpSpPr>
            <a:xfrm>
              <a:off x="4716016" y="2993953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7" name="同心圆 36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38" name="椭圆 37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36" name="Freeform 203"/>
            <p:cNvSpPr>
              <a:spLocks noChangeAspect="1" noEditPoints="1"/>
            </p:cNvSpPr>
            <p:nvPr/>
          </p:nvSpPr>
          <p:spPr bwMode="auto">
            <a:xfrm>
              <a:off x="4972990" y="3242045"/>
              <a:ext cx="370870" cy="356606"/>
            </a:xfrm>
            <a:custGeom>
              <a:avLst/>
              <a:gdLst>
                <a:gd name="T0" fmla="*/ 88 w 218"/>
                <a:gd name="T1" fmla="*/ 43 h 209"/>
                <a:gd name="T2" fmla="*/ 36 w 218"/>
                <a:gd name="T3" fmla="*/ 43 h 209"/>
                <a:gd name="T4" fmla="*/ 26 w 218"/>
                <a:gd name="T5" fmla="*/ 57 h 209"/>
                <a:gd name="T6" fmla="*/ 36 w 218"/>
                <a:gd name="T7" fmla="*/ 71 h 209"/>
                <a:gd name="T8" fmla="*/ 88 w 218"/>
                <a:gd name="T9" fmla="*/ 71 h 209"/>
                <a:gd name="T10" fmla="*/ 88 w 218"/>
                <a:gd name="T11" fmla="*/ 43 h 209"/>
                <a:gd name="T12" fmla="*/ 88 w 218"/>
                <a:gd name="T13" fmla="*/ 43 h 209"/>
                <a:gd name="T14" fmla="*/ 126 w 218"/>
                <a:gd name="T15" fmla="*/ 71 h 209"/>
                <a:gd name="T16" fmla="*/ 187 w 218"/>
                <a:gd name="T17" fmla="*/ 71 h 209"/>
                <a:gd name="T18" fmla="*/ 194 w 218"/>
                <a:gd name="T19" fmla="*/ 71 h 209"/>
                <a:gd name="T20" fmla="*/ 197 w 218"/>
                <a:gd name="T21" fmla="*/ 76 h 209"/>
                <a:gd name="T22" fmla="*/ 213 w 218"/>
                <a:gd name="T23" fmla="*/ 102 h 209"/>
                <a:gd name="T24" fmla="*/ 218 w 218"/>
                <a:gd name="T25" fmla="*/ 109 h 209"/>
                <a:gd name="T26" fmla="*/ 213 w 218"/>
                <a:gd name="T27" fmla="*/ 114 h 209"/>
                <a:gd name="T28" fmla="*/ 197 w 218"/>
                <a:gd name="T29" fmla="*/ 140 h 209"/>
                <a:gd name="T30" fmla="*/ 194 w 218"/>
                <a:gd name="T31" fmla="*/ 147 h 209"/>
                <a:gd name="T32" fmla="*/ 187 w 218"/>
                <a:gd name="T33" fmla="*/ 147 h 209"/>
                <a:gd name="T34" fmla="*/ 126 w 218"/>
                <a:gd name="T35" fmla="*/ 147 h 209"/>
                <a:gd name="T36" fmla="*/ 126 w 218"/>
                <a:gd name="T37" fmla="*/ 180 h 209"/>
                <a:gd name="T38" fmla="*/ 180 w 218"/>
                <a:gd name="T39" fmla="*/ 180 h 209"/>
                <a:gd name="T40" fmla="*/ 180 w 218"/>
                <a:gd name="T41" fmla="*/ 209 h 209"/>
                <a:gd name="T42" fmla="*/ 40 w 218"/>
                <a:gd name="T43" fmla="*/ 209 h 209"/>
                <a:gd name="T44" fmla="*/ 40 w 218"/>
                <a:gd name="T45" fmla="*/ 180 h 209"/>
                <a:gd name="T46" fmla="*/ 90 w 218"/>
                <a:gd name="T47" fmla="*/ 180 h 209"/>
                <a:gd name="T48" fmla="*/ 90 w 218"/>
                <a:gd name="T49" fmla="*/ 95 h 209"/>
                <a:gd name="T50" fmla="*/ 29 w 218"/>
                <a:gd name="T51" fmla="*/ 95 h 209"/>
                <a:gd name="T52" fmla="*/ 22 w 218"/>
                <a:gd name="T53" fmla="*/ 95 h 209"/>
                <a:gd name="T54" fmla="*/ 19 w 218"/>
                <a:gd name="T55" fmla="*/ 88 h 209"/>
                <a:gd name="T56" fmla="*/ 3 w 218"/>
                <a:gd name="T57" fmla="*/ 62 h 209"/>
                <a:gd name="T58" fmla="*/ 0 w 218"/>
                <a:gd name="T59" fmla="*/ 57 h 209"/>
                <a:gd name="T60" fmla="*/ 3 w 218"/>
                <a:gd name="T61" fmla="*/ 50 h 209"/>
                <a:gd name="T62" fmla="*/ 19 w 218"/>
                <a:gd name="T63" fmla="*/ 24 h 209"/>
                <a:gd name="T64" fmla="*/ 22 w 218"/>
                <a:gd name="T65" fmla="*/ 19 h 209"/>
                <a:gd name="T66" fmla="*/ 29 w 218"/>
                <a:gd name="T67" fmla="*/ 19 h 209"/>
                <a:gd name="T68" fmla="*/ 90 w 218"/>
                <a:gd name="T69" fmla="*/ 19 h 209"/>
                <a:gd name="T70" fmla="*/ 90 w 218"/>
                <a:gd name="T71" fmla="*/ 15 h 209"/>
                <a:gd name="T72" fmla="*/ 109 w 218"/>
                <a:gd name="T73" fmla="*/ 0 h 209"/>
                <a:gd name="T74" fmla="*/ 126 w 218"/>
                <a:gd name="T75" fmla="*/ 15 h 209"/>
                <a:gd name="T76" fmla="*/ 126 w 218"/>
                <a:gd name="T77" fmla="*/ 71 h 209"/>
                <a:gd name="T78" fmla="*/ 126 w 218"/>
                <a:gd name="T79" fmla="*/ 71 h 209"/>
                <a:gd name="T80" fmla="*/ 182 w 218"/>
                <a:gd name="T81" fmla="*/ 93 h 209"/>
                <a:gd name="T82" fmla="*/ 128 w 218"/>
                <a:gd name="T83" fmla="*/ 93 h 209"/>
                <a:gd name="T84" fmla="*/ 128 w 218"/>
                <a:gd name="T85" fmla="*/ 123 h 209"/>
                <a:gd name="T86" fmla="*/ 182 w 218"/>
                <a:gd name="T87" fmla="*/ 123 h 209"/>
                <a:gd name="T88" fmla="*/ 192 w 218"/>
                <a:gd name="T89" fmla="*/ 109 h 209"/>
                <a:gd name="T90" fmla="*/ 182 w 218"/>
                <a:gd name="T91" fmla="*/ 93 h 2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18" h="209">
                  <a:moveTo>
                    <a:pt x="88" y="43"/>
                  </a:moveTo>
                  <a:lnTo>
                    <a:pt x="36" y="43"/>
                  </a:lnTo>
                  <a:lnTo>
                    <a:pt x="26" y="57"/>
                  </a:lnTo>
                  <a:lnTo>
                    <a:pt x="36" y="71"/>
                  </a:lnTo>
                  <a:lnTo>
                    <a:pt x="88" y="71"/>
                  </a:lnTo>
                  <a:lnTo>
                    <a:pt x="88" y="43"/>
                  </a:lnTo>
                  <a:lnTo>
                    <a:pt x="88" y="43"/>
                  </a:lnTo>
                  <a:close/>
                  <a:moveTo>
                    <a:pt x="126" y="71"/>
                  </a:moveTo>
                  <a:lnTo>
                    <a:pt x="187" y="71"/>
                  </a:lnTo>
                  <a:lnTo>
                    <a:pt x="194" y="71"/>
                  </a:lnTo>
                  <a:lnTo>
                    <a:pt x="197" y="76"/>
                  </a:lnTo>
                  <a:lnTo>
                    <a:pt x="213" y="102"/>
                  </a:lnTo>
                  <a:lnTo>
                    <a:pt x="218" y="109"/>
                  </a:lnTo>
                  <a:lnTo>
                    <a:pt x="213" y="114"/>
                  </a:lnTo>
                  <a:lnTo>
                    <a:pt x="197" y="140"/>
                  </a:lnTo>
                  <a:lnTo>
                    <a:pt x="194" y="147"/>
                  </a:lnTo>
                  <a:lnTo>
                    <a:pt x="187" y="147"/>
                  </a:lnTo>
                  <a:lnTo>
                    <a:pt x="126" y="147"/>
                  </a:lnTo>
                  <a:lnTo>
                    <a:pt x="126" y="180"/>
                  </a:lnTo>
                  <a:lnTo>
                    <a:pt x="180" y="180"/>
                  </a:lnTo>
                  <a:lnTo>
                    <a:pt x="180" y="209"/>
                  </a:lnTo>
                  <a:lnTo>
                    <a:pt x="40" y="209"/>
                  </a:lnTo>
                  <a:lnTo>
                    <a:pt x="40" y="180"/>
                  </a:lnTo>
                  <a:lnTo>
                    <a:pt x="90" y="180"/>
                  </a:lnTo>
                  <a:lnTo>
                    <a:pt x="90" y="95"/>
                  </a:lnTo>
                  <a:lnTo>
                    <a:pt x="29" y="95"/>
                  </a:lnTo>
                  <a:lnTo>
                    <a:pt x="22" y="95"/>
                  </a:lnTo>
                  <a:lnTo>
                    <a:pt x="19" y="88"/>
                  </a:lnTo>
                  <a:lnTo>
                    <a:pt x="3" y="62"/>
                  </a:lnTo>
                  <a:lnTo>
                    <a:pt x="0" y="57"/>
                  </a:lnTo>
                  <a:lnTo>
                    <a:pt x="3" y="50"/>
                  </a:lnTo>
                  <a:lnTo>
                    <a:pt x="19" y="24"/>
                  </a:lnTo>
                  <a:lnTo>
                    <a:pt x="22" y="19"/>
                  </a:lnTo>
                  <a:lnTo>
                    <a:pt x="29" y="19"/>
                  </a:lnTo>
                  <a:lnTo>
                    <a:pt x="90" y="19"/>
                  </a:lnTo>
                  <a:lnTo>
                    <a:pt x="90" y="15"/>
                  </a:lnTo>
                  <a:lnTo>
                    <a:pt x="109" y="0"/>
                  </a:lnTo>
                  <a:lnTo>
                    <a:pt x="126" y="15"/>
                  </a:lnTo>
                  <a:lnTo>
                    <a:pt x="126" y="71"/>
                  </a:lnTo>
                  <a:lnTo>
                    <a:pt x="126" y="71"/>
                  </a:lnTo>
                  <a:close/>
                  <a:moveTo>
                    <a:pt x="182" y="93"/>
                  </a:moveTo>
                  <a:lnTo>
                    <a:pt x="128" y="93"/>
                  </a:lnTo>
                  <a:lnTo>
                    <a:pt x="128" y="123"/>
                  </a:lnTo>
                  <a:lnTo>
                    <a:pt x="182" y="123"/>
                  </a:lnTo>
                  <a:lnTo>
                    <a:pt x="192" y="109"/>
                  </a:lnTo>
                  <a:lnTo>
                    <a:pt x="182" y="93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3996846" y="3864636"/>
            <a:ext cx="858956" cy="858956"/>
            <a:chOff x="3996846" y="3864636"/>
            <a:chExt cx="858956" cy="858956"/>
          </a:xfrm>
        </p:grpSpPr>
        <p:grpSp>
          <p:nvGrpSpPr>
            <p:cNvPr id="40" name="组合 39"/>
            <p:cNvGrpSpPr/>
            <p:nvPr/>
          </p:nvGrpSpPr>
          <p:grpSpPr>
            <a:xfrm>
              <a:off x="3996846" y="3864636"/>
              <a:ext cx="858956" cy="85895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42" name="同心圆 4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ysClr val="window" lastClr="FFFFFF"/>
                  </a:gs>
                  <a:gs pos="55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65000"/>
                    </a:sysClr>
                  </a:gs>
                </a:gsLst>
                <a:lin ang="81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  <p:sp>
            <p:nvSpPr>
              <p:cNvPr id="43" name="椭圆 42"/>
              <p:cNvSpPr/>
              <p:nvPr/>
            </p:nvSpPr>
            <p:spPr>
              <a:xfrm>
                <a:off x="392112" y="760412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ysClr val="window" lastClr="FFFFFF"/>
                  </a:gs>
                  <a:gs pos="51000">
                    <a:sysClr val="window" lastClr="FFFFFF">
                      <a:lumMod val="95000"/>
                    </a:sysClr>
                  </a:gs>
                  <a:gs pos="100000">
                    <a:sysClr val="window" lastClr="FFFFFF">
                      <a:lumMod val="75000"/>
                    </a:sysClr>
                  </a:gs>
                </a:gsLst>
                <a:lin ang="18900000" scaled="0"/>
              </a:gra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41" name="Freeform 110"/>
            <p:cNvSpPr>
              <a:spLocks noChangeAspect="1" noEditPoints="1"/>
            </p:cNvSpPr>
            <p:nvPr/>
          </p:nvSpPr>
          <p:spPr bwMode="auto">
            <a:xfrm>
              <a:off x="4211960" y="4064356"/>
              <a:ext cx="424516" cy="376344"/>
            </a:xfrm>
            <a:custGeom>
              <a:avLst/>
              <a:gdLst>
                <a:gd name="T0" fmla="*/ 55 w 100"/>
                <a:gd name="T1" fmla="*/ 4 h 88"/>
                <a:gd name="T2" fmla="*/ 76 w 100"/>
                <a:gd name="T3" fmla="*/ 41 h 88"/>
                <a:gd name="T4" fmla="*/ 76 w 100"/>
                <a:gd name="T5" fmla="*/ 41 h 88"/>
                <a:gd name="T6" fmla="*/ 98 w 100"/>
                <a:gd name="T7" fmla="*/ 79 h 88"/>
                <a:gd name="T8" fmla="*/ 96 w 100"/>
                <a:gd name="T9" fmla="*/ 87 h 88"/>
                <a:gd name="T10" fmla="*/ 92 w 100"/>
                <a:gd name="T11" fmla="*/ 88 h 88"/>
                <a:gd name="T12" fmla="*/ 92 w 100"/>
                <a:gd name="T13" fmla="*/ 88 h 88"/>
                <a:gd name="T14" fmla="*/ 49 w 100"/>
                <a:gd name="T15" fmla="*/ 88 h 88"/>
                <a:gd name="T16" fmla="*/ 7 w 100"/>
                <a:gd name="T17" fmla="*/ 88 h 88"/>
                <a:gd name="T18" fmla="*/ 0 w 100"/>
                <a:gd name="T19" fmla="*/ 82 h 88"/>
                <a:gd name="T20" fmla="*/ 1 w 100"/>
                <a:gd name="T21" fmla="*/ 78 h 88"/>
                <a:gd name="T22" fmla="*/ 23 w 100"/>
                <a:gd name="T23" fmla="*/ 41 h 88"/>
                <a:gd name="T24" fmla="*/ 23 w 100"/>
                <a:gd name="T25" fmla="*/ 41 h 88"/>
                <a:gd name="T26" fmla="*/ 44 w 100"/>
                <a:gd name="T27" fmla="*/ 4 h 88"/>
                <a:gd name="T28" fmla="*/ 53 w 100"/>
                <a:gd name="T29" fmla="*/ 2 h 88"/>
                <a:gd name="T30" fmla="*/ 55 w 100"/>
                <a:gd name="T31" fmla="*/ 4 h 88"/>
                <a:gd name="T32" fmla="*/ 44 w 100"/>
                <a:gd name="T33" fmla="*/ 34 h 88"/>
                <a:gd name="T34" fmla="*/ 44 w 100"/>
                <a:gd name="T35" fmla="*/ 37 h 88"/>
                <a:gd name="T36" fmla="*/ 46 w 100"/>
                <a:gd name="T37" fmla="*/ 62 h 88"/>
                <a:gd name="T38" fmla="*/ 52 w 100"/>
                <a:gd name="T39" fmla="*/ 62 h 88"/>
                <a:gd name="T40" fmla="*/ 54 w 100"/>
                <a:gd name="T41" fmla="*/ 37 h 88"/>
                <a:gd name="T42" fmla="*/ 54 w 100"/>
                <a:gd name="T43" fmla="*/ 34 h 88"/>
                <a:gd name="T44" fmla="*/ 44 w 100"/>
                <a:gd name="T45" fmla="*/ 34 h 88"/>
                <a:gd name="T46" fmla="*/ 49 w 100"/>
                <a:gd name="T47" fmla="*/ 72 h 88"/>
                <a:gd name="T48" fmla="*/ 53 w 100"/>
                <a:gd name="T49" fmla="*/ 69 h 88"/>
                <a:gd name="T50" fmla="*/ 49 w 100"/>
                <a:gd name="T51" fmla="*/ 65 h 88"/>
                <a:gd name="T52" fmla="*/ 45 w 100"/>
                <a:gd name="T53" fmla="*/ 69 h 88"/>
                <a:gd name="T54" fmla="*/ 49 w 100"/>
                <a:gd name="T55" fmla="*/ 72 h 88"/>
                <a:gd name="T56" fmla="*/ 65 w 100"/>
                <a:gd name="T57" fmla="*/ 48 h 88"/>
                <a:gd name="T58" fmla="*/ 49 w 100"/>
                <a:gd name="T59" fmla="*/ 20 h 88"/>
                <a:gd name="T60" fmla="*/ 34 w 100"/>
                <a:gd name="T61" fmla="*/ 47 h 88"/>
                <a:gd name="T62" fmla="*/ 33 w 100"/>
                <a:gd name="T63" fmla="*/ 48 h 88"/>
                <a:gd name="T64" fmla="*/ 17 w 100"/>
                <a:gd name="T65" fmla="*/ 75 h 88"/>
                <a:gd name="T66" fmla="*/ 49 w 100"/>
                <a:gd name="T67" fmla="*/ 75 h 88"/>
                <a:gd name="T68" fmla="*/ 81 w 100"/>
                <a:gd name="T69" fmla="*/ 75 h 88"/>
                <a:gd name="T70" fmla="*/ 65 w 100"/>
                <a:gd name="T71" fmla="*/ 48 h 88"/>
                <a:gd name="T72" fmla="*/ 65 w 100"/>
                <a:gd name="T73" fmla="*/ 4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0" h="88">
                  <a:moveTo>
                    <a:pt x="55" y="4"/>
                  </a:moveTo>
                  <a:cubicBezTo>
                    <a:pt x="76" y="41"/>
                    <a:pt x="76" y="41"/>
                    <a:pt x="76" y="41"/>
                  </a:cubicBezTo>
                  <a:cubicBezTo>
                    <a:pt x="76" y="41"/>
                    <a:pt x="76" y="41"/>
                    <a:pt x="76" y="41"/>
                  </a:cubicBezTo>
                  <a:cubicBezTo>
                    <a:pt x="98" y="79"/>
                    <a:pt x="98" y="79"/>
                    <a:pt x="98" y="79"/>
                  </a:cubicBezTo>
                  <a:cubicBezTo>
                    <a:pt x="100" y="82"/>
                    <a:pt x="99" y="85"/>
                    <a:pt x="96" y="87"/>
                  </a:cubicBezTo>
                  <a:cubicBezTo>
                    <a:pt x="95" y="88"/>
                    <a:pt x="93" y="88"/>
                    <a:pt x="92" y="88"/>
                  </a:cubicBezTo>
                  <a:cubicBezTo>
                    <a:pt x="92" y="88"/>
                    <a:pt x="92" y="88"/>
                    <a:pt x="92" y="88"/>
                  </a:cubicBezTo>
                  <a:cubicBezTo>
                    <a:pt x="49" y="88"/>
                    <a:pt x="49" y="88"/>
                    <a:pt x="49" y="88"/>
                  </a:cubicBezTo>
                  <a:cubicBezTo>
                    <a:pt x="7" y="88"/>
                    <a:pt x="7" y="88"/>
                    <a:pt x="7" y="88"/>
                  </a:cubicBezTo>
                  <a:cubicBezTo>
                    <a:pt x="3" y="88"/>
                    <a:pt x="0" y="85"/>
                    <a:pt x="0" y="82"/>
                  </a:cubicBezTo>
                  <a:cubicBezTo>
                    <a:pt x="0" y="80"/>
                    <a:pt x="1" y="79"/>
                    <a:pt x="1" y="78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23" y="41"/>
                    <a:pt x="23" y="41"/>
                    <a:pt x="23" y="41"/>
                  </a:cubicBezTo>
                  <a:cubicBezTo>
                    <a:pt x="44" y="4"/>
                    <a:pt x="44" y="4"/>
                    <a:pt x="44" y="4"/>
                  </a:cubicBezTo>
                  <a:cubicBezTo>
                    <a:pt x="46" y="1"/>
                    <a:pt x="50" y="0"/>
                    <a:pt x="53" y="2"/>
                  </a:cubicBezTo>
                  <a:cubicBezTo>
                    <a:pt x="54" y="3"/>
                    <a:pt x="54" y="3"/>
                    <a:pt x="55" y="4"/>
                  </a:cubicBezTo>
                  <a:close/>
                  <a:moveTo>
                    <a:pt x="44" y="34"/>
                  </a:moveTo>
                  <a:cubicBezTo>
                    <a:pt x="44" y="37"/>
                    <a:pt x="44" y="37"/>
                    <a:pt x="44" y="37"/>
                  </a:cubicBezTo>
                  <a:cubicBezTo>
                    <a:pt x="46" y="62"/>
                    <a:pt x="46" y="62"/>
                    <a:pt x="46" y="62"/>
                  </a:cubicBezTo>
                  <a:cubicBezTo>
                    <a:pt x="52" y="62"/>
                    <a:pt x="52" y="62"/>
                    <a:pt x="52" y="62"/>
                  </a:cubicBezTo>
                  <a:cubicBezTo>
                    <a:pt x="54" y="37"/>
                    <a:pt x="54" y="37"/>
                    <a:pt x="54" y="37"/>
                  </a:cubicBezTo>
                  <a:cubicBezTo>
                    <a:pt x="54" y="34"/>
                    <a:pt x="54" y="34"/>
                    <a:pt x="54" y="34"/>
                  </a:cubicBezTo>
                  <a:cubicBezTo>
                    <a:pt x="44" y="34"/>
                    <a:pt x="44" y="34"/>
                    <a:pt x="44" y="34"/>
                  </a:cubicBezTo>
                  <a:close/>
                  <a:moveTo>
                    <a:pt x="49" y="72"/>
                  </a:moveTo>
                  <a:cubicBezTo>
                    <a:pt x="52" y="72"/>
                    <a:pt x="53" y="71"/>
                    <a:pt x="53" y="69"/>
                  </a:cubicBezTo>
                  <a:cubicBezTo>
                    <a:pt x="53" y="66"/>
                    <a:pt x="51" y="65"/>
                    <a:pt x="49" y="65"/>
                  </a:cubicBezTo>
                  <a:cubicBezTo>
                    <a:pt x="47" y="65"/>
                    <a:pt x="45" y="66"/>
                    <a:pt x="45" y="69"/>
                  </a:cubicBezTo>
                  <a:cubicBezTo>
                    <a:pt x="45" y="71"/>
                    <a:pt x="47" y="72"/>
                    <a:pt x="49" y="72"/>
                  </a:cubicBezTo>
                  <a:close/>
                  <a:moveTo>
                    <a:pt x="65" y="48"/>
                  </a:moveTo>
                  <a:cubicBezTo>
                    <a:pt x="49" y="20"/>
                    <a:pt x="49" y="20"/>
                    <a:pt x="49" y="20"/>
                  </a:cubicBezTo>
                  <a:cubicBezTo>
                    <a:pt x="34" y="47"/>
                    <a:pt x="34" y="47"/>
                    <a:pt x="34" y="47"/>
                  </a:cubicBezTo>
                  <a:cubicBezTo>
                    <a:pt x="34" y="48"/>
                    <a:pt x="34" y="48"/>
                    <a:pt x="33" y="48"/>
                  </a:cubicBezTo>
                  <a:cubicBezTo>
                    <a:pt x="17" y="75"/>
                    <a:pt x="17" y="75"/>
                    <a:pt x="17" y="75"/>
                  </a:cubicBezTo>
                  <a:cubicBezTo>
                    <a:pt x="49" y="75"/>
                    <a:pt x="49" y="75"/>
                    <a:pt x="49" y="75"/>
                  </a:cubicBezTo>
                  <a:cubicBezTo>
                    <a:pt x="81" y="75"/>
                    <a:pt x="81" y="75"/>
                    <a:pt x="81" y="75"/>
                  </a:cubicBezTo>
                  <a:cubicBezTo>
                    <a:pt x="65" y="48"/>
                    <a:pt x="65" y="48"/>
                    <a:pt x="65" y="48"/>
                  </a:cubicBezTo>
                  <a:cubicBezTo>
                    <a:pt x="65" y="48"/>
                    <a:pt x="65" y="48"/>
                    <a:pt x="65" y="48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lIns="121920" tIns="60960" rIns="121920" bIns="60960"/>
            <a:lstStyle/>
            <a:p>
              <a:pPr marL="0" marR="0" lvl="0" indent="0" defTabSz="913765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9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endParaRPr>
            </a:p>
          </p:txBody>
        </p:sp>
      </p:grpSp>
      <p:sp>
        <p:nvSpPr>
          <p:cNvPr id="44" name="矩形 43"/>
          <p:cNvSpPr/>
          <p:nvPr/>
        </p:nvSpPr>
        <p:spPr>
          <a:xfrm>
            <a:off x="5609454" y="1997065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综述一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矩形 47"/>
          <p:cNvSpPr>
            <a:spLocks noChangeArrowheads="1"/>
          </p:cNvSpPr>
          <p:nvPr/>
        </p:nvSpPr>
        <p:spPr bwMode="auto">
          <a:xfrm>
            <a:off x="5580112" y="2229793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点击输入简要文字内容，文字内容需概括精炼，不用多余的文字修饰，言简意赅的说明该项内容。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5684012" y="3028040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矩形 47"/>
          <p:cNvSpPr>
            <a:spLocks noChangeArrowheads="1"/>
          </p:cNvSpPr>
          <p:nvPr/>
        </p:nvSpPr>
        <p:spPr bwMode="auto">
          <a:xfrm>
            <a:off x="5654670" y="3260768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点击输入简要文字内容，文字内容需概括精炼，不用多余的文字修饰，言简意赅的说明该项内容。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5009017" y="3972459"/>
            <a:ext cx="1146450" cy="323157"/>
          </a:xfrm>
          <a:prstGeom prst="rect">
            <a:avLst/>
          </a:prstGeom>
        </p:spPr>
        <p:txBody>
          <a:bodyPr wrap="none" lIns="91431" tIns="45716" rIns="91431" bIns="45716">
            <a:spAutoFit/>
          </a:bodyPr>
          <a:lstStyle/>
          <a:p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综述</a:t>
            </a: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</a:t>
            </a:r>
            <a:r>
              <a:rPr lang="zh-CN" altLang="en-US" sz="15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en-US" sz="15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矩形 47"/>
          <p:cNvSpPr>
            <a:spLocks noChangeArrowheads="1"/>
          </p:cNvSpPr>
          <p:nvPr/>
        </p:nvSpPr>
        <p:spPr bwMode="auto">
          <a:xfrm>
            <a:off x="4979675" y="4205187"/>
            <a:ext cx="3043238" cy="526803"/>
          </a:xfrm>
          <a:prstGeom prst="rect">
            <a:avLst/>
          </a:prstGeom>
          <a:noFill/>
          <a:ln>
            <a:noFill/>
          </a:ln>
        </p:spPr>
        <p:txBody>
          <a:bodyPr lIns="91431" tIns="45716" rIns="91431" bIns="45716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点击输入简要文字内容，文字内容需概括精炼，不用多余的文字修饰，言简意赅的说明该项内容。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7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1" grpId="0"/>
          <p:bldP spid="12" grpId="0"/>
          <p:bldP spid="17" grpId="0" bldLvl="0" animBg="1"/>
          <p:bldP spid="18" grpId="0" bldLvl="0" animBg="1"/>
          <p:bldP spid="19" grpId="0" bldLvl="0" animBg="1"/>
          <p:bldP spid="20" grpId="0" bldLvl="0" animBg="1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53" presetClass="entr" presetSubtype="16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5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6" dur="4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7" dur="400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2" presetClass="entr" presetSubtype="1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up)">
                                          <p:cBhvr>
                                            <p:cTn id="21" dur="35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29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2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33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50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38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0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3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4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6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8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2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7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1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2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4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5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67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68" dur="50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69" dur="500"/>
                                            <p:tgtEl>
                                              <p:spTgt spid="1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0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71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3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4" fill="hold">
                                <p:stCondLst>
                                  <p:cond delay="6000"/>
                                </p:stCondLst>
                                <p:childTnLst>
                                  <p:par>
                                    <p:cTn id="7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8" dur="5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9" fill="hold">
                                <p:stCondLst>
                                  <p:cond delay="6500"/>
                                </p:stCondLst>
                                <p:childTnLst>
                                  <p:par>
                                    <p:cTn id="80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2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5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6" presetID="53" presetClass="entr" presetSubtype="16" fill="hold" grpId="0" nodeType="withEffect">
                                      <p:stCondLst>
                                        <p:cond delay="750"/>
                                      </p:stCondLst>
                                      <p:childTnLst>
                                        <p:set>
                                          <p:cBhvr>
                                            <p:cTn id="8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8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9" dur="50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90" dur="500"/>
                                            <p:tgtEl>
                                              <p:spTgt spid="2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1" fill="hold">
                                <p:stCondLst>
                                  <p:cond delay="7000"/>
                                </p:stCondLst>
                                <p:childTnLst>
                                  <p:par>
                                    <p:cTn id="92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94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5" fill="hold">
                                <p:stCondLst>
                                  <p:cond delay="7500"/>
                                </p:stCondLst>
                                <p:childTnLst>
                                  <p:par>
                                    <p:cTn id="96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8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9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00" fill="hold">
                                <p:stCondLst>
                                  <p:cond delay="8000"/>
                                </p:stCondLst>
                                <p:childTnLst>
                                  <p:par>
                                    <p:cTn id="10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4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6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11" grpId="0"/>
          <p:bldP spid="12" grpId="0"/>
          <p:bldP spid="17" grpId="0" bldLvl="0" animBg="1"/>
          <p:bldP spid="18" grpId="0" bldLvl="0" animBg="1"/>
          <p:bldP spid="19" grpId="0" bldLvl="0" animBg="1"/>
          <p:bldP spid="20" grpId="0" bldLvl="0" animBg="1"/>
          <p:bldP spid="44" grpId="0"/>
          <p:bldP spid="45" grpId="0"/>
          <p:bldP spid="46" grpId="0"/>
          <p:bldP spid="47" grpId="0"/>
          <p:bldP spid="48" grpId="0"/>
          <p:bldP spid="49" grpId="0"/>
        </p:bldLst>
      </p:timing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cxnSp>
        <p:nvCxnSpPr>
          <p:cNvPr id="6" name="直接连接符 72"/>
          <p:cNvCxnSpPr>
            <a:cxnSpLocks noChangeShapeType="1"/>
          </p:cNvCxnSpPr>
          <p:nvPr/>
        </p:nvCxnSpPr>
        <p:spPr bwMode="auto">
          <a:xfrm>
            <a:off x="6908676" y="1907520"/>
            <a:ext cx="559718" cy="184693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直接连接符 20"/>
          <p:cNvCxnSpPr>
            <a:cxnSpLocks noChangeShapeType="1"/>
          </p:cNvCxnSpPr>
          <p:nvPr/>
        </p:nvCxnSpPr>
        <p:spPr bwMode="auto">
          <a:xfrm flipV="1">
            <a:off x="4915214" y="2244838"/>
            <a:ext cx="683924" cy="622217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8" name="组合 7"/>
          <p:cNvGrpSpPr/>
          <p:nvPr/>
        </p:nvGrpSpPr>
        <p:grpSpPr>
          <a:xfrm>
            <a:off x="5215409" y="825507"/>
            <a:ext cx="1973126" cy="1656509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9" name="椭圆 41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椭圆 42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grpFill/>
            <a:ln w="28575" cap="flat" cmpd="sng" algn="ctr">
              <a:solidFill>
                <a:srgbClr val="0070C0"/>
              </a:solidFill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3236101" y="3885650"/>
            <a:ext cx="645809" cy="515519"/>
            <a:chOff x="5252030" y="2008764"/>
            <a:chExt cx="809336" cy="809336"/>
          </a:xfrm>
          <a:solidFill>
            <a:srgbClr val="C00000"/>
          </a:solidFill>
        </p:grpSpPr>
        <p:sp>
          <p:nvSpPr>
            <p:cNvPr id="12" name="椭圆 53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椭圆 54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2135594" y="1429544"/>
            <a:ext cx="1500302" cy="1244798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16" name="椭圆 47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椭圆 48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cxnSp>
        <p:nvCxnSpPr>
          <p:cNvPr id="18" name="直接连接符 13"/>
          <p:cNvCxnSpPr>
            <a:cxnSpLocks noChangeShapeType="1"/>
          </p:cNvCxnSpPr>
          <p:nvPr/>
        </p:nvCxnSpPr>
        <p:spPr bwMode="auto">
          <a:xfrm flipV="1">
            <a:off x="2017615" y="2512350"/>
            <a:ext cx="413953" cy="322088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直接连接符 17"/>
          <p:cNvCxnSpPr>
            <a:cxnSpLocks noChangeShapeType="1"/>
          </p:cNvCxnSpPr>
          <p:nvPr/>
        </p:nvCxnSpPr>
        <p:spPr bwMode="auto">
          <a:xfrm>
            <a:off x="3407040" y="2375084"/>
            <a:ext cx="681323" cy="491172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直接连接符 23"/>
          <p:cNvCxnSpPr>
            <a:cxnSpLocks noChangeShapeType="1"/>
            <a:endCxn id="31" idx="1"/>
          </p:cNvCxnSpPr>
          <p:nvPr/>
        </p:nvCxnSpPr>
        <p:spPr bwMode="auto">
          <a:xfrm>
            <a:off x="1044841" y="2620657"/>
            <a:ext cx="861036" cy="949935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直接连接符 43"/>
          <p:cNvCxnSpPr>
            <a:cxnSpLocks noChangeShapeType="1"/>
          </p:cNvCxnSpPr>
          <p:nvPr/>
        </p:nvCxnSpPr>
        <p:spPr bwMode="auto">
          <a:xfrm flipV="1">
            <a:off x="3786841" y="3694814"/>
            <a:ext cx="301521" cy="278300"/>
          </a:xfrm>
          <a:prstGeom prst="line">
            <a:avLst/>
          </a:prstGeom>
          <a:noFill/>
          <a:ln w="28575">
            <a:solidFill>
              <a:srgbClr val="7F7F7F">
                <a:lumMod val="50000"/>
              </a:srgbClr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2" name="组合 21"/>
          <p:cNvGrpSpPr/>
          <p:nvPr/>
        </p:nvGrpSpPr>
        <p:grpSpPr>
          <a:xfrm>
            <a:off x="7327456" y="1873742"/>
            <a:ext cx="772936" cy="63023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19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25" name="椭圆 20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3747701" y="2654948"/>
            <a:ext cx="1509475" cy="122655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7" name="同心圆 23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28" name="椭圆 24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109541" y="2722379"/>
            <a:ext cx="1026052" cy="86713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0" name="同心圆 27"/>
            <p:cNvSpPr/>
            <p:nvPr/>
          </p:nvSpPr>
          <p:spPr>
            <a:xfrm>
              <a:off x="304800" y="673100"/>
              <a:ext cx="4000500" cy="4000500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31" name="椭圆 28"/>
            <p:cNvSpPr/>
            <p:nvPr/>
          </p:nvSpPr>
          <p:spPr>
            <a:xfrm>
              <a:off x="392112" y="760412"/>
              <a:ext cx="3825874" cy="3825874"/>
            </a:xfrm>
            <a:prstGeom prst="hexagon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32" name="文本框 37"/>
          <p:cNvSpPr>
            <a:spLocks noChangeArrowheads="1"/>
          </p:cNvSpPr>
          <p:nvPr/>
        </p:nvSpPr>
        <p:spPr bwMode="auto">
          <a:xfrm>
            <a:off x="5843544" y="1269703"/>
            <a:ext cx="74892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高端</a:t>
            </a:r>
            <a:endParaRPr kumimoji="0" lang="en-US" altLang="zh-CN" sz="22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</a:t>
            </a:r>
            <a:endParaRPr kumimoji="0" lang="zh-CN" altLang="en-US" sz="22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3" name="文本框 37"/>
          <p:cNvSpPr>
            <a:spLocks noChangeArrowheads="1"/>
          </p:cNvSpPr>
          <p:nvPr/>
        </p:nvSpPr>
        <p:spPr bwMode="auto">
          <a:xfrm>
            <a:off x="4166200" y="2962236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细分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4" name="文本框 37"/>
          <p:cNvSpPr>
            <a:spLocks noChangeArrowheads="1"/>
          </p:cNvSpPr>
          <p:nvPr/>
        </p:nvSpPr>
        <p:spPr bwMode="auto">
          <a:xfrm>
            <a:off x="2535704" y="1753659"/>
            <a:ext cx="671979" cy="67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周边</a:t>
            </a:r>
            <a:endParaRPr kumimoji="0" lang="en-US" altLang="zh-CN" sz="1900" b="0" i="0" u="none" strike="noStrike" kern="0" cap="none" spc="0" normalizeH="0" baseline="0" noProof="0" dirty="0" smtClean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9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>
                    <a:lumMod val="9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</a:t>
            </a:r>
            <a:endParaRPr kumimoji="0" lang="zh-CN" altLang="en-US" sz="1900" b="0" i="0" u="none" strike="noStrike" kern="0" cap="none" spc="0" normalizeH="0" baseline="0" noProof="0" dirty="0">
              <a:ln>
                <a:noFill/>
              </a:ln>
              <a:solidFill>
                <a:sysClr val="window" lastClr="FFFFFF">
                  <a:lumMod val="9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5" name="文本框 37"/>
          <p:cNvSpPr>
            <a:spLocks noChangeArrowheads="1"/>
          </p:cNvSpPr>
          <p:nvPr/>
        </p:nvSpPr>
        <p:spPr bwMode="auto">
          <a:xfrm>
            <a:off x="1331640" y="2949079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本地</a:t>
            </a:r>
            <a:endParaRPr kumimoji="0" lang="en-US" altLang="zh-CN" sz="1200" b="0" i="0" u="none" strike="noStrike" kern="0" cap="none" spc="0" normalizeH="0" baseline="0" noProof="0" dirty="0" smtClean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市场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6" name="矩形 76"/>
          <p:cNvSpPr>
            <a:spLocks noChangeArrowheads="1"/>
          </p:cNvSpPr>
          <p:nvPr/>
        </p:nvSpPr>
        <p:spPr bwMode="auto">
          <a:xfrm>
            <a:off x="959142" y="3677562"/>
            <a:ext cx="1366485" cy="2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3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点击添加描述总结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7" name="矩形 80"/>
          <p:cNvSpPr>
            <a:spLocks noChangeArrowheads="1"/>
          </p:cNvSpPr>
          <p:nvPr/>
        </p:nvSpPr>
        <p:spPr bwMode="auto">
          <a:xfrm>
            <a:off x="2145016" y="2779118"/>
            <a:ext cx="1366485" cy="2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3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点击添加描述总结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8" name="矩形 81"/>
          <p:cNvSpPr>
            <a:spLocks noChangeArrowheads="1"/>
          </p:cNvSpPr>
          <p:nvPr/>
        </p:nvSpPr>
        <p:spPr bwMode="auto">
          <a:xfrm>
            <a:off x="3848923" y="3921445"/>
            <a:ext cx="1366485" cy="2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3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点击添加描述总结</a:t>
            </a:r>
            <a:r>
              <a:rPr kumimoji="0" lang="en-US" altLang="zh-CN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 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39" name="矩形 82"/>
          <p:cNvSpPr>
            <a:spLocks noChangeArrowheads="1"/>
          </p:cNvSpPr>
          <p:nvPr/>
        </p:nvSpPr>
        <p:spPr bwMode="auto">
          <a:xfrm>
            <a:off x="5482823" y="2612324"/>
            <a:ext cx="1366485" cy="2577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7409" tIns="38705" rIns="77409" bIns="38705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ts val="1355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点击添加描述总结</a:t>
            </a:r>
            <a:endParaRPr kumimoji="0" lang="zh-CN" altLang="en-US" sz="9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6252011" y="3315916"/>
            <a:ext cx="2323291" cy="32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938" tIns="41468" rIns="82938" bIns="4146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添加</a:t>
            </a:r>
            <a:r>
              <a:rPr kumimoji="0" lang="zh-CN" altLang="en-US" sz="1600" b="1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5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主要标题内容</a:t>
            </a:r>
            <a:endParaRPr kumimoji="0" lang="zh-CN" altLang="en-US" sz="16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sym typeface="Calibri" panose="020F0502020204030204" pitchFamily="34" charset="0"/>
            </a:endParaRPr>
          </a:p>
        </p:txBody>
      </p:sp>
      <p:sp>
        <p:nvSpPr>
          <p:cNvPr id="41" name="文本框 13"/>
          <p:cNvSpPr txBox="1"/>
          <p:nvPr/>
        </p:nvSpPr>
        <p:spPr>
          <a:xfrm>
            <a:off x="5870768" y="3672415"/>
            <a:ext cx="2740626" cy="805129"/>
          </a:xfrm>
          <a:prstGeom prst="rect">
            <a:avLst/>
          </a:prstGeom>
          <a:noFill/>
        </p:spPr>
        <p:txBody>
          <a:bodyPr wrap="square" lIns="65824" tIns="32911" rIns="65824" bIns="32911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>
                    <a:lumMod val="65000"/>
                    <a:lumOff val="3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微软雅黑" panose="020B0503020204020204" pitchFamily="34" charset="-122"/>
              </a:rPr>
              <a:t>在此录入上述图表的综合描述说明，在此录入上述图表的综合描述说明，在此录入上述图表的综合描述说明，在此录入上述图表的综合描述说明，在此录入上述图表的综合描述说明。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>
                  <a:lumMod val="65000"/>
                  <a:lumOff val="35000"/>
                </a:sys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sym typeface="微软雅黑" panose="020B0503020204020204" pitchFamily="34" charset="-122"/>
            </a:endParaRPr>
          </a:p>
        </p:txBody>
      </p:sp>
      <p:grpSp>
        <p:nvGrpSpPr>
          <p:cNvPr id="42" name="组合 41"/>
          <p:cNvGrpSpPr/>
          <p:nvPr/>
        </p:nvGrpSpPr>
        <p:grpSpPr>
          <a:xfrm>
            <a:off x="512882" y="2271089"/>
            <a:ext cx="547094" cy="420958"/>
            <a:chOff x="5252030" y="2008764"/>
            <a:chExt cx="809336" cy="809336"/>
          </a:xfrm>
          <a:solidFill>
            <a:srgbClr val="C00000"/>
          </a:solidFill>
        </p:grpSpPr>
        <p:sp>
          <p:nvSpPr>
            <p:cNvPr id="43" name="椭圆 50"/>
            <p:cNvSpPr/>
            <p:nvPr/>
          </p:nvSpPr>
          <p:spPr>
            <a:xfrm>
              <a:off x="5252030" y="2008764"/>
              <a:ext cx="809336" cy="809336"/>
            </a:xfrm>
            <a:prstGeom prst="hexagon">
              <a:avLst/>
            </a:prstGeom>
            <a:grpFill/>
            <a:ln w="25400" cap="flat" cmpd="sng" algn="ctr">
              <a:solidFill>
                <a:srgbClr val="0070C0"/>
              </a:solidFill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51"/>
            <p:cNvSpPr/>
            <p:nvPr/>
          </p:nvSpPr>
          <p:spPr>
            <a:xfrm>
              <a:off x="5269270" y="2029388"/>
              <a:ext cx="769580" cy="769580"/>
            </a:xfrm>
            <a:prstGeom prst="hexagon">
              <a:avLst/>
            </a:prstGeom>
            <a:solidFill>
              <a:srgbClr val="0070C0"/>
            </a:solidFill>
            <a:ln w="28575" cap="flat" cmpd="sng" algn="ctr">
              <a:solidFill>
                <a:srgbClr val="0070C0"/>
              </a:solidFill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500"/>
                            </p:stCondLst>
                            <p:childTnLst>
                              <p:par>
                                <p:cTn id="6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000"/>
                            </p:stCondLst>
                            <p:childTnLst>
                              <p:par>
                                <p:cTn id="6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650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7000"/>
                            </p:stCondLst>
                            <p:childTnLst>
                              <p:par>
                                <p:cTn id="8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7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8000"/>
                            </p:stCondLst>
                            <p:childTnLst>
                              <p:par>
                                <p:cTn id="9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4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4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00"/>
                            </p:stCondLst>
                            <p:childTnLst>
                              <p:par>
                                <p:cTn id="11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8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1677194" y="1353344"/>
            <a:ext cx="2851220" cy="2851213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" name="同心圆 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椭圆 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916485" y="3248318"/>
            <a:ext cx="656312" cy="65631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0" name="同心圆 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椭圆 1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122202" y="1816204"/>
            <a:ext cx="282390" cy="2823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4" name="同心圆 1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609333" y="4187495"/>
            <a:ext cx="328649" cy="3286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3265607" y="1245984"/>
            <a:ext cx="343725" cy="34372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0" name="同心圆 1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574266" y="3964404"/>
            <a:ext cx="218415" cy="218414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3" name="同心圆 2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5" name="椭圆 2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" name="Group 30"/>
          <p:cNvGrpSpPr/>
          <p:nvPr/>
        </p:nvGrpSpPr>
        <p:grpSpPr>
          <a:xfrm>
            <a:off x="2896394" y="2004579"/>
            <a:ext cx="576066" cy="491765"/>
            <a:chOff x="3440113" y="1050925"/>
            <a:chExt cx="390525" cy="333376"/>
          </a:xfrm>
          <a:solidFill>
            <a:srgbClr val="0070C0"/>
          </a:solidFill>
        </p:grpSpPr>
        <p:sp>
          <p:nvSpPr>
            <p:cNvPr id="27" name="Freeform 8"/>
            <p:cNvSpPr/>
            <p:nvPr/>
          </p:nvSpPr>
          <p:spPr bwMode="auto">
            <a:xfrm>
              <a:off x="3563938" y="1244600"/>
              <a:ext cx="69850" cy="71438"/>
            </a:xfrm>
            <a:custGeom>
              <a:avLst/>
              <a:gdLst>
                <a:gd name="T0" fmla="*/ 44 w 44"/>
                <a:gd name="T1" fmla="*/ 25 h 45"/>
                <a:gd name="T2" fmla="*/ 19 w 44"/>
                <a:gd name="T3" fmla="*/ 0 h 45"/>
                <a:gd name="T4" fmla="*/ 19 w 44"/>
                <a:gd name="T5" fmla="*/ 0 h 45"/>
                <a:gd name="T6" fmla="*/ 0 w 44"/>
                <a:gd name="T7" fmla="*/ 45 h 45"/>
                <a:gd name="T8" fmla="*/ 44 w 44"/>
                <a:gd name="T9" fmla="*/ 2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45">
                  <a:moveTo>
                    <a:pt x="44" y="25"/>
                  </a:moveTo>
                  <a:lnTo>
                    <a:pt x="19" y="0"/>
                  </a:lnTo>
                  <a:lnTo>
                    <a:pt x="19" y="0"/>
                  </a:lnTo>
                  <a:lnTo>
                    <a:pt x="0" y="45"/>
                  </a:lnTo>
                  <a:lnTo>
                    <a:pt x="44" y="2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8" name="Rectangle 9"/>
            <p:cNvSpPr>
              <a:spLocks noChangeArrowheads="1"/>
            </p:cNvSpPr>
            <p:nvPr/>
          </p:nvSpPr>
          <p:spPr bwMode="auto">
            <a:xfrm>
              <a:off x="3633788" y="1284288"/>
              <a:ext cx="1588" cy="15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29" name="Freeform 10"/>
            <p:cNvSpPr/>
            <p:nvPr/>
          </p:nvSpPr>
          <p:spPr bwMode="auto">
            <a:xfrm>
              <a:off x="3605213" y="1074738"/>
              <a:ext cx="176213" cy="176213"/>
            </a:xfrm>
            <a:custGeom>
              <a:avLst/>
              <a:gdLst>
                <a:gd name="T0" fmla="*/ 101 w 111"/>
                <a:gd name="T1" fmla="*/ 0 h 111"/>
                <a:gd name="T2" fmla="*/ 0 w 111"/>
                <a:gd name="T3" fmla="*/ 101 h 111"/>
                <a:gd name="T4" fmla="*/ 10 w 111"/>
                <a:gd name="T5" fmla="*/ 111 h 111"/>
                <a:gd name="T6" fmla="*/ 111 w 111"/>
                <a:gd name="T7" fmla="*/ 10 h 111"/>
                <a:gd name="T8" fmla="*/ 101 w 111"/>
                <a:gd name="T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111">
                  <a:moveTo>
                    <a:pt x="101" y="0"/>
                  </a:moveTo>
                  <a:lnTo>
                    <a:pt x="0" y="101"/>
                  </a:lnTo>
                  <a:lnTo>
                    <a:pt x="10" y="111"/>
                  </a:lnTo>
                  <a:lnTo>
                    <a:pt x="111" y="10"/>
                  </a:lnTo>
                  <a:lnTo>
                    <a:pt x="10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0" name="Freeform 11"/>
            <p:cNvSpPr/>
            <p:nvPr/>
          </p:nvSpPr>
          <p:spPr bwMode="auto">
            <a:xfrm>
              <a:off x="3629025" y="1098550"/>
              <a:ext cx="177800" cy="177800"/>
            </a:xfrm>
            <a:custGeom>
              <a:avLst/>
              <a:gdLst>
                <a:gd name="T0" fmla="*/ 0 w 112"/>
                <a:gd name="T1" fmla="*/ 102 h 112"/>
                <a:gd name="T2" fmla="*/ 10 w 112"/>
                <a:gd name="T3" fmla="*/ 112 h 112"/>
                <a:gd name="T4" fmla="*/ 112 w 112"/>
                <a:gd name="T5" fmla="*/ 12 h 112"/>
                <a:gd name="T6" fmla="*/ 102 w 112"/>
                <a:gd name="T7" fmla="*/ 0 h 112"/>
                <a:gd name="T8" fmla="*/ 0 w 112"/>
                <a:gd name="T9" fmla="*/ 102 h 1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112">
                  <a:moveTo>
                    <a:pt x="0" y="102"/>
                  </a:moveTo>
                  <a:lnTo>
                    <a:pt x="10" y="112"/>
                  </a:lnTo>
                  <a:lnTo>
                    <a:pt x="112" y="12"/>
                  </a:lnTo>
                  <a:lnTo>
                    <a:pt x="102" y="0"/>
                  </a:lnTo>
                  <a:lnTo>
                    <a:pt x="0" y="1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1" name="Freeform 12"/>
            <p:cNvSpPr/>
            <p:nvPr/>
          </p:nvSpPr>
          <p:spPr bwMode="auto">
            <a:xfrm>
              <a:off x="3775075" y="1050925"/>
              <a:ext cx="55563" cy="52388"/>
            </a:xfrm>
            <a:custGeom>
              <a:avLst/>
              <a:gdLst>
                <a:gd name="T0" fmla="*/ 14 w 21"/>
                <a:gd name="T1" fmla="*/ 6 h 20"/>
                <a:gd name="T2" fmla="*/ 0 w 21"/>
                <a:gd name="T3" fmla="*/ 6 h 20"/>
                <a:gd name="T4" fmla="*/ 15 w 21"/>
                <a:gd name="T5" fmla="*/ 20 h 20"/>
                <a:gd name="T6" fmla="*/ 14 w 21"/>
                <a:gd name="T7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0">
                  <a:moveTo>
                    <a:pt x="14" y="6"/>
                  </a:moveTo>
                  <a:cubicBezTo>
                    <a:pt x="8" y="0"/>
                    <a:pt x="0" y="6"/>
                    <a:pt x="0" y="6"/>
                  </a:cubicBezTo>
                  <a:cubicBezTo>
                    <a:pt x="15" y="20"/>
                    <a:pt x="15" y="20"/>
                    <a:pt x="15" y="20"/>
                  </a:cubicBezTo>
                  <a:cubicBezTo>
                    <a:pt x="15" y="20"/>
                    <a:pt x="21" y="14"/>
                    <a:pt x="14" y="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  <p:sp>
          <p:nvSpPr>
            <p:cNvPr id="32" name="Freeform 13"/>
            <p:cNvSpPr/>
            <p:nvPr/>
          </p:nvSpPr>
          <p:spPr bwMode="auto">
            <a:xfrm>
              <a:off x="3440113" y="1058863"/>
              <a:ext cx="327025" cy="325438"/>
            </a:xfrm>
            <a:custGeom>
              <a:avLst/>
              <a:gdLst>
                <a:gd name="T0" fmla="*/ 182 w 206"/>
                <a:gd name="T1" fmla="*/ 180 h 205"/>
                <a:gd name="T2" fmla="*/ 25 w 206"/>
                <a:gd name="T3" fmla="*/ 180 h 205"/>
                <a:gd name="T4" fmla="*/ 25 w 206"/>
                <a:gd name="T5" fmla="*/ 25 h 205"/>
                <a:gd name="T6" fmla="*/ 172 w 206"/>
                <a:gd name="T7" fmla="*/ 25 h 205"/>
                <a:gd name="T8" fmla="*/ 198 w 206"/>
                <a:gd name="T9" fmla="*/ 0 h 205"/>
                <a:gd name="T10" fmla="*/ 0 w 206"/>
                <a:gd name="T11" fmla="*/ 0 h 205"/>
                <a:gd name="T12" fmla="*/ 0 w 206"/>
                <a:gd name="T13" fmla="*/ 205 h 205"/>
                <a:gd name="T14" fmla="*/ 206 w 206"/>
                <a:gd name="T15" fmla="*/ 205 h 205"/>
                <a:gd name="T16" fmla="*/ 206 w 206"/>
                <a:gd name="T17" fmla="*/ 76 h 205"/>
                <a:gd name="T18" fmla="*/ 182 w 206"/>
                <a:gd name="T19" fmla="*/ 101 h 205"/>
                <a:gd name="T20" fmla="*/ 182 w 206"/>
                <a:gd name="T21" fmla="*/ 18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6" h="205">
                  <a:moveTo>
                    <a:pt x="182" y="180"/>
                  </a:moveTo>
                  <a:lnTo>
                    <a:pt x="25" y="180"/>
                  </a:lnTo>
                  <a:lnTo>
                    <a:pt x="25" y="25"/>
                  </a:lnTo>
                  <a:lnTo>
                    <a:pt x="172" y="25"/>
                  </a:lnTo>
                  <a:lnTo>
                    <a:pt x="198" y="0"/>
                  </a:lnTo>
                  <a:lnTo>
                    <a:pt x="0" y="0"/>
                  </a:lnTo>
                  <a:lnTo>
                    <a:pt x="0" y="205"/>
                  </a:lnTo>
                  <a:lnTo>
                    <a:pt x="206" y="205"/>
                  </a:lnTo>
                  <a:lnTo>
                    <a:pt x="206" y="76"/>
                  </a:lnTo>
                  <a:lnTo>
                    <a:pt x="182" y="101"/>
                  </a:lnTo>
                  <a:lnTo>
                    <a:pt x="182" y="1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/>
            </a:p>
          </p:txBody>
        </p:sp>
      </p:grpSp>
      <p:sp>
        <p:nvSpPr>
          <p:cNvPr id="33" name="矩形 1"/>
          <p:cNvSpPr>
            <a:spLocks noChangeArrowheads="1"/>
          </p:cNvSpPr>
          <p:nvPr/>
        </p:nvSpPr>
        <p:spPr bwMode="auto">
          <a:xfrm>
            <a:off x="2394255" y="2570786"/>
            <a:ext cx="156893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zh-CN" altLang="en-US" sz="9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此处添加标题</a:t>
            </a:r>
            <a:r>
              <a:rPr lang="zh-CN" altLang="en-US" sz="900" b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内容点击</a:t>
            </a:r>
            <a:r>
              <a:rPr lang="zh-CN" altLang="en-US" sz="9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</a:t>
            </a:r>
            <a:r>
              <a:rPr lang="zh-CN" altLang="en-US" sz="900" b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内容点击</a:t>
            </a:r>
            <a:r>
              <a:rPr lang="zh-CN" altLang="en-US" sz="900" b="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此处添加内容此处添加标题内容点击此处添加内容点击此处添加</a:t>
            </a:r>
            <a:r>
              <a:rPr lang="zh-CN" altLang="en-US" sz="900" b="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内容</a:t>
            </a:r>
            <a:endParaRPr lang="zh-CN" altLang="zh-CN" sz="900" b="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096000" y="2572544"/>
            <a:ext cx="2743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b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添加相关项目名称</a:t>
            </a:r>
            <a:endParaRPr lang="zh-CN" altLang="en-US" sz="2000" b="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TextBox 22"/>
          <p:cNvSpPr txBox="1"/>
          <p:nvPr/>
        </p:nvSpPr>
        <p:spPr>
          <a:xfrm>
            <a:off x="5884272" y="3044124"/>
            <a:ext cx="2802528" cy="1340666"/>
          </a:xfrm>
          <a:prstGeom prst="rect">
            <a:avLst/>
          </a:prstGeom>
          <a:noFill/>
        </p:spPr>
        <p:txBody>
          <a:bodyPr wrap="square" lIns="65828" tIns="32914" rIns="65828" bIns="32914" rtlCol="0">
            <a:spAutoFit/>
          </a:bodyPr>
          <a:lstStyle>
            <a:defPPr>
              <a:defRPr lang="zh-CN"/>
            </a:defPPr>
            <a:lvl1pPr lvl="0">
              <a:lnSpc>
                <a:spcPct val="120000"/>
              </a:lnSpc>
              <a:spcAft>
                <a:spcPct val="40000"/>
              </a:spcAft>
              <a:buClr>
                <a:srgbClr val="292929"/>
              </a:buClr>
              <a:defRPr sz="140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algn="l" fontAlgn="auto">
              <a:spcBef>
                <a:spcPts val="0"/>
              </a:spcBef>
              <a:defRPr/>
            </a:pPr>
            <a:r>
              <a:rPr kumimoji="0" lang="zh-CN" altLang="en-US" sz="1150" b="0" i="0" u="none" strike="noStrike" kern="0" cap="none" spc="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</a:rPr>
              <a:t>您的内容打在这里，或者通过复制您的文本后，在此框中选择粘贴，并选择只保留</a:t>
            </a:r>
            <a:r>
              <a:rPr lang="zh-CN" altLang="en-US" sz="1150" b="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文字您的内容打在这里，或者通过复制您的文本后，在此框中选择粘贴，并选择只保留文字</a:t>
            </a:r>
            <a:r>
              <a:rPr lang="zh-CN" altLang="en-US" sz="1150" b="0" kern="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。</a:t>
            </a:r>
            <a:r>
              <a:rPr lang="zh-CN" altLang="en-US" sz="1150" b="0" kern="0" noProof="1">
                <a:solidFill>
                  <a:schemeClr val="tx1">
                    <a:lumMod val="65000"/>
                    <a:lumOff val="35000"/>
                  </a:schemeClr>
                </a:solidFill>
              </a:rPr>
              <a:t>您的内容打在这里，或者通过复制您的文本后，在此框中选择</a:t>
            </a:r>
            <a:r>
              <a:rPr lang="zh-CN" altLang="en-US" sz="1150" b="0" kern="0" noProof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粘贴</a:t>
            </a:r>
            <a:endParaRPr lang="en-US" altLang="zh-CN" sz="1150" b="0" kern="0" noProof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4987122" y="1396848"/>
            <a:ext cx="998801" cy="998801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37" name="椭圆 36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椭圆 37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875349" y="1798908"/>
            <a:ext cx="1146259" cy="1146259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40" name="椭圆 39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椭圆 40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921970" y="3445825"/>
            <a:ext cx="444479" cy="444479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43" name="椭圆 42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椭圆 43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1878803" y="3065408"/>
            <a:ext cx="221831" cy="221831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46" name="椭圆 45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椭圆 46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698046" y="1478792"/>
            <a:ext cx="221831" cy="221831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49" name="椭圆 48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0" name="椭圆 49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2509792" y="3932667"/>
            <a:ext cx="221831" cy="221831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52" name="椭圆 51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3" name="椭圆 52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2937878" y="3657965"/>
            <a:ext cx="164925" cy="164925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55" name="椭圆 54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椭圆 55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4128318" y="2043218"/>
            <a:ext cx="444479" cy="444479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58" name="椭圆 57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椭圆 58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4665401" y="2900106"/>
            <a:ext cx="321721" cy="321721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61" name="椭圆 60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椭圆 61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4825213" y="2566983"/>
            <a:ext cx="160860" cy="160860"/>
            <a:chOff x="5252030" y="2008764"/>
            <a:chExt cx="809336" cy="809336"/>
          </a:xfrm>
          <a:solidFill>
            <a:srgbClr val="0070C0"/>
          </a:solidFill>
        </p:grpSpPr>
        <p:sp>
          <p:nvSpPr>
            <p:cNvPr id="64" name="椭圆 63"/>
            <p:cNvSpPr/>
            <p:nvPr/>
          </p:nvSpPr>
          <p:spPr>
            <a:xfrm>
              <a:off x="5252030" y="2008764"/>
              <a:ext cx="809336" cy="809336"/>
            </a:xfrm>
            <a:prstGeom prst="ellipse">
              <a:avLst/>
            </a:prstGeom>
            <a:grpFill/>
            <a:ln w="25400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5" name="椭圆 64"/>
            <p:cNvSpPr/>
            <p:nvPr/>
          </p:nvSpPr>
          <p:spPr>
            <a:xfrm>
              <a:off x="5269270" y="2029388"/>
              <a:ext cx="769580" cy="769580"/>
            </a:xfrm>
            <a:prstGeom prst="ellipse">
              <a:avLst/>
            </a:prstGeom>
            <a:grpFill/>
            <a:ln>
              <a:noFill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3" presetClass="entr" presetSubtype="3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(6*min(max(#ppt_w*#ppt_h,.3),1)-7.4)/-.7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(6*min(max(#ppt_w*#ppt_h,.3),1)-7.4)/-.7*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3" presetClass="entr" presetSubtype="528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3" presetClass="entr" presetSubtype="52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7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000"/>
                            </p:stCondLst>
                            <p:childTnLst>
                              <p:par>
                                <p:cTn id="9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2000"/>
                            </p:stCondLst>
                            <p:childTnLst>
                              <p:par>
                                <p:cTn id="110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0"/>
                            </p:stCondLst>
                            <p:childTnLst>
                              <p:par>
                                <p:cTn id="1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33" grpId="0"/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/>
          <p:cNvCxnSpPr/>
          <p:nvPr/>
        </p:nvCxnSpPr>
        <p:spPr>
          <a:xfrm>
            <a:off x="107504" y="624114"/>
            <a:ext cx="811348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3"/>
          <p:cNvSpPr>
            <a:spLocks noChangeArrowheads="1"/>
          </p:cNvSpPr>
          <p:nvPr/>
        </p:nvSpPr>
        <p:spPr bwMode="auto">
          <a:xfrm>
            <a:off x="1331640" y="118607"/>
            <a:ext cx="2190347" cy="377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bevel/>
              </a14:hiddenLine>
            </a:ext>
          </a:extLst>
        </p:spPr>
        <p:txBody>
          <a:bodyPr wrap="none" lIns="68582" tIns="34292" rIns="68582" bIns="34292">
            <a:spAutoFit/>
          </a:bodyPr>
          <a:lstStyle/>
          <a:p>
            <a:pPr algn="l"/>
            <a:r>
              <a:rPr lang="zh-CN" altLang="en-US" sz="2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Arial" panose="020B0604020202020204" pitchFamily="34" charset="0"/>
              </a:rPr>
              <a:t>单击输入文本标题</a:t>
            </a:r>
            <a:endParaRPr lang="zh-CN" alt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32" name="组合 31"/>
          <p:cNvGrpSpPr/>
          <p:nvPr/>
        </p:nvGrpSpPr>
        <p:grpSpPr>
          <a:xfrm rot="19800000">
            <a:off x="3380901" y="1612566"/>
            <a:ext cx="1077642" cy="1385911"/>
            <a:chOff x="3102484" y="1163896"/>
            <a:chExt cx="1077642" cy="1385911"/>
          </a:xfrm>
          <a:solidFill>
            <a:srgbClr val="0070C0"/>
          </a:solidFill>
        </p:grpSpPr>
        <p:sp>
          <p:nvSpPr>
            <p:cNvPr id="33" name="椭圆 34"/>
            <p:cNvSpPr/>
            <p:nvPr/>
          </p:nvSpPr>
          <p:spPr>
            <a:xfrm rot="10094606">
              <a:off x="3102484" y="1163896"/>
              <a:ext cx="1077642" cy="1385911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 rot="16200000">
              <a:off x="3123442" y="1198146"/>
              <a:ext cx="967866" cy="96786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 rot="13301840">
            <a:off x="4443638" y="1609012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6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37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4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 rot="19800000" flipH="1" flipV="1">
            <a:off x="4427669" y="2762660"/>
            <a:ext cx="1077642" cy="1385911"/>
            <a:chOff x="3102484" y="1163896"/>
            <a:chExt cx="1077642" cy="1385911"/>
          </a:xfrm>
          <a:solidFill>
            <a:srgbClr val="0070C0"/>
          </a:solidFill>
        </p:grpSpPr>
        <p:sp>
          <p:nvSpPr>
            <p:cNvPr id="39" name="椭圆 34"/>
            <p:cNvSpPr/>
            <p:nvPr/>
          </p:nvSpPr>
          <p:spPr>
            <a:xfrm rot="10094606">
              <a:off x="3102484" y="1163896"/>
              <a:ext cx="1077642" cy="1385911"/>
            </a:xfrm>
            <a:custGeom>
              <a:avLst/>
              <a:gdLst/>
              <a:ahLst/>
              <a:cxnLst/>
              <a:rect l="l" t="t" r="r" b="b"/>
              <a:pathLst>
                <a:path w="1118836" h="1438889">
                  <a:moveTo>
                    <a:pt x="548270" y="0"/>
                  </a:moveTo>
                  <a:lnTo>
                    <a:pt x="721662" y="346785"/>
                  </a:lnTo>
                  <a:cubicBezTo>
                    <a:pt x="951885" y="413972"/>
                    <a:pt x="1118836" y="627225"/>
                    <a:pt x="1118836" y="879471"/>
                  </a:cubicBezTo>
                  <a:cubicBezTo>
                    <a:pt x="1118836" y="1188429"/>
                    <a:pt x="868376" y="1438889"/>
                    <a:pt x="559418" y="1438889"/>
                  </a:cubicBezTo>
                  <a:cubicBezTo>
                    <a:pt x="250460" y="1438889"/>
                    <a:pt x="0" y="1188429"/>
                    <a:pt x="0" y="879471"/>
                  </a:cubicBezTo>
                  <a:cubicBezTo>
                    <a:pt x="0" y="636984"/>
                    <a:pt x="154283" y="430531"/>
                    <a:pt x="370781" y="354978"/>
                  </a:cubicBezTo>
                  <a:close/>
                </a:path>
              </a:pathLst>
            </a:custGeom>
            <a:grpFill/>
            <a:ln w="28575" cap="flat" cmpd="sng" algn="ctr">
              <a:noFill/>
              <a:prstDash val="solid"/>
            </a:ln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 rot="16200000">
              <a:off x="3123442" y="1198146"/>
              <a:ext cx="967866" cy="967866"/>
            </a:xfrm>
            <a:prstGeom prst="ellipse">
              <a:avLst/>
            </a:prstGeom>
            <a:grpFill/>
            <a:ln w="28575" cap="flat" cmpd="sng" algn="ctr">
              <a:noFill/>
              <a:prstDash val="solid"/>
            </a:ln>
            <a:effectLst>
              <a:innerShdw blurRad="368300" dist="254000">
                <a:prstClr val="black">
                  <a:alpha val="22000"/>
                </a:prstClr>
              </a:inn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 rot="13301840" flipH="1" flipV="1">
            <a:off x="3380902" y="2759106"/>
            <a:ext cx="1061672" cy="1379360"/>
            <a:chOff x="4020870" y="2194485"/>
            <a:chExt cx="1102258" cy="143209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2" name="等腰三角形 43"/>
            <p:cNvSpPr/>
            <p:nvPr/>
          </p:nvSpPr>
          <p:spPr>
            <a:xfrm>
              <a:off x="4020870" y="2194485"/>
              <a:ext cx="1102258" cy="1432090"/>
            </a:xfrm>
            <a:custGeom>
              <a:avLst/>
              <a:gdLst/>
              <a:ahLst/>
              <a:cxnLst/>
              <a:rect l="l" t="t" r="r" b="b"/>
              <a:pathLst>
                <a:path w="1102258" h="1432090">
                  <a:moveTo>
                    <a:pt x="761620" y="431870"/>
                  </a:moveTo>
                  <a:lnTo>
                    <a:pt x="856659" y="621949"/>
                  </a:lnTo>
                  <a:lnTo>
                    <a:pt x="234710" y="621949"/>
                  </a:lnTo>
                  <a:lnTo>
                    <a:pt x="325695" y="439980"/>
                  </a:lnTo>
                  <a:cubicBezTo>
                    <a:pt x="163858" y="520416"/>
                    <a:pt x="53779" y="687834"/>
                    <a:pt x="53779" y="880961"/>
                  </a:cubicBezTo>
                  <a:cubicBezTo>
                    <a:pt x="53779" y="1155639"/>
                    <a:pt x="276450" y="1378310"/>
                    <a:pt x="551128" y="1378310"/>
                  </a:cubicBezTo>
                  <a:cubicBezTo>
                    <a:pt x="825806" y="1378310"/>
                    <a:pt x="1048477" y="1155639"/>
                    <a:pt x="1048477" y="880961"/>
                  </a:cubicBezTo>
                  <a:cubicBezTo>
                    <a:pt x="1048477" y="681767"/>
                    <a:pt x="931374" y="509923"/>
                    <a:pt x="761620" y="431870"/>
                  </a:cubicBezTo>
                  <a:close/>
                  <a:moveTo>
                    <a:pt x="545685" y="0"/>
                  </a:moveTo>
                  <a:lnTo>
                    <a:pt x="726120" y="360871"/>
                  </a:lnTo>
                  <a:cubicBezTo>
                    <a:pt x="945108" y="431845"/>
                    <a:pt x="1102258" y="638051"/>
                    <a:pt x="1102258" y="880961"/>
                  </a:cubicBezTo>
                  <a:cubicBezTo>
                    <a:pt x="1102258" y="1185341"/>
                    <a:pt x="855509" y="1432090"/>
                    <a:pt x="551129" y="1432090"/>
                  </a:cubicBezTo>
                  <a:cubicBezTo>
                    <a:pt x="246749" y="1432090"/>
                    <a:pt x="0" y="1185341"/>
                    <a:pt x="0" y="880961"/>
                  </a:cubicBezTo>
                  <a:cubicBezTo>
                    <a:pt x="0" y="642821"/>
                    <a:pt x="151038" y="439958"/>
                    <a:pt x="363249" y="364872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27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  <p:sp>
          <p:nvSpPr>
            <p:cNvPr id="43" name="等腰三角形 42"/>
            <p:cNvSpPr/>
            <p:nvPr/>
          </p:nvSpPr>
          <p:spPr>
            <a:xfrm>
              <a:off x="4044928" y="2251925"/>
              <a:ext cx="1054142" cy="1350592"/>
            </a:xfrm>
            <a:custGeom>
              <a:avLst/>
              <a:gdLst/>
              <a:ahLst/>
              <a:cxnLst/>
              <a:rect l="l" t="t" r="r" b="b"/>
              <a:pathLst>
                <a:path w="1054142" h="1350592">
                  <a:moveTo>
                    <a:pt x="521627" y="0"/>
                  </a:moveTo>
                  <a:lnTo>
                    <a:pt x="682907" y="322559"/>
                  </a:lnTo>
                  <a:cubicBezTo>
                    <a:pt x="898294" y="386795"/>
                    <a:pt x="1054142" y="586958"/>
                    <a:pt x="1054142" y="823521"/>
                  </a:cubicBezTo>
                  <a:cubicBezTo>
                    <a:pt x="1054142" y="1114614"/>
                    <a:pt x="818164" y="1350592"/>
                    <a:pt x="527071" y="1350592"/>
                  </a:cubicBezTo>
                  <a:cubicBezTo>
                    <a:pt x="235978" y="1350592"/>
                    <a:pt x="0" y="1114614"/>
                    <a:pt x="0" y="823521"/>
                  </a:cubicBezTo>
                  <a:cubicBezTo>
                    <a:pt x="0" y="591722"/>
                    <a:pt x="149634" y="394871"/>
                    <a:pt x="358347" y="326560"/>
                  </a:cubicBezTo>
                  <a:close/>
                </a:path>
              </a:pathLst>
            </a:custGeom>
            <a:gradFill>
              <a:gsLst>
                <a:gs pos="0">
                  <a:sysClr val="window" lastClr="FFFFFF"/>
                </a:gs>
                <a:gs pos="43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4100000" scaled="0"/>
            </a:gradFill>
            <a:ln w="2857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Palatino Linotype" panose="02040502050505030304"/>
                <a:ea typeface="宋体" panose="02010600030101010101" pitchFamily="2" charset="-122"/>
              </a:endParaRPr>
            </a:p>
          </p:txBody>
        </p:sp>
      </p:grpSp>
      <p:sp>
        <p:nvSpPr>
          <p:cNvPr id="44" name="TextBox 9"/>
          <p:cNvSpPr txBox="1"/>
          <p:nvPr/>
        </p:nvSpPr>
        <p:spPr>
          <a:xfrm>
            <a:off x="3201194" y="1897019"/>
            <a:ext cx="120565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人力成本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" name="TextBox 9"/>
          <p:cNvSpPr txBox="1"/>
          <p:nvPr/>
        </p:nvSpPr>
        <p:spPr>
          <a:xfrm>
            <a:off x="3214739" y="2111954"/>
            <a:ext cx="12056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45%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6" name="TextBox 9"/>
          <p:cNvSpPr txBox="1"/>
          <p:nvPr/>
        </p:nvSpPr>
        <p:spPr>
          <a:xfrm>
            <a:off x="4496594" y="1897019"/>
            <a:ext cx="120565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办公场地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9"/>
          <p:cNvSpPr txBox="1"/>
          <p:nvPr/>
        </p:nvSpPr>
        <p:spPr>
          <a:xfrm>
            <a:off x="4488790" y="2056352"/>
            <a:ext cx="12056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22%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48" name="TextBox 9"/>
          <p:cNvSpPr txBox="1"/>
          <p:nvPr/>
        </p:nvSpPr>
        <p:spPr>
          <a:xfrm>
            <a:off x="4503138" y="3282755"/>
            <a:ext cx="120565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推广费用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9" name="TextBox 9"/>
          <p:cNvSpPr txBox="1"/>
          <p:nvPr/>
        </p:nvSpPr>
        <p:spPr>
          <a:xfrm>
            <a:off x="4510139" y="3483554"/>
            <a:ext cx="12056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19%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0" name="TextBox 9"/>
          <p:cNvSpPr txBox="1"/>
          <p:nvPr/>
        </p:nvSpPr>
        <p:spPr>
          <a:xfrm>
            <a:off x="3201194" y="3282755"/>
            <a:ext cx="1205655" cy="276999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其它费用</a:t>
            </a:r>
            <a:endParaRPr kumimoji="0" lang="zh-CN" altLang="en-US" sz="12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1" name="TextBox 9"/>
          <p:cNvSpPr txBox="1"/>
          <p:nvPr/>
        </p:nvSpPr>
        <p:spPr>
          <a:xfrm>
            <a:off x="3201194" y="3483554"/>
            <a:ext cx="1205655" cy="46166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7F7F7F">
                    <a:lumMod val="75000"/>
                  </a:srgbClr>
                </a:solidFill>
                <a:effectLst/>
                <a:uLnTx/>
                <a:uFillTx/>
                <a:latin typeface="Impact" panose="020B0806030902050204" pitchFamily="34" charset="0"/>
                <a:ea typeface="微软雅黑" panose="020B0503020204020204" pitchFamily="34" charset="-122"/>
              </a:rPr>
              <a:t>14%</a:t>
            </a: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rgbClr val="7F7F7F">
                  <a:lumMod val="75000"/>
                </a:srgbClr>
              </a:solidFill>
              <a:effectLst/>
              <a:uLnTx/>
              <a:uFillTx/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610394" y="1627164"/>
            <a:ext cx="19869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289255" y="1627164"/>
            <a:ext cx="1986963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6289256" y="3114203"/>
            <a:ext cx="19869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610394" y="3114203"/>
            <a:ext cx="1986962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详写内容</a:t>
            </a: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……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点击输入本栏的具体文字，简明扼要的说明分项内容，此为概念图解，请根据您的具体内容酌情修改</a:t>
            </a:r>
            <a:endParaRPr kumimoji="0" lang="en-US" altLang="zh-CN" sz="1000" b="0" i="0" u="none" strike="noStrike" kern="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Tm="1000">
        <p:fade/>
      </p:transition>
    </mc:Choice>
    <mc:Fallback>
      <p:transition spd="med" advTm="1000">
        <p:fade/>
      </p:transition>
    </mc:Fallback>
  </mc:AlternateContent>
  <mc:AlternateContent xmlns:mc="http://schemas.openxmlformats.org/markup-compatibility/2006">
    <mc:Choice xmlns:p14="http://schemas.microsoft.com/office/powerpoint/2010/main"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3" fill="hold" nodeType="after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</p:bldLst>
      </p:timing>
    </mc:Choice>
    <mc:Fallback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3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3" presetID="2" presetClass="entr" presetSubtype="3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5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9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1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6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3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2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3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36" dur="500"/>
                                            <p:tgtEl>
                                              <p:spTgt spid="4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7" fill="hold">
                                <p:stCondLst>
                                  <p:cond delay="2500"/>
                                </p:stCondLst>
                                <p:childTnLst>
                                  <p:par>
                                    <p:cTn id="3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0" dur="500"/>
                                            <p:tgtEl>
                                              <p:spTgt spid="4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1" fill="hold">
                                <p:stCondLst>
                                  <p:cond delay="3000"/>
                                </p:stCondLst>
                                <p:childTnLst>
                                  <p:par>
                                    <p:cTn id="42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4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5" fill="hold">
                                <p:stCondLst>
                                  <p:cond delay="3500"/>
                                </p:stCondLst>
                                <p:childTnLst>
                                  <p:par>
                                    <p:cTn id="46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48" dur="500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9" fill="hold">
                                <p:stCondLst>
                                  <p:cond delay="4000"/>
                                </p:stCondLst>
                                <p:childTnLst>
                                  <p:par>
                                    <p:cTn id="50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2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4500"/>
                                </p:stCondLst>
                                <p:childTnLst>
                                  <p:par>
                                    <p:cTn id="54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56" dur="500"/>
                                            <p:tgtEl>
                                              <p:spTgt spid="5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5000"/>
                                </p:stCondLst>
                                <p:childTnLst>
                                  <p:par>
                                    <p:cTn id="58" presetID="14" presetClass="entr" presetSubtype="1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randombar(horizontal)">
                                          <p:cBhvr>
                                            <p:cTn id="60" dur="500"/>
                                            <p:tgtEl>
                                              <p:spTgt spid="5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1" fill="hold">
                                <p:stCondLst>
                                  <p:cond delay="5500"/>
                                </p:stCondLst>
                                <p:childTnLst>
                                  <p:par>
                                    <p:cTn id="62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6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8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9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0" presetID="2" presetClass="entr" presetSubtype="2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2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3" dur="500" fill="hold"/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74" presetID="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500" fill="hold"/>
                                            <p:tgtEl>
                                              <p:spTgt spid="5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4" grpId="0"/>
          <p:bldP spid="44" grpId="0"/>
          <p:bldP spid="45" grpId="0"/>
          <p:bldP spid="46" grpId="0"/>
          <p:bldP spid="47" grpId="0"/>
          <p:bldP spid="48" grpId="0"/>
          <p:bldP spid="49" grpId="0"/>
          <p:bldP spid="50" grpId="0"/>
          <p:bldP spid="51" grpId="0"/>
          <p:bldP spid="52" grpId="0"/>
          <p:bldP spid="53" grpId="0"/>
          <p:bldP spid="54" grpId="0"/>
          <p:bldP spid="55" grpId="0"/>
        </p:bldLst>
      </p:timing>
    </mc:Fallback>
  </mc:AlternateContent>
</p:sld>
</file>

<file path=ppt/tags/tag1.xml><?xml version="1.0" encoding="utf-8"?>
<p:tagLst xmlns:p="http://schemas.openxmlformats.org/presentationml/2006/main">
  <p:tag name="ISPRING_ULTRA_SCORM_COURSE_ID" val="6BCF4BA0-7F21-4441-9240-98370127E376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_SCORM_RATE_SLIDES" val="1"/>
  <p:tag name="ISPRINGONLINEFOLDERID" val="0"/>
  <p:tag name="ISPRINGONLINEFOLDERPATH" val="Content List"/>
  <p:tag name="ISPRINGCLOUDFOLDERID" val="0"/>
  <p:tag name="ISPRINGCLOUDFOLDERPATH" val="Content List"/>
  <p:tag name="ISPRING_PLAYERS_CUSTOMIZATION" val="UEsDBBQAAgAIAESUV0cjtE77+wIAALAIAAAUAAAAdW5pdmVyc2FsL3BsYXllci54bWytVd9P2zAQfi7S/ofI79gtHQOqBMSQ0B7GhNSx7a0yiZt4TeLMdgjlr9/Zzu+lbEh7aJWc7/vufPfdxb96zlLviUnFRR6gBZ4jj+WhiHgeB+jh6+3xObq6fHfkFyndM+nxKEBlzg2ApsiLmAolLzSA76lOAtQzYGBGXiG5kFzvgfsUuNtIJ0v07mgGLrkKUKJ1sSKkqirMFSDyWIm0NCQKhyIjhWSK5ZpJ4tJAXoNd6b+j4ZeJnOh9wVQPWei3B65JWo5nxQck1RILGZOT+XxBftx9XocJy+gxz5WmeciQB5Wc2VI+0nB3J6IyZcrYZr5Lcs20NklY28zXK744zz0lwwA5h03GlKIxUzjNY0QclkyA/W1KVVLzqAGt4VU7XvNav4153zRutnOkcy7Kx5SrBI76kM46CfTJMKqf2etaBT00Cro1TMiT7FfJJYvs67dWjPMFcgFbxdk8sapCOICnWxpqIfc3AAMV1R3EbdOwaxq2oJYDt9HXHQVqbrtlVJeSNaWa+U88YuILlZIaWVxqWTKfjIw1lgzBPnFXrpvUNcRPdJae/kNvjN+oNT/Va52xgP/RmE9A1NaE5xF7vuXgo1kGNdUMim1sWBcpNjG7nFT5mPV0PTC5HOumwEU8TWXMYAwjqinp7OQQlEmqwCUs5QjbOzgITnicpPDTkwzj04M0GZW7SYbewUFwKsLdBLQ1t2Uk4zqOxNQqyCcT68QPS6VFxl+sPAd7Rq+sDl8buebouuDtwdn8j1EcxGgGc4smVpd56u2r5vDezKlWnc+mcJaBWmEemC4L59XMQlmMfCK2pWWqb/o5NfuwBx3lPDUd01zfQe+iWvMX5lU8Ml+6xdLUJGFGMwH6cL7sMUA/YbsMwlvToYhbkTd1wJjYN/dvK9ps+bp1ruuHOuxDDZ84qxzGzdRHUEcsRZlHox7iovuIqBR22rVk1EvZFm60OAGRiiJA7+GhvvPF6UV35bPFRYO1ed27wC6XN6z0OuFOQaTWdXsRv94N8PgbUEsDBBQAAgAIABJzAkmj+2gjBj8AAK2dAAAXAAAAdW5pdmVyc2FsL3VuaXZlcnNhbC5wbmftfQdU00nXt6AogohIlWpZwUZTqlRRYXepVlSaEBSQEJrSQhEFkRKiuypIC8giINIhBAIEERIVJSICgQBBooYWYgwQICF8/7j7PCsIPPuc833nPef92HM2nl1n7szc+c29vzv/OzOxNlZmQgLSAmvWrBH65edjJ9es4ZNZs2btBf71wP/Z6J16FPiDx/+kmcmaolbZYeA/1rkdsTyyZk0pXJDtzMct4/Pzef81azY/5/7Lg/POc12zJt3kl2NHTgc5UvtoeLDteSMOx5LNw+b5KaxR6Rl2uinNDXvPrOfLrkf8WT+94jl18/TGO3cebX/2YJ1JnssNtppWptK6Y3a3eXh3ipXmvL2QBu+amykKDwx0GzfoytBkPqwr6krv1aX0lk+l1BVPppynhBdrHmKOKTph2J9UA1VrvzSOz1AQmFnODD5i3E5I6uJ1nvU//AzsXquslyCr/rVpuMuAquCb7XMC9WrN2k1qDT/8bFt7dz+yuKCE3izpJKbxa+62JQVevB/5QpI8mjE/g5g/33FEse/9WenWpQQ2ENbvdKvFteTi5F2FXcgtS5TxEeUWoUhipqPTYUjcwYYl5fzyrZDiSUvmDgO3JbsUurYRK2jxlEx+jvkSrZp27yfoFwjzmSe7Si9APhCbuLB0Zg2Pc3bJibxg5/VRMMXHI6K/jzIXiUR6ZpoTpt8eFaY+JiFmXruNvdbb0VATWzIc78QehHDmnitwfAgD6kWThFHoYKxS0RVGoXfYaNF7siLWSL5YYX4ax3R0YrPfeplbT7V502qaq18jQD2Yrgw3dKJ/Gu0krLe+b2M7YZvewmF0GyeV0M8Uh3SMW3qHtJtHNow6zc/2FdpVFdULNX7d/trzqqhzu8I8XYG2UyzRRpnDfmFmWBaP6Kv2p7hgx44qzNpUDewroiZvGUOT5sbPyJkKy5DVZUiMNVocOSMnFgEGgmL4GjTAoW88Hf2vQeoasf5pxZRatn9GSv62BUpXS4yEOJP1L95+O3itGNp35g6fxebXltEwxhflG1j+aZVLtYlC/HBdEogVl3LsS4gFgnLFX5SssMNO35Cit5ZMUn5r5x9G2Uy78Bb1uXdKzn+cQb2WMfvSIOZJUoj6ggkOxDd0N2Kl3vMfctlwkm1ggrPFzHbYoh8P6vHCtL742rHRfVpCxobTz4TrJxjIm2Vy2sICPZBclIFJ7AaF0C8jBBRp+rzgyR78BeOaqd5WPqZi4+OwD3brvOgMVBGSTLeen7AuDpf44Ms+wOmvzz3i19vZg0WUHi3pUBoxNCiiZiSAdvaC0fty9fbn4ipsJmrCB+0fUw4rpA5PYklGMy+t669a+c5zwT4TNxpvOFhvh/HttYwq1Vbn0KVu4zpDN4CgvRYR8vCCKUIC7iTUAkdW6mkm105qh1lgg46ztPrbkJOiEUjcTH34ZgPk5mhYaWqIE6kNX4rf0W44mJIY1j1XnbFhAspUNK20hS4ERB13FiYuvRcxbVIdF9GoyNzT2OShoym0k4yU0K9I8jVdI4Izvf62EYZSngXv+HCSQOgxNVK2AVPe3sA1lH/ubY0dB9TB3zpYtzFbi6rHi9LarHwuIXMPBN5jNiSRZW8PZXfz1qIK+X7zJRrNM4wwYhew9Pb0G752o7l9ZuwDifGMWOIFr1yeD+pzFf592lqsRqwODZXIv4Vcb4fSEUKTkXnm6HGUcit0lEyS12vHuSf460tcmJbskoqA466g+/N8ZYmQeIxZnlGEhWn6IMrDRp+aayAP2jRICDZ6WFIanUItlZtrvnachDOMsUAID9aTUzrr77HTtCbqwstO6VWCFixMCNa4q0Q9/Ajc6StZL0C0Mv2IcubtLZlhVUjlsXinMYpqc+Id9R5L9SbMrhcJCOVoWKGDoPDnsOa5QoMqf966/BLfGqIaRz7rIvEuIWAfcjRBTQWCuPW7yNuK7UV1Gz6Gap/rld/xdgLFL0aMKbG4WSdxcVxQJmn24a17uChYe9KdiHF/BHSvcQKiyr+H+duIxANIGJsIUpLYOFgq3QXM8oCPfEWlTQnfzfYS31lDhBfTV5B1IX2wVIqpGbbZHS9aiAf1q14ltWKnu9lU6Z2EhFHdKd0/+B609SdiUx+Gts5IvatSd10w5PEMLgg09iTYONfE50dvpB4FPY7ADpjlieIqks7jSGRJznDLI5nfgFVg8qARi9x1MNFg4mtLJSXAqkJbXMuRGblXRMvqZoOEIdJ6HyTC1Eay8vadsjqN6uhYOsNdEr2WgjteooGBu5McsX0cw75tScNuhoaMdFi7pzfiVd8Bq+fYGai0ldOVcJW1AOippaI7HKBPsQh1lfZ0GF0HrKoKgWfNtGI95HqgR6wC91fhnKCqL4bJRiN6QmpJV0L2gNNUT1sYHbs8q79lTiFkswdanUjUD8J0o7XVlXV90KXOC4ar0tVwHrAHX/hVeqwakVCfGlAe9V4cUnmPu5GnXoaL28l18FPGbW6s84rghAbX+nJ1kxh+sUeIsep00UnLKEtzheSDwrzEVuzwNbM3O10T5GKVa+MRzUFVSWfM1nTzvgwAy7b3r/WT/ywnIFM+N8EvQ9an0Nqk9GTwc/UwYHjtOCt2XZ33Fag+0jii5ncdiKe3/9ueyoHSDvQk0fFVr/0YlF2ZVIeQ1jIl+ZtRn3snhm320PMmHx6sfaxXjJ8518X8ZJWIxRIWurHRTWnKYDDtfmfAhuaixx4+OkIKO+3T1kd62Z4ezebbKMJrQSpXn3VHP+jxopIYcjYM4YJkjBsIMGgbuSsYTCD0J5XWvdfkxRKeSX2wi/Jrc4LSmju1eo6xhjdgjxGnmerOIOKO6scIeWfQhMgzl0OyFBHV3QrDBjJkaSKrAJl0yjpQC5lkVBWCJf8RzWCZNHrc3oZDvvXjTHvCu4ISgAGNQ8F4Ujn9rf/PeiTU1DDLtpX0nJ4GDwwrTq19b9m3wEVGtmi83Q1OMHYmsQqbVb9Qw0TJU1P5ldTn26XjUF6zHu/bB7w5v7S1y1kol7irQhNYnlVmQbokqsbc6T4UJqDVE0+1z/PeCU7osTBSDwlXPvH7TGLTVHi0yAErp31yOKRwoAdtre6k2pzYKD+tZ24cDZ8xrwLcStPriUOYjOHJ1mKD1ux07zTiRA2Z1G7dktH1UXY9xIWdC+8OSmjGEFWakOXF1K+e8DdIso58O3XOihmWcq3g0rpX7cxTteP0wLGY0jGoPS5YfkQPgh7Xdb0QMzU8SQ89OCdG9U8oNVT1N9FQwUYvIA46fYB7bjNOM9zSLt1/jOD6ejbxPD5Eer5FLjWD/FSV/Hohb1F7xONMnh8PramIFNdy6E/u/UOE7ARle79LYbnAFjGSKi4joQ82dva/qOpElLSJznW+Pux0eREBS/nGWwhBXN6SkWn5bjFVAndcL6E33nhcaOLXn7FuKfYWBWs01ZNZktcNuRgT+E9K/nxW5an9EtxwE79MNFB5/VIks0Zqi9aN93y/3RfcL7kUr2w0Bfp9dwnedj1SBejS9muRrp8aX/EtRf0MnFg9XQH1HUuxPuDHSnM7WAwpkLriiHIf9ydW+TX+OCQw6Tqgzj1g16WkZ8bzOO/62WH7+WAC59VNdY1bP5LXJ3/Ox4ulSKuxJDDsOzXGhzUnA2rviy7BWVnfZsN515JU3AHQ95ER3pevnk/Zyidkqf/QxchTQv95Rt7l51eRC9OWkE/UBhSnJfAfoCCPxHy9uAm247uKmkL6Mx9/R+ciwkOYY+X48dD86wJ5xvqSTf4m+tpPH0oCY8Ke8em86G/xZh4lFUj+LjJo+CQ9PduFqYdyZig5+/dl8u77EifQ5H9U38wV8RwYClYj5cBBqirTSGKh+bQhNlhHzJ4SiRfIuy4g+9QYKE/ZCGheHaYYb8HqmQ9W52AR35smze2gEzziNpE5An8K/kHJxifWmu+4STxjzHfamHDu6o0Xm2unktBl7uAEoe8L9t7jUY/jNnrgzHZWqKtbts87AcX/LOnsr4u02rSHO9iS05Fj9s7/WIjaqpBVIatC/tcJIeY1HMLrl0Mn2swCvYOeyxTV09C0+r46Zj/0BMnXisoetCenhcFOrNAM6NgOkNPxqAAmKWL+OF88bl26bysvTh0sIBNvtaU7sqt/cZ0GqRMvCLa+rCnqGz6YckKCP7NyTsCVIqAnE/37D12MkyaEbzrIEbcfNH8M7+6W8hrs7Qo14EyTPTf7v364bzv4wOEjrhscofuTF/kUt1eKV4mlvLj10KQeFbs4fmnyhVAHK74y/+h0WOMvPxQ/LmRvlfbBYvOZgZNHm0D4/YfKlN3FtC4/CeAgG7GPRI8FDFRW3Xi5yOVykhsN0i5EHs1yDB1kpOsFWlE5H8mIkJH8AutXhlczcP3PNAAh8naVqR5J6fvHwGJWF54t8p17rgxcfiTA9PuVz0qIblVNe12am0bR5za9L+IfNH3KpPYUTc+f3cPoldQQkDl03yiCuPxUUeB7e5/ni5+TGUwPwXSTu9IoWZknCMmFnGCi4LKzFbxLoI6Z15CypRg3d5n1IoNy7Qjg7ezmGEh8q3iAloBS4cVFO2Vimj79t01oBvvuCNFDeikphgcp1WJA77oSGmYSRbQk0reXrS2uE7dYxCEYzaIh42ciLW53jRp2TfiPBcuL/qvSy+Vbqg8ywdft8wEDtTidU/6vg+VluLUSG4MTRZdv6phoCPV8JMikNoNZhSzOYbxeB3j8ymyfDPLyAElTSnnriRc4EB1kQBu9V1+khwe/3QPWv/TTrML+ZWE4B9poMFXU0PkcqwmorbTqUftsy/KDubDuw1BqHrf0UQpmgpGaV8jSKeJdHgX27zM7+p4CPBtylhRm9he4X35jLnMbbi0AGspi7aN7LcVA2a8494lDrw0jBJdgbJGP1psK/2KKMnQm82ejqJ5b/lLh3KWifdKS5AW0VdvjIlHkZ1i5pFanFMW8/tWY/2/LLS2/hg+9HCc+pLxWf30Ya0DTnrlDHTvv9/fyLchZVClJ1E3n96PihBCCVFelos9Pg3777iy/hPwGN7kd9COg/iy4vFH4JrXtORY88HPTp9Pb9WwJ3XvSKhar1eZ9w6emba1/mBCSN8rGotIE+JddHN/K/UoI+mcCTxKCLL4VXN4kqyi1+ih2NGJzGu7ebsk3DigqKT+h48H3+6JwIC+yJfZQ2i/NJfSabwWvl5QOrbsrF0T9AVXfzNqTW7AYXrOdKrm83dWNraYf/vhhRTz6s+XuEnqbmUJd8iOuiUVDaXWBNGapUjBgq5PkIsZ8e9IxvP/ZHO7oPxueUc3xGEjWtSIyzq6glb9sy1mT5lOBWsgLlQ2lZtSJttzl23irFPe2RXe/z/wcUyE09mvOhru+4571O30mrumKv1h+Xen63jqkezrSTD7YtdwZlIYuptouPwVIhZsJEXx4fcbr8c5Cu1RBWXIauTfMC7OC7oAq71E3+Kn9U8gqL0WfBH9xjUTQqWVbwMYetY8VyGuoXgnT9h+iwgH3jV1hbhNEY1BbgdDC/8wKOq5u3Dj35LpAwikeZ1Dbxp16X3rsFrcmpbTZdzfAJyhPVgCcf7To7BkecakVZkfNSnbw19PGfK1nVuALFAGliQLefWpWfFGw40q3xxo8vRe3djFNp+k+EOmkFayg81ZxqyFbvtMXV1qeOr639wPBl47tCn4/bX/a22JgMnTEtyzrL3wHt9g+4t3nU7QCT9Gx1clyAibDdwX7Q27aUXSM7/SA/UpgLfIxwQCTQV7BSvxDAB1rDo/4clNhbLy3mhFHE6gM+vzQrahIj9PL7IDAiYletlkQu2rTZWFB+JVQGs0I/XjXLADgg7T99d59NZXQkfxcla9bB9OgoceTg0hhTKp82ERbXV/zXO0HIW9UjfIVsUhyffF0cO/4aNlK3SvbCfNCWArK5NqK7LCPAos0OQza4i/SpqhENIuGiaBdMh2YnSbDnfoC+lpNncm793XnUDZw+7o79VdP7+aFkJHCN1wylSHqF4Q5g+xfJtVP5BT0hZSi1R2vyGXZsQ/0VMmF093Y6DAz9JR45CXZdkgq5nRwiN3YgbR+edwxJyoBRZrqaK2q9DgykMW4zYr1dK/Cm+2FxI+mZUBH/aWRVjRVCGKq+4pm3RTqcQBCuQRcZV3sdQHvJVDTW95qyOT60uGow/EWLDrnqIsFbO93cwqSQvUGgaBuAXvACdef1l3VMWkmfJIklZLVGysl3hmwvzy3zbqArou+VWr3xcsbSuzw8kpyRSvfQPF/HUTqGHLkvYi20POBE9u8BqckdFqfY3OAHkIoBnXw4Z+bq1udUuT05Mm9jynvTTp1kgIs0FPDkBYUIgA6IVpVmXTFTOhC4eOuiHzV86SMofn5hHI8c6kdMGCBK2/YnhQw3v4FUqOnxls/9XVw6uCH4XEMP/2zqhHkw0V70Dowoy+OmvOijanxIj48lxYrFYG4FdGGrAt0GUV3+A7rD07xs4tYcRc1W8NqDqm3+obUtTNSbyF8LdbFKoPBlSnj2AQOOTkPx74wOD0MPeqYAldGwP9l3XDnojUSsQu6ZaVe8mnNx3etddEwkVeWGDJF+UAvMyNKpOg4y8N42weQIB8RggV06UysLUbuKpMjBRxGqvnOOh9gqEFq4r8kM5JpF9LgR1iZyUi0WmugNMQKn8+XzTDs0aUKepMv2J3rvqJl0A81zKCcuBuWWLqM4QPIoibUYOLgSI7agcZygrqOkAyZ1s5UAmc5VMDSb4o8qbzoFd47USdIQbBrxbQcA+VZjXVhuwzCuq/KHopANA+bv2KGGb/RAIP19CldUkdySuif5d3+bURnF7tRf9/maWaFFjgt/KR/wcnaqzr1xA2ZFgWSO+zG/MB6aykKL7aqHofoCR5yJl+jiDAjwAQpphx6PxHBClBBJkXijWwu1xB9Ob+NDSkFWCHTH5W2+HLKxsNwCao0tm3y8guSrX48HXpORgspDPHgcWZlPjhKa9GZ2/JgyjCemtPRztTQn7r0nir6tFgPbkGQ8iK2NOTSlLp/slj7ll+QrNdqVE9GIctL636CSu8xfdHj+EBuMtamvM5C/8arMAWbU2YDM0WnlzVorZLW70eDSSzR1oItRwbZBpuyLQX37XKPX+M1+46soxggh7R+kFHv7bLOT6TB0uhayKzHa1+n9ggzTPsatRu1U/kEc4oI7o3T1jD3eyDbyxN6pGvdJi0BVgwGokutp3JNWV3ux4nnfoPhjxypnz6xGt+EbGU5+S7v6zilUfKA7zUtWMH3SsSh5AFzz1nBlL81evA2GzDT7iu4ljYTka5s3n1vV6IXs7itIacB11u4guu9sGcwBHC9s7bLUwHj+XMmcMCzZJ9Z3rOYCh63hwvkGc+v4OmGFMyHTgCet2IFz+uedXsU8LxDTiswAW5sxGUmZ1dgJspivgZAl+f2L+9JMiMOZJkBM9G2guPNjt5ZZMZ3OjNiBSIwAd89kQcQkwsrEJMKm6ZJgJhMFBuvgmcVPKvg+d8LnqCpbjezlj+7hBNo8j/255w9NP39+OO6+YZF+woeAy+VEL1104PxctkbHfIB0ScjgyC3KbfHGFUlJwjJ3Fpzlzi5jSgpye9b4V9LYn/WDsQbMHv3zNwetQH6bRMZZHWbckuTEQVURAm0SoMT6QrblvhkB/4nnzLPuIyd2Uj2DP3h09qA1D+oftWirBAmvmW18T8rHhQKHbUj9cx9VDLqNmCNlduS6h0dIyUdgz7k9BxL51BJHOpHUg43H5JmOFUKp8qHDGX1ofsni/rWCuurjQXaO7ESPRM9mfY+D/F8BtjjhD3giTWLcgj3gLc3HnKaEWCzKUYkg5mPvxfI6ylMN2y4JSQB32jJRQvt0XqDG8ph9o7ue8EH9LOCjB37175LllrwVRf1y1rS3HggY2/qLscnDSkN6gEH5UVfnHEXRct6v0Ozah5SbAENtK1N/cEA8beEpp+NDIqd7MJwJrPlj9KgJNY6WHlSfMTIKcThJwE3GlM3CkDfnwfWsclwpJkCMThTZj+o+fvVwNqUJlGuW3Nmu2Nc/YQUlE3H8cGg/UkHHU/Wndar8h6dMecOPPPyYltsbE8o5uWOsDhMFsbZoZZbO8ZqM1OYlNV463+nxDfz2b0J7/3D2o7Y+AUZScjI8BOpGYNzqsIwt9DZr3ude4dw2JYW2hTo2RwTaiihJSBjkPmDKdkiMlXQUI43hH7xPT3XngvfaI75er84SF76Y/DPBJ0Xxr8OsHZ/uZL/YIEhazbG5Flan4g8qpoTDiDhihs5g+mZduuO468GrYwiYL26f7r+g0YrRT4Ih3+52ZeuF1hUD0QOxW4ZwZ9HKNYGk+8rjeBEOwUWJyG8Z+41DdTjq4ecA3NoR40w4/XFaMzolalshbkhcXhOpcImxnggBiqpqhreYtf/tSzz61v8LhT0y7MNxYmxNHdtIcbjqkqtdiPyFKo4rKoSYYm/1O/EZiXLJcT0NEEvnN04Y4ax4hq7S1cJRd5p4iIgjwPf6UQHEQmEEWj8+F9ff1hltBiF8Omcop1N8UTSl1vatU9ZM3jyVLARQLpZZvLBH59YsoOHCuTaId7ziXe8Z6/l9dX7o8Y5RQXdgqq1X+IaDtyo0dxhL+iJCBqMTZIjhRtStTmciXZrzOD7wdJ23kZ8+FR51+bAXvk5e2bH+KEbzbQwGrTYfbYNHn61oxI52wS1C6lF0OjhpyrFuTN454cZfBEFE9EwVZN0BkX5UtHRcOVePS1wwlQh3K4K4jAZxt2zDJdAC1pvlCHXugR+1I9Km4eGKFNpvkKemIzQry+TDDL6uWATGHisdzT32aA+OEEugTrKQMyzVUyeT0OcLwruz4YH2I3u4oCNPNGS2cX8KkR8bgSyL16ZAK5qDmvq8scbBFai/SxR0jigv/2nt38Ob5W8wv3ytUf+NAVqk1/Y871rbji7SVYm7/iXLpNm1bBhc1W9Axy5I87rbtGvgQk61D+ofmkxoblRMF+rdrmkmAAtebubIKKl069yPNSeAS9pLVMfwuzDGJjy6YRMIKIb5p8f9JRfg3RIpFMmkpHl6uPkt8FVWiI6VsSoGR0I5yv19SQOagf5VErWFzbCc3co5F/8wFtkZTIrHWDKNmkKXQGKSKaz/udL7ymbZYi6lUwnfTGtcSgNCxotK+6byHkvbDDx9qUziHic4PhIX0gmFy3NpO4B621WgI6VJqXjThKkeD6z62TsbkuptkB2XCbybPOy7m7TEfoJhCvY7k0U1OJSiLgN40gFFBY//X3erbHwWtytK14xH9hhUkR6e3psUll5KRUFpqQF44Hm/fIcau/N7neaeTWSqd5YJbHP9IXUB8dQs7faQC9opSjvDR+ybHz3gnsDHdr7EkX0M8jcPLPBlBBCJ64PmsjNLDG4/eN+ndZpogtBqmsKWVVHHdndrxyUgKkqljCc6u+WmsOZ51sHb5zUACd8UQ5QxNrWnp5VbMSOBmi1OgXIoZVyn5F7hJseTskcKSz5Mh4dndvpyLWHuuKJ5CpWpnbAwiTvlEjQc6xE5xujq7sT4cLOHjSKVATmXjrMF0KtUySaP2FGw3Cd29vHkwDPMe5AC7FNSocp13pGOkLPX2PrBxxGFoftcBJUNJrIEs5xNK2byICVHvLrd1uXRdecnxh7DdVCIkXeh2T0jDPuASZoiOf1D/RL0Tg13GViAjW9bngGqoF0uNkurOtBdUn6yB6VVdjSPp5NfVWbL3zbg6knTC7LIrJvXnys+jCR5f7BBeqE5d+1KxTMFFXFJBZPfR0dnlOtS5itKVEvKgizpBVT6xPuqEELGVMi7wUAhG0RS0/Wn65iDSzWwUFn0Dobrw3kOSYJE39djZOwRTXcUEjCLohg8mIYQ0HoyFFKxLSQmT6zlHdQdaviwnRKfTqsazI9H19Lzddjfwbq+3kxB4AZafCuGVVPTE08zrr40IIQNFRDzLV1CozIvfWUqs/1vS0pWima3d2otkgGgnd+7yIXr9NhrGURn/SL9c3nEopYPMWJIRctMk0VlCajuBbvCcnjZwkjuLViIoLGSgRdsNGdG0jpDAgx9MUwEAoj2uH9s62dbj2GAWIZZc+L64xALLGhoYIwY4v3HrOM4C3bKCKqVRlVD8dDEgw/H3Gt8Hb+VG9kx9KBI7PLHPzX3am7gdXBC4cOrG3Ewi6fBX429+aLxpHncqMWcZR7am9KW8SHttWnb7WH0AlV9ZOF/66SNi82bc2ziPbmr39APqhsld+Qr5rT7/IzgZEGchvNx8pFMPC/c+nOBpUfWHDuOo9EgyLeduETw9uazgztN1xndi6I4fwhX1MSCBpsrKLJ01QDAuyh+vdZz5HVkeTBg4VAQ07sZqe0iX6YuEnz0a7pz9qY8wTUs95fgZ8jDIV180cW53E5D9zb8qYUd2a7oXuO38WgkUouo9iqAzmA3qoFATeEWCjOfkFsXUTH1AZGL+/7khhYe3RgGoNQq1MMmjg5QjWw3QiA7Sy/1OJFjXqY96YulMNAOIlXFG6kmOp/BsxGHCVPyMBso4y2xrmz8lVJn2UOgbAL2DvYeFPQIfGg2eHcaNj+QC3ToNmhbLiAjPY9p2+VkvSP6GrPR7os/ErkNnD5kRZzq/j070YzopHkVw30rBh5YCR7MMCPe4lFLzEVtVh35lrb19dWC+jTm0QbsfedQWMQ7mj0k7hL5+yGH0dTnffGAAgmwDm8eEPWmIrj7PzH362LUmS4MeY9c8fz/hDi+UK1s9i479rwkiH8Ov1BHwgiIfW8eKN59vio03zIYR+uGWx3Z7u5EOcfqoVj4QstVCpctZcbMD7Y96UdwdFIl+Eq2EODAxo0UlyUvbEeKRaiYwsEoOhTkWOMuqWSFvdcGRg/Jjl+BgjVzP8dgc5JFdzBtukscIh7AWFB/xbmn7BMdN2bPtRYBwRs4HzeZfdNS3IanlcDZXrTVwggUXpt0dAzPOKEk8vH6QM1DeRoSUfCnzR/bqIdHTHPjGAWrt+06fJ2eSJdCo6bvea0fMxcJCjFIRtxQMxyxByYyWbgvT1EH/gDjeqU8dIJibgg/c5ooO1I8G9P6878uqj66CZ7SbUmiKkT9wuQ7cXh0ox0szGwmP0SWxfGBJ3wOx8Fzlz8UynGWsc7+0d2LzILv/E4k09uIgeIS2F4uWZA3Gyp7MxEhZ+qTcTPPble0hb17pLJ+Qt9fmhxmx9PNeVIYan71ML5ls4V5aaJ4oR/s88SOADE+e4mwwezzmXJRkS/k5IBfS/r3MHtYPs4594i3iSHSCf2oCRaL3B8zJB7umVi7iE+9DLzjXc4Y0hUUou7LhYnpF5V9xF1JjPrmXUOLMPDczpHn+vE8F8OzW/YIz5dPD9b3LfBaPpZ33Nho1omS3X+qyq85rRz9saclqiyippPAfszF+pnen2ruJZpHrNZNZy+b02s2k8m8OlDARf7YMX8lwbtB62d9qmZ8A2qS8ALfOaaRK1rD/wsTClFq0NYvRTDqqDqJQNJIIb8JlTKGTexn/cuv5FLzAfLiDAWkVQvoBfG7ag7PPeo86BGgn3I640ylnscFMX23yMX20iDQAt8tzlXDpaFa27FztiyQ2cd/URuHHPfSmIwk+P7zlOR0/7SyU1ebfVyJIgnzUmbpsqRY85xI4YcwyTe5BMme7vUL/MBXP1uwZq5mqr1/GTcGERsOaUWlagHaJm+EImQFzi6MyGh4Q++uDbDxoYpcVURGA1VV+lVdRxTmr2/8QG/yK7QhIu7OXJG3uh6FzNQ6PHUoYI+J5YaTB20x/ZMFi89aCPO3AlXIaqVYlNjsce8wA5SxbvwlF+C94C9M2hCLwyPDR6S2jHANhDLDoMOXxu7kIbZpHejESmjzts8HQgVxvJr7HIHf3DpjZhoC7DFerWnP/DCdZ20ARCNei8gK7oTW63QbgVYIDGtxef13jY36D7HDqHrnureeEY4TwhQsQrchkyHMfputSedw5No6omI+rHDnPCh3wOJMc8tAi1NI3DhJ2k5tyxbCwL4emKe2zMPjkiM0KDmNz0mo2CK91RE48Rf0W33wErVvw9eI3evpfDL7HpBZObjqbtbvarOQKsZ9cxLCcQe87xdah4AHea5PNaZcutAG8cmcyvOjKA7d3gi47dK8n5bTI6Aq+H2y9IVNLTpkvnbxpJc4USoZisr8UtJmN84ezdeRBZ5x89Jh2A4sHsWTHujIyycbcmKKznE29xJY4tCybK5qtX9J198tD+TeSaTCgF3EvG77BOuG6ThAivQkA1/rLjKua1tqKqwjk/0KaFagGnVUjQcgfcO/5HHAJ+BqZVRsXFGwKAA+AaBKUZzax5KaCCvq99I9tjSPZt6S9W3iCFMvG2YizvOmortHFQRR0UJRL0MOlBpQ68xKhaUjV7GdKTtAies+YMvsT39THt6FOOOq/RIs24znUrgn9t5PYE2HYdsZ3qCVQsTt5fIifJYCIqSacofE5C+8oz0xDYK262NNJGWDQcZzjG3muyh2BTwfqioo3iwtz0gq2/NmtO4ri+mI7DyUhPR6owLti8UsIfwuUjSNHzSxqUyMiqXzMnnpuOTP60/3mrBF3I6ky8x5gYWJbyilYmCGQzKhuU1IPcvnerOzXJHUe+86C4whgvwr9hRQNQj6f9O1L2cDuUqO55LC5MItLeDx0Q6ho7yIR14lsNeI9Yr5lirIzDMlS26j4MNHYjuaUBUj5h8cXAii3efT5b4ba6zK2ZdCJF/SAq3nlpDtTy72PIkOA/UXP/wzd9+iTHqbS5SIl1paEheP6guD7/mnN0HC9BevLB9yiIF+8CfKk4b86nk8XY379aTsbRSsrY6f7UHXsp7RRa2a8HZAp8jwbdOneARR70VcEWMLpOBL5nipaMM0BDBJ//eeK/C8HosPG6wKe3KwI2vm3IffRvcC0P8cjk30ZdlrMz5Tg/c+O6rQuaikUvec9MR57ZYuMLnAME3WmkPAFrGt8LGucoevM8+gC5IXlhhx3uJ8f2YKmaT8eE0V6kVK6WJaRB9LnBbO7383jkqU/95ft51AXv3lfJt3ZEf/prCZb8tlNxz02f2+qMxnFFM/1w3Yq57XJgzIBwA0IPUsAKetTLaW+CfgixwID15svmKlGxb+ES2AlU+aCCyDwhBaXZCUlLvjfWx5NLwvqTlFSKpFjr9XEFCTUhabeMdvqFTa+nnAFIiVnh4CUiO8q5HS/OdNHkpvX6wVAWskZWmn3Xu2Q/o8HFo2O7+RERjmxtZdpkzN0oyW7QEUqJgAJ2yVFSyVjyrWui4qMGoSE1nsqcTqyedVuq5/fpTSeOe7j0+YjpL9KvSmQyPYJPTaeqeXwgg+MzFzBsKm376q3/NFXGL+rcdLHtITX83v4RWJ7Fj6NL7G6ZHliR60TDGxZOAaUwzUnWVfDz+Uj6z7r7qYm6JVfvTRHneimcwP00cvLL/nMPZEjblYsK8rJQZeYG98fzrCJFzdtIJQWm+JSjKn7K4ZUR/Tdp4ifokifw0eeGIyQCZFfhLzDIG7c+/2QMo4OpDm6fHEsu3ehyALaDNTzX/bmlpehf1rwa+mcSnDpN+aeKnFjpS2b9bWs5I7/mrlW/E4v4L37M7YTml3y+lyMq/W1qa4Vz/dwPfzHxlgWNiucsiqgX6u6XlWPtfI/1GC0q36rb++kepxoKd75LOv1ta6pxXzXd6/+YFAzpafM9abFuYRfd3S8s51X+N9BtxPLsTdz5W4wH2t+/LdUr/dzPcWRSi2xq3d9F9AjzfTU30f4Ra868fdfbfxb47tyB2vfDfzfCrnjOquPPqi3yw+n8HtXOxsm67352TNl/gfT3/uxk+jx75pLP/8aJUyf8OamL775KfHpM2B71ceg3/sxn2tK2TdWu+t/CrPe6/g5rLbr+0+z8v/Jxx8WLhfzfD/6+NydQmGSP2B2HaoF7jfhLxybNreL5uShK0bIO791bQ4s+bm7hyQcUldLLC/LR4rnXYyKkbWKFbhY2maBkqZLFSB1y/FYeX0BGcYUQAaaY1MICeW+JrpydN3MwNfT993Ni87+OSmy/c85HyzmQ9oFJBX4KIBne0jqbKKDH7HzIKvo0CCA3GdZzJWjdNFbacusqrcynnVenZw4uQP7XtT7URhfih4fxwwJrLLuUw/zVBFeVtrn5fXV2Ot8ctpi3f9I/fpsUZp3GKmD69L5ROEZdxc1xppW6E6Q/CEUGSJOqnOvozdSD4n//6DgOtH7N1Cgt05QJXyXrPWfVCl4M/niY2eG7Kc5G05ovi6N4ll7NO95+w7IUYEw4lcPFrlWHz9OIP+zL/gozCll3uYhr/eRkl/8Dn/st1uCpgVcCqgFUB/3MCGnpK6JXFYdRWZrLm9H2nmfsOUdb1nh0DNZQbY43vDbrXVlR9bV58l4IUd58ciMd4In9/C4vk/RYzVdzouMTXErEZO42P9NVIXEhAG67xPI8xYjsfORWZ+XIz9oKeFBMWyN1KXzqEQqlcnG6Dh1eUo09s2Z0gS/wW7P0Vli1D2LsUN81DyYH1jPQ+hbk2he4P7jG71q6Vvo0L0Mcm1ZfhZ/rLT/jsRf2wEX9xr6sPmnsy/19JaeFLEpK/T++zXf7xkV3D/7HDw8/rifNT3vMBFOiY9FPfD8m++5fPkPQcvMsvDQSZCiz5ivVwgymCtETiNtQKuwidH3c1YktvnnUmp5g1E3DLZ/Ol3D4GoM6ejFUnrrRPokmP4WbLYWEgpN3y+xLnRCO4rt6zV+cyeoXkyRJFDteLd6F8XwesOGhhYFH4wmRw4KqVhtqkACCULK2d2A1ZITnUkr0DWFxFvuRk6kon5lKmj/5bH8vv5DyNNeJSO02IbHnfCl/DFuhj+UTR75W7AmQW6GP5LZ3vlbt8Xu4CfSyP5AXKXX6vaYE+VgDbd8pdBdsq2FbB9n8PbK197IENRoRv54q5+YMjrPzcjAtHW9RX3Lb2LBPi9mT8c2ehna0zmZtC2YjVrv0g5Omu+9lkpSH8WXFEkRdLrPLGJLyrY/ajbz0Arbi33ekqwx3QNYhLTHY6zFP+fBI0YQXYa3On+ShksE6avLujv9z3za5RP/jLFZTfz1U+szpWDnYDqwnPazEyXQFrstyu9FqugzH7Akkqhvd7uoJWnFkJEUB4LmTnxQThqOCJNrNiQ1hNmFkqStkwvacLuZKqdm75U1Um2Gnj5JnAilgmZMJZ3VP+UtI1ixWAeffWqhVctYKrVnAVbKtgWwXbPwebWRSsHlf4zIj93Oip84fkyJVQMhDalJN/XeDqCl+tr77aeTWbd5+azwr42JQGR2mI20RardAxq/NRkNPGfOuLVkBGJEMk6THvvrf5K9xQsjf+LUwgr6FhBUyo+RgOvgPaOrzCV/3Dl0RqTvCIS60URa9vNbNPEcgzzl0e88a5B0y0gWh/7Qqn8xoaZm6bn+IRH1rhk/7QveNDpnynLw6sgAApHQVfD6Ct9BXOUqaX8fflXRfYZL+CoVlL2aViyXc689TyCM88JZElA0zoKnhWwbMKnlXwrIJnFTyr4FkFzyp4VsGzCp5V8KyCZxU8q+BZBc8qeFbBswqeVfCsgmcVPKvgWQXPKnhWwbMKnlXwrIJnFTyr4FkFzyp4VsGzCp5V8KyCZxU8q+BZBc//PHjcEGHIU7LfuiSyfwte5M85c5W2lHg4xVn7fOH9RI8jlRChfszBeNXE5LsoRaCOKFBHiC57N4wj8e2+z7IXFZjX86elFr3d6DyQSmJ/Hq+mZOipP/BBASj7Wfw2JSoIcu6QNTeLt2Dg6bPPUvN3nX98kBur9U8e696NdbyvVo9N+qFIovo/qI77idhzjuf/r8YHMhDzbIoe6UrDmiUfYc/lXnxjF/1mqb/7dp/JunzBP06d8sbZ6S7Rd6S38ZKnt/99BlzkD5U7T/XBEZ+eSUkf/aF7Oh3/4HH69JQQvf5XG3+UXxL2Tx5s+OTM2i+MfSv1Qxcb8ld+nP6pgEzE198RY4Zzw9a0flY/c7yfnhg4xr3sK56VyIhjxDMSGAaa96/VuiJ+6MET6eTLR5KS18pBre6KNzOVDOmxpx3FuhRwFWR4HcYcHDhee0BOK3yeRSLVfVL2rkb50GuexTNgjKLZqIEay1s/DrazoQozR43vAwf8miwZfMKeeNLh0ZvOshLQyFaZycRqTs7sa2/rGJjCzAszLXEN5CA22C3e34LFvaQLPW34mJraP/G4j3vhs23FXKNkfQl0KCumqN5o+pmwfEeXOjP3zddjfpTW9KQr8w/xoZ8vVSISzSv0TuOlyrXCuXfMOHWq6BXFJEyg4Dn+wV+ebQjscqDkZ4TQbjuiod3BB4xUrOQ8cQXqC+65uf3GLmn2SSeItzJHi/vYhIR/snv5e/xZb3gpte6IqpwWRPMljDE+5yrJ87bAcfJJQeZwMvc1wMm4AJHTWPwuQhytq/azpm2EfDtCK9co2Iy6yzUhBcOZLMbMQt9rmjzXkvAljjoya24e8ZWV9BokuHdhd9sfu95l0jLNepdMPfSulXqPhRq3H7xAlm78Wj2WDjWbKEUnpeOG4Q93P4fYghbcmbQlVRNCqjcAv+3kbdxdbie0FW5AkyJneB9J3iwDN2gzB1dFKflDow6JHGhG4KJgpdm+TgQxve7HPNbEsAe6kl5dBnertpR2qAZMHm+Qmod8sEcr3/gkVTAduK7J6/WFc9090THIds1G9LAVzhYz2wFd2xIwtmOXJ21XURb1jzqglympFP9omHbprtnkvpZWUB+o2T+h5rsb7W3ajUM3Y3d/1qvDe7wMpLHQTRyXp0kjPmPURux9hMZ7R0gIWEfKuYN9qYa1/mUrNhXK661qmZF4NMqPTgvml91hT7wmleUrKLbLOE2epH/shTYphxBQIh/iI3+wbMpwkNM4/K66wthvmJ0YdrK7a1wx4JhCOTC7vb3kUTHVRE2r7wDZG7aW7hieJBWXTk57UJtONlQtxINIGL/8s77oEt9LBEIcFEyQ0sN9plG0FTL5UT3j1aD11qntGaFMmIOgDOUZUQPcK2nVajDmiRH7LHfwXasHNUwWqmJOCYyrSg3Z6nDYjOLbA7qcXw+xdVpw99sW1Xy5mTBpCkZGpboun7SbNjXX1JKfdMX3NaAGGQEZZp2kk0wm/w5ywBHyG8O9ThcIQS9ul9Ajs23bH2RMQEZioW+CxzaHhk1kKxjMzpaLfn4XXDN3GfH7e7u6v22oSnPDC4XbZTRmY04N6T3ttyQfI8R0k5LVZllggrZoYVtyheuKQetg9H44LjToxdbwKori46C9ExoD6fVuIHbo7F5yOxOc1qnrOGU4F0WfyoDRy6c48MK5a7TuoPS7p2hkgn81UU+Ge/s+tX6qspiaETKS39dz3WtY3eeUda9nK8ipE4XcjKt/SQf6Z8BMe+Q48vdtF2o3IrlPPRRo6/e+p9nX0dw8ekNIpBwms6M4fPKPBnpRNIzh9DQ3un4ceWq960Z8ChEevO3auliqgTyFKZJ1NgpGbc8j4z2CKj+nyfr3rpO8lrimBPZm4tKYiAYWdUyql/eDhKGV0fbLIRYTh4TEdv2UJn9IWCGXXOH6R/Sjh6zkcOPX6hS/qkZsIIbVh+a+saEKJURMlSMcNKuVu50YbN8h+8Eo4cmqz/qf8VBPTzWD3ByGD8sXLz7yx3coOrMplGsB+5qgfcUzfWNpuAMwmi6NtZW1ea2zc75KDERSKwNVrt74x/BmVFi04cRXwtTXYVTYbN17Us+zgN79Si/yrtVa6NbboQgjYjxOaOWAA0iEtdH2x3x3C/uujl1Qk6o6zh/cp2SgWvfasFUZqkBd6zJYC9dNGuXFn6LKhnxNUCrJRYTP5qQpc+q93cgguEFAh0rArIM2XTnd7fMv+uNKrZ9s8oLGS+gApyEe35Kq66aaPYUYyMFdJ2772x+iWo1r3Ug9pCMuz5vYeo7POmfjSbq5VThaMPedG0c6FF8fPuhGZ10cBZEKGh4Vu0tGXC52Hva9S1XtwVU3aVrBvShSXSJG8FGdq3W+0PeqEESnerj8HBZPZnYexRUXHtcjnerHnCAEuRBQ695RM15sm555pjQr8fm4T2CfVX1Q8OTEaKxSBkGmSbljlrBxp+J1flZPVyjlGptl7wyyt2PF+etcOuObLw9hspu+dyxvjGttSaWYQ1TPwKGwIbsBCYyb3GwcaeYCIqaniQZvezxXpDXvkF/nUsQX/NDzfIis62yKE06DnUCCkgvmwLN69HrbGez6e9MpHIjUM1BoZYjsgZFGWjfOvr2H6c3lJbbe8Q4hajV9f3RsGoNujRdPmxLnIV6zvhqToU/h+fRbtSZTXViciMGLaCE7qj28XBrtZXRUOp5T5bO/d39b1tfTYd5pYhpIoW3KazzRtMdZ5wRlcjG442oER2qnSeOwOis8xlNG4zF6PZkwHUdCJG5sKysWsGt3YxloFRXLRewB1xbNB1jYB7IhhMbO4LyeET25m5oUAyNFsCtCiXsU7dsD55aOrIyBHkhz0GCdioVngVZ7XzjdFe1deeVlz15nsr7rmJxWq9P6LfvPqcemffUbyQlB9YEWcP9GY7g1ol9yK7LvFh1NqC9RD+fM4CM4l9BzDxqxSKK39AHTL1JOnkau/sO+JYoVqZAUD57RlBL1cXRHKTWql/mqAfABzqB8QwYx+u9OdXmVwmM/1SiND7fEJZ198uCpgx8BRet12WrwKUwmaeRDANxy4QNgno0VM+pUZiV/3SA6+nZppIu0lunFzn43n/7H1Du9zBGkR0NnwFEkKemCVGCRbXRhvrWgJbn30XrqnCKZYq6anUGzAvN4yur17dU1KAZ65KvQTdnoTNZ0JnNvTR2XD5/+sH9LO236fO8DZeRURlOBNEoFbD/7/tPUZZQXXx4zsTEAEuP4JMzdjFzdCvLY2lI7//MZ7yKiv/J36NNda46JkfVnZZHye2JSK9TAszuyRBqbC/ofYyjHjOgM/t7HpHaHeOU/EoyI5nlJ/RmjNZ7nvvq9nqQJOpHZxGu4a/I93TqYzpnHacNci2xxgTA9H4ZqFBu8avPZuGvTSD3owZcK4q6fNz1lkiLmx9NpoZRxA1owvqWexJmqooWTtcPJT2Bv1ZnrAsak3LXPOlh3dxMSvX5/WW1SrxwFUw8eh56fzOqDy5uBDBITcul/E1WdpMjAWrKcEg2SRgOnReybYF96rxyUusET0F0iSSRXIe2do4nBfNNniwcVp7ssnNqFlJWlwMUET9WbGTSw/UjErJbrCcRMrj0+MFFlMqnaAHygwy0cnQ4rT4cZcejwQMykHaYy3lg9U36WSxMjOhR7sOrdjZ7ev+W5XiSJnof+ZlDBFxpuQZSI6JPhqHRM3Es6Ya2UgKyct4nITcNlGeYierWEZIlQvYyyhrKr9RBm6He3JTUQ1hsyq/HXNsoUs3x+C6N1E8LxqRHSk+oKfgf7dgSP0e5rz+j1amikj1v0Mg+OjIbbeilsl9Z8eOspw1KJ0tMtpVUGj3AmHwAnOCR4h5JlioWkc3lcK2Cgsuiu8DGlK2TWV3ofs0l3rulTTtJJa6OfLpMErEYj8sdxRf0WTmUGpF90I85PptyhERjJVamdB3hx04Gsn8o0KaWnVaugGd89ipGZGMm9lV+JL9Fcb6twmPQ16P3zRGrg0KX3jDVlVPeEKXMEX8mEHuE3Rg5ZuC7FO6S1neRJ0ZOhqGZDnrnUPkKG+bhD84PR4zOmaf5RMGeXfC0W4FesGrF6geP2dfqzNXIwFoRV6cSq7HOa63CicugK821M7JUvpfCwsZFPX+uFu7afNe/Ur7aA60406TvEHhbTwYKK+K7QKde8p9FXMx5u3JmRVyz4tXXSbzzHP219Ykx/3CDhy7V8R0gxQ8Ec5PX0b14RDkQU9ixW5zvaPpE7DpKzzbQHbZc5sW0iGZXCsFgWQbKW+8jWjsaqKcZrKLG4O6/0KjXG8Y12sVltWg1frK9Fb/hQSDbgUfx6DUlX22cf1l+t7WC+H6h0MGePyyl26mvzyyg5g0K/mNeakfVtEp7NoTEsdAFtylm8XQszz8JgWHUklsERMvYGVmKzoHTS805NaxWAzVJ3NyhrxN9/OJXvSneDOsUFsN5BfQ6kuwXcuK3UdZTIpJ0lSHWpkYKDh+wfAOZmPmvBjbL5kVwQKFEhrzmt1/ZSk+Q3JPllaAfLO82N2NrywU60oCW0+l0jE/s+MVIxM6m2iK0aQlt3GWTQziUgLIlNyHdczXMf5Irp21E90YS+yroGZ56LvEJr9x06esEl5gP7TbT3Fc0rb/w79k6eq8EEGxOvIB/Lm1OGA+a/W5QXMzMirSNm2z/x4nZTzDG5sACWmeHXux1Hskt8p8JhVZC+kOYi7FFVWAYtnG00T5n/dq8othv0xMBZ1YCO3dzIT89VLUjcosyRs2uA922N2CvaVN1Ktnnr7gaqm1+jss1fT/S72FkKFcYKyG/wzT9rjmlPvAoNnZ3oSbKuOgwYpY1mUTBNkv+7ljxaf0se1GiH06t1pfcZ5w5bV7GE931nAzWFuBzIaHhOBjpfFDjOeZCGYHFU8+e9I1hEJeqVinJfpKAnqSWPXNf2GS1DoREB5BM3742GUYSBtWuT5Gj9xFfBXDSKkTejkLNbEkK58d282ErfZo6NTrJ6cpjlGpykcE5dK83cafbdIK3DvHKrVmsjlllLMYAabf/szfns7SggS6YxkmxwG5pqAW87cfAKQHYOjqwFLBoTOjT5MTAPAeo/1Rg8bf1RXTRbK+07//xlflNvE82GwnGgJ3OSsKxkQ2T/52RSftLIe4g1JmFWMWB9Ouh6YvfkxCfViJl9B1JiYs3nOZNO85N9iPkZhKCMtpQWZ440P1fC41wsl4qZI2LCvr7CVlcN4Mh646DhWDzQKvk3kapD3204NbQINRXo4u+22/+KoMtHm4PkvVQ+heJ95dWx5povejM2y1SlXFFIfctppbFbx6mARtsiQYCNOni8q/PjmTbjWtpzXcX8oUOMjK2tz8nFg2S8pj/++4i7WtsrbZd+y0SwhWNFx4Gx5MOy6GAlshIQuIqcf+zDfQoxkN4P8w4btSsWkiXNc5hOlbFIX4vHQz0hv7n9sCNRKHXbUsYuLGf0WiSxNLhNorwEdBP7+nM6qO7xc+zQtL3ezcS9x5CWAV2n7J2iYugcGP1r27Q/5+AI90x7bciwV6+iu4auLOtie6L4YtHShJMSVy0C7r2Jf+IUgaU+KVH332AHYVXjwyDMgZvC4xAgqi7jemvkJ0//cUWdpXZM+tdHwTYYGlQFZk1SnrUssaGjVsO9D7Vts+UStf+8QffGe753Q/m1o+Vfm36sf0AGRZHETEeX/DLwYunNKKVtt9PoGdyXL/+w+qmmJbZIOl9kiYINQ+t3utVSkjDsnJITV96sJKtvPry7b895BYPzgWEJh34sRTm0ZcYl1CEaRp8EwEdS2p20fjT0Zg7yylLj98lfv9MW7KQKlL4p6RTqy32FR1DO6+Gl60vuQHkKHUuUCh6cGJ3nTQ8Kc3r6a3bkGuCfX45bHSsyuXjj/wBQSwMEFAACAAgAEnMCSQLxxKdNAAAAawAAABsAAAB1bml2ZXJzYWwvdW5pdmVyc2FsLnBuZy54bWyzsa/IzVEoSy0qzszPs1Uy1DNQsrfj5bIpKEoty0wtV6gAihnpGUCAkkKlrZIJErc8M6UkA6jCwMAUIZiRmpmeUWKrZG5qAhfUB5oJAFBLAQIAABQAAgAIAESUV0cjtE77+wIAALAIAAAUAAAAAAAAAAEAAAAAAAAAAAB1bml2ZXJzYWwvcGxheWVyLnhtbFBLAQIAABQAAgAIABJzAkmj+2gjBj8AAK2dAAAXAAAAAAAAAAAAAAAAAC0DAAB1bml2ZXJzYWwvdW5pdmVyc2FsLnBuZ1BLAQIAABQAAgAIABJzAkkC8cSnTQAAAGsAAAAbAAAAAAAAAAEAAAAAAGhCAAB1bml2ZXJzYWwvdW5pdmVyc2FsLnBuZy54bWxQSwUGAAAAAAMAAwDQAAAA7kIAAAAA"/>
  <p:tag name="ISPRING_PRESENTATION_TITLE" val="1115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6914</Words>
  <Application>WPS 演示</Application>
  <PresentationFormat>全屏显示(16:9)</PresentationFormat>
  <Paragraphs>936</Paragraphs>
  <Slides>40</Slides>
  <Notes>40</Notes>
  <HiddenSlides>0</HiddenSlides>
  <MMClips>1</MMClips>
  <ScaleCrop>false</ScaleCrop>
  <HeadingPairs>
    <vt:vector size="6" baseType="variant">
      <vt:variant>
        <vt:lpstr>已用的字体</vt:lpstr>
      </vt:variant>
      <vt:variant>
        <vt:i4>34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40</vt:i4>
      </vt:variant>
    </vt:vector>
  </HeadingPairs>
  <TitlesOfParts>
    <vt:vector size="76" baseType="lpstr">
      <vt:lpstr>Arial</vt:lpstr>
      <vt:lpstr>宋体</vt:lpstr>
      <vt:lpstr>Wingdings</vt:lpstr>
      <vt:lpstr>Impact</vt:lpstr>
      <vt:lpstr>微软雅黑</vt:lpstr>
      <vt:lpstr>Calibri</vt:lpstr>
      <vt:lpstr>Broadway</vt:lpstr>
      <vt:lpstr>Segoe Print</vt:lpstr>
      <vt:lpstr>Something Fishy</vt:lpstr>
      <vt:lpstr>方正华隶_GBK</vt:lpstr>
      <vt:lpstr>方正大黑简体</vt:lpstr>
      <vt:lpstr>Calibri</vt:lpstr>
      <vt:lpstr>Roboto</vt:lpstr>
      <vt:lpstr>华文黑体</vt:lpstr>
      <vt:lpstr>黑体</vt:lpstr>
      <vt:lpstr>Palatino Linotype</vt:lpstr>
      <vt:lpstr>方正兰亭细黑_GBK_M</vt:lpstr>
      <vt:lpstr>Arial Unicode MS</vt:lpstr>
      <vt:lpstr>Gill Sans</vt:lpstr>
      <vt:lpstr>Lato Light</vt:lpstr>
      <vt:lpstr>Bebas Neue</vt:lpstr>
      <vt:lpstr>方正兰亭黑_GBK</vt:lpstr>
      <vt:lpstr>Agency FB</vt:lpstr>
      <vt:lpstr>Trebuchet MS</vt:lpstr>
      <vt:lpstr>Aharoni</vt:lpstr>
      <vt:lpstr>时尚中黑简体</vt:lpstr>
      <vt:lpstr>方正正准黑简体</vt:lpstr>
      <vt:lpstr>DFHeiW12-GB5</vt:lpstr>
      <vt:lpstr>MingLiU-ExtB</vt:lpstr>
      <vt:lpstr>微软雅黑 Light</vt:lpstr>
      <vt:lpstr>汉仪菱心体简</vt:lpstr>
      <vt:lpstr>方正兰亭细黑_GBK</vt:lpstr>
      <vt:lpstr>方正粗谭黑简体</vt:lpstr>
      <vt:lpstr>方正正大黑简体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1115</dc:title>
  <dc:creator>Administrator</dc:creator>
  <cp:lastModifiedBy>Ma Cheng</cp:lastModifiedBy>
  <cp:revision>48</cp:revision>
  <dcterms:created xsi:type="dcterms:W3CDTF">2015-12-30T09:37:00Z</dcterms:created>
  <dcterms:modified xsi:type="dcterms:W3CDTF">2021-03-12T13:17:54Z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