
<file path=[Content_Types].xml><?xml version="1.0" encoding="utf-8"?>
<Types xmlns="http://schemas.openxmlformats.org/package/2006/content-types">
  <Default Extension="jpeg" ContentType="image/jpe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9" r:id="rId3"/>
  </p:sldMasterIdLst>
  <p:notesMasterIdLst>
    <p:notesMasterId r:id="rId5"/>
  </p:notesMasterIdLst>
  <p:sldIdLst>
    <p:sldId id="256" r:id="rId4"/>
    <p:sldId id="260" r:id="rId6"/>
    <p:sldId id="266" r:id="rId7"/>
    <p:sldId id="261" r:id="rId8"/>
    <p:sldId id="262" r:id="rId9"/>
    <p:sldId id="268" r:id="rId10"/>
    <p:sldId id="269" r:id="rId11"/>
    <p:sldId id="270" r:id="rId12"/>
    <p:sldId id="263" r:id="rId13"/>
    <p:sldId id="267" r:id="rId14"/>
    <p:sldId id="264" r:id="rId15"/>
    <p:sldId id="271" r:id="rId16"/>
    <p:sldId id="272" r:id="rId17"/>
    <p:sldId id="273" r:id="rId18"/>
    <p:sldId id="274" r:id="rId19"/>
    <p:sldId id="275" r:id="rId20"/>
    <p:sldId id="276" r:id="rId21"/>
    <p:sldId id="277" r:id="rId22"/>
    <p:sldId id="278" r:id="rId23"/>
    <p:sldId id="282" r:id="rId24"/>
    <p:sldId id="283" r:id="rId25"/>
    <p:sldId id="279" r:id="rId26"/>
    <p:sldId id="280" r:id="rId27"/>
    <p:sldId id="281" r:id="rId28"/>
    <p:sldId id="284" r:id="rId29"/>
    <p:sldId id="285" r:id="rId30"/>
    <p:sldId id="286" r:id="rId31"/>
    <p:sldId id="287" r:id="rId32"/>
    <p:sldId id="288" r:id="rId33"/>
    <p:sldId id="289" r:id="rId34"/>
    <p:sldId id="290" r:id="rId35"/>
    <p:sldId id="291" r:id="rId36"/>
    <p:sldId id="295" r:id="rId37"/>
    <p:sldId id="292" r:id="rId38"/>
    <p:sldId id="293" r:id="rId39"/>
    <p:sldId id="294" r:id="rId40"/>
    <p:sldId id="296" r:id="rId41"/>
    <p:sldId id="29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8392" autoAdjust="0"/>
  </p:normalViewPr>
  <p:slideViewPr>
    <p:cSldViewPr snapToGrid="0">
      <p:cViewPr varScale="1">
        <p:scale>
          <a:sx n="90" d="100"/>
          <a:sy n="90" d="100"/>
        </p:scale>
        <p:origin x="102"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0D3C79-5080-4DB8-BA29-A1AFB135453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0638E9-0F18-4D5D-A320-5B9FAC67D5E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endParaRPr lang="zh-CN" altLang="en-US" dirty="0" smtClean="0"/>
          </a:p>
          <a:p>
            <a:r>
              <a:rPr lang="en-US" altLang="zh-CN" dirty="0" smtClean="0"/>
              <a:t>https://liangliangtuwen.tmall.com</a:t>
            </a:r>
            <a:endParaRPr lang="en-US" altLang="zh-CN" dirty="0"/>
          </a:p>
        </p:txBody>
      </p:sp>
      <p:sp>
        <p:nvSpPr>
          <p:cNvPr id="4" name="灯片编号占位符 3"/>
          <p:cNvSpPr>
            <a:spLocks noGrp="1"/>
          </p:cNvSpPr>
          <p:nvPr>
            <p:ph type="sldNum" sz="quarter" idx="10"/>
          </p:nvPr>
        </p:nvSpPr>
        <p:spPr/>
        <p:txBody>
          <a:bodyPr/>
          <a:lstStyle/>
          <a:p>
            <a:fld id="{530638E9-0F18-4D5D-A320-5B9FAC67D5E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638E9-0F18-4D5D-A320-5B9FAC67D5E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638E9-0F18-4D5D-A320-5B9FAC67D5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638E9-0F18-4D5D-A320-5B9FAC67D5E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638E9-0F18-4D5D-A320-5B9FAC67D5E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0638E9-0F18-4D5D-A320-5B9FAC67D5E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亮亮图文旗舰店</a:t>
            </a:r>
            <a:endParaRPr lang="zh-CN" altLang="en-US" dirty="0" smtClean="0"/>
          </a:p>
          <a:p>
            <a:r>
              <a:rPr lang="en-US" altLang="zh-CN" smtClean="0"/>
              <a:t>https://liangliangtuwen.tmall.com</a:t>
            </a:r>
            <a:endParaRPr lang="en-US" altLang="zh-CN" smtClean="0"/>
          </a:p>
          <a:p>
            <a:endParaRPr lang="zh-CN" altLang="en-US"/>
          </a:p>
        </p:txBody>
      </p:sp>
      <p:sp>
        <p:nvSpPr>
          <p:cNvPr id="4" name="灯片编号占位符 3"/>
          <p:cNvSpPr>
            <a:spLocks noGrp="1"/>
          </p:cNvSpPr>
          <p:nvPr>
            <p:ph type="sldNum" sz="quarter" idx="10"/>
          </p:nvPr>
        </p:nvSpPr>
        <p:spPr/>
        <p:txBody>
          <a:bodyPr/>
          <a:lstStyle/>
          <a:p>
            <a:fld id="{530638E9-0F18-4D5D-A320-5B9FAC67D5E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537CBA-0E44-4282-A4F0-C3BCC1A4C2D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BBF7D9F-F0B2-497E-BF7B-2B7E255A8C9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308C0D0-1766-4EC5-B7DC-EEE60A3E41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4FA6E1-6B83-4935-BD31-F33F54FC66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08C0D0-1766-4EC5-B7DC-EEE60A3E41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4FA6E1-6B83-4935-BD31-F33F54FC66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08C0D0-1766-4EC5-B7DC-EEE60A3E41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4FA6E1-6B83-4935-BD31-F33F54FC66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8" name="矩形 7"/>
          <p:cNvSpPr/>
          <p:nvPr userDrawn="1"/>
        </p:nvSpPr>
        <p:spPr>
          <a:xfrm>
            <a:off x="0" y="2276871"/>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userDrawn="1"/>
        </p:nvSpPr>
        <p:spPr>
          <a:xfrm>
            <a:off x="8975543" y="2276871"/>
            <a:ext cx="3264363" cy="26882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12" name="组合 11"/>
          <p:cNvGrpSpPr/>
          <p:nvPr userDrawn="1"/>
        </p:nvGrpSpPr>
        <p:grpSpPr>
          <a:xfrm>
            <a:off x="7596491" y="2381809"/>
            <a:ext cx="576064" cy="577112"/>
            <a:chOff x="6084168" y="1274820"/>
            <a:chExt cx="432048" cy="432834"/>
          </a:xfrm>
        </p:grpSpPr>
        <p:sp>
          <p:nvSpPr>
            <p:cNvPr id="13"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4"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5" name="组合 14"/>
          <p:cNvGrpSpPr/>
          <p:nvPr userDrawn="1"/>
        </p:nvGrpSpPr>
        <p:grpSpPr>
          <a:xfrm>
            <a:off x="5868299" y="2382333"/>
            <a:ext cx="576064" cy="576064"/>
            <a:chOff x="4788024" y="1275213"/>
            <a:chExt cx="432048" cy="432048"/>
          </a:xfrm>
        </p:grpSpPr>
        <p:sp>
          <p:nvSpPr>
            <p:cNvPr id="16" name="椭圆 65"/>
            <p:cNvSpPr>
              <a:spLocks noChangeArrowheads="1"/>
            </p:cNvSpPr>
            <p:nvPr/>
          </p:nvSpPr>
          <p:spPr bwMode="auto">
            <a:xfrm>
              <a:off x="4788024" y="1275213"/>
              <a:ext cx="432048" cy="432048"/>
            </a:xfrm>
            <a:prstGeom prst="ellipse">
              <a:avLst/>
            </a:prstGeom>
            <a:solidFill>
              <a:srgbClr val="5B9BD5"/>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7"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18" name="组合 17"/>
          <p:cNvGrpSpPr/>
          <p:nvPr userDrawn="1"/>
        </p:nvGrpSpPr>
        <p:grpSpPr>
          <a:xfrm>
            <a:off x="6732395" y="2381809"/>
            <a:ext cx="577111" cy="577112"/>
            <a:chOff x="5436096" y="1274820"/>
            <a:chExt cx="432833" cy="432834"/>
          </a:xfrm>
        </p:grpSpPr>
        <p:sp>
          <p:nvSpPr>
            <p:cNvPr id="19" name="椭圆 18"/>
            <p:cNvSpPr>
              <a:spLocks noChangeArrowheads="1"/>
            </p:cNvSpPr>
            <p:nvPr/>
          </p:nvSpPr>
          <p:spPr bwMode="auto">
            <a:xfrm>
              <a:off x="5436096" y="1274820"/>
              <a:ext cx="432833" cy="432834"/>
            </a:xfrm>
            <a:prstGeom prst="ellipse">
              <a:avLst/>
            </a:pr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1" name="组合 20"/>
          <p:cNvGrpSpPr/>
          <p:nvPr userDrawn="1"/>
        </p:nvGrpSpPr>
        <p:grpSpPr>
          <a:xfrm>
            <a:off x="4140107" y="2381809"/>
            <a:ext cx="577111" cy="577112"/>
            <a:chOff x="3491880" y="1274820"/>
            <a:chExt cx="432833" cy="432834"/>
          </a:xfrm>
        </p:grpSpPr>
        <p:sp>
          <p:nvSpPr>
            <p:cNvPr id="22"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grpSp>
        <p:nvGrpSpPr>
          <p:cNvPr id="24" name="组合 23"/>
          <p:cNvGrpSpPr/>
          <p:nvPr userDrawn="1"/>
        </p:nvGrpSpPr>
        <p:grpSpPr>
          <a:xfrm>
            <a:off x="5004203" y="2381809"/>
            <a:ext cx="577111" cy="577112"/>
            <a:chOff x="4139952" y="1274820"/>
            <a:chExt cx="432833" cy="432834"/>
          </a:xfrm>
        </p:grpSpPr>
        <p:sp>
          <p:nvSpPr>
            <p:cNvPr id="25"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6"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latin typeface="Roboto Light"/>
              </a:endParaRPr>
            </a:p>
          </p:txBody>
        </p:sp>
      </p:grpSp>
      <p:sp>
        <p:nvSpPr>
          <p:cNvPr id="28" name="文本占位符 27"/>
          <p:cNvSpPr>
            <a:spLocks noGrp="1"/>
          </p:cNvSpPr>
          <p:nvPr>
            <p:ph type="body" sz="quarter" idx="10" hasCustomPrompt="1"/>
          </p:nvPr>
        </p:nvSpPr>
        <p:spPr>
          <a:xfrm>
            <a:off x="11700" y="2281763"/>
            <a:ext cx="3099972" cy="2683407"/>
          </a:xfrm>
        </p:spPr>
        <p:txBody>
          <a:bodyPr anchor="ctr">
            <a:noAutofit/>
          </a:bodyPr>
          <a:lstStyle>
            <a:lvl1pPr marL="0" indent="0" algn="ctr">
              <a:buNone/>
              <a:defRPr sz="16600">
                <a:solidFill>
                  <a:schemeClr val="bg1"/>
                </a:solidFill>
              </a:defRPr>
            </a:lvl1pPr>
          </a:lstStyle>
          <a:p>
            <a:pPr lvl="0"/>
            <a:r>
              <a:rPr lang="en-US" altLang="zh-CN" dirty="0" smtClean="0"/>
              <a:t>02</a:t>
            </a:r>
            <a:endParaRPr lang="zh-CN" altLang="en-US" dirty="0"/>
          </a:p>
        </p:txBody>
      </p:sp>
      <p:sp>
        <p:nvSpPr>
          <p:cNvPr id="30" name="文本占位符 29"/>
          <p:cNvSpPr>
            <a:spLocks noGrp="1"/>
          </p:cNvSpPr>
          <p:nvPr>
            <p:ph type="body" sz="quarter" idx="11" hasCustomPrompt="1"/>
          </p:nvPr>
        </p:nvSpPr>
        <p:spPr>
          <a:xfrm>
            <a:off x="4013618" y="3106476"/>
            <a:ext cx="4285425" cy="566283"/>
          </a:xfrm>
        </p:spPr>
        <p:txBody>
          <a:bodyPr>
            <a:normAutofit/>
          </a:bodyPr>
          <a:lstStyle>
            <a:lvl1pPr marL="0" indent="0" algn="ctr">
              <a:buNone/>
              <a:defRPr sz="3200">
                <a:solidFill>
                  <a:schemeClr val="bg1"/>
                </a:solidFill>
              </a:defRPr>
            </a:lvl1pPr>
          </a:lstStyle>
          <a:p>
            <a:pPr lvl="0"/>
            <a:r>
              <a:rPr lang="zh-CN" altLang="en-US" dirty="0" smtClean="0"/>
              <a:t>点击输入标题内容</a:t>
            </a:r>
            <a:endParaRPr lang="zh-CN" altLang="en-US" dirty="0"/>
          </a:p>
        </p:txBody>
      </p:sp>
      <p:sp>
        <p:nvSpPr>
          <p:cNvPr id="31" name="文本占位符 29"/>
          <p:cNvSpPr>
            <a:spLocks noGrp="1"/>
          </p:cNvSpPr>
          <p:nvPr>
            <p:ph type="body" sz="quarter" idx="12" hasCustomPrompt="1"/>
          </p:nvPr>
        </p:nvSpPr>
        <p:spPr>
          <a:xfrm>
            <a:off x="4030142" y="3820314"/>
            <a:ext cx="4285425" cy="566283"/>
          </a:xfrm>
        </p:spPr>
        <p:txBody>
          <a:bodyPr>
            <a:normAutofit/>
          </a:bodyPr>
          <a:lstStyle>
            <a:lvl1pPr marL="0" indent="0" algn="l">
              <a:buNone/>
              <a:defRPr sz="1600">
                <a:solidFill>
                  <a:schemeClr val="tx1">
                    <a:lumMod val="50000"/>
                    <a:lumOff val="50000"/>
                  </a:schemeClr>
                </a:solidFill>
              </a:defRPr>
            </a:lvl1pPr>
          </a:lstStyle>
          <a:p>
            <a:pPr lvl="0"/>
            <a:r>
              <a:rPr lang="zh-CN" altLang="en-US" dirty="0" smtClean="0"/>
              <a:t>点击输入标题内容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30"/>
                                        </p:tgtEl>
                                        <p:attrNameLst>
                                          <p:attrName>ppt_y</p:attrName>
                                        </p:attrNameLst>
                                      </p:cBhvr>
                                      <p:tavLst>
                                        <p:tav tm="0">
                                          <p:val>
                                            <p:strVal val="#ppt_y"/>
                                          </p:val>
                                        </p:tav>
                                        <p:tav tm="100000">
                                          <p:val>
                                            <p:strVal val="#ppt_y"/>
                                          </p:val>
                                        </p:tav>
                                      </p:tavLst>
                                    </p:anim>
                                    <p:anim calcmode="lin" valueType="num">
                                      <p:cBhvr>
                                        <p:cTn id="19"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41" presetClass="entr" presetSubtype="0" fill="hold" grpId="0" nodeType="clickEffect">
                                  <p:stCondLst>
                                    <p:cond delay="0"/>
                                  </p:stCondLst>
                                  <p:iterate type="lt">
                                    <p:tmPct val="10000"/>
                                  </p:iterate>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1"/>
                                        </p:tgtEl>
                                        <p:attrNameLst>
                                          <p:attrName>ppt_y</p:attrName>
                                        </p:attrNameLst>
                                      </p:cBhvr>
                                      <p:tavLst>
                                        <p:tav tm="0">
                                          <p:val>
                                            <p:strVal val="#ppt_y"/>
                                          </p:val>
                                        </p:tav>
                                        <p:tav tm="100000">
                                          <p:val>
                                            <p:strVal val="#ppt_y"/>
                                          </p:val>
                                        </p:tav>
                                      </p:tavLst>
                                    </p:anim>
                                    <p:anim calcmode="lin" valueType="num">
                                      <p:cBhvr>
                                        <p:cTn id="28"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nodeType="withEffect">
                                  <p:stCondLst>
                                    <p:cond delay="200"/>
                                  </p:stCondLst>
                                  <p:childTnLst>
                                    <p:set>
                                      <p:cBhvr>
                                        <p:cTn id="43" dur="1" fill="hold">
                                          <p:stCondLst>
                                            <p:cond delay="0"/>
                                          </p:stCondLst>
                                        </p:cTn>
                                        <p:tgtEl>
                                          <p:spTgt spid="24"/>
                                        </p:tgtEl>
                                        <p:attrNameLst>
                                          <p:attrName>style.visibility</p:attrName>
                                        </p:attrNameLst>
                                      </p:cBhvr>
                                      <p:to>
                                        <p:strVal val="visible"/>
                                      </p:to>
                                    </p:set>
                                    <p:anim calcmode="lin" valueType="num">
                                      <p:cBhvr>
                                        <p:cTn id="44" dur="500" fill="hold"/>
                                        <p:tgtEl>
                                          <p:spTgt spid="24"/>
                                        </p:tgtEl>
                                        <p:attrNameLst>
                                          <p:attrName>ppt_w</p:attrName>
                                        </p:attrNameLst>
                                      </p:cBhvr>
                                      <p:tavLst>
                                        <p:tav tm="0">
                                          <p:val>
                                            <p:fltVal val="0"/>
                                          </p:val>
                                        </p:tav>
                                        <p:tav tm="100000">
                                          <p:val>
                                            <p:strVal val="#ppt_w"/>
                                          </p:val>
                                        </p:tav>
                                      </p:tavLst>
                                    </p:anim>
                                    <p:anim calcmode="lin" valueType="num">
                                      <p:cBhvr>
                                        <p:cTn id="45" dur="500" fill="hold"/>
                                        <p:tgtEl>
                                          <p:spTgt spid="24"/>
                                        </p:tgtEl>
                                        <p:attrNameLst>
                                          <p:attrName>ppt_h</p:attrName>
                                        </p:attrNameLst>
                                      </p:cBhvr>
                                      <p:tavLst>
                                        <p:tav tm="0">
                                          <p:val>
                                            <p:fltVal val="0"/>
                                          </p:val>
                                        </p:tav>
                                        <p:tav tm="100000">
                                          <p:val>
                                            <p:strVal val="#ppt_h"/>
                                          </p:val>
                                        </p:tav>
                                      </p:tavLst>
                                    </p:anim>
                                    <p:animEffect transition="in" filter="fade">
                                      <p:cBhvr>
                                        <p:cTn id="46" dur="500"/>
                                        <p:tgtEl>
                                          <p:spTgt spid="24"/>
                                        </p:tgtEl>
                                      </p:cBhvr>
                                    </p:animEffect>
                                  </p:childTnLst>
                                </p:cTn>
                              </p:par>
                              <p:par>
                                <p:cTn id="47" presetID="53" presetClass="entr" presetSubtype="16" fill="hold" nodeType="withEffect">
                                  <p:stCondLst>
                                    <p:cond delay="40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par>
                                <p:cTn id="52" presetID="53" presetClass="entr" presetSubtype="16" fill="hold" nodeType="withEffect">
                                  <p:stCondLst>
                                    <p:cond delay="60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fltVal val="0"/>
                                          </p:val>
                                        </p:tav>
                                        <p:tav tm="100000">
                                          <p:val>
                                            <p:strVal val="#ppt_h"/>
                                          </p:val>
                                        </p:tav>
                                      </p:tavLst>
                                    </p:anim>
                                    <p:animEffect transition="in" filter="fade">
                                      <p:cBhvr>
                                        <p:cTn id="56" dur="500"/>
                                        <p:tgtEl>
                                          <p:spTgt spid="18"/>
                                        </p:tgtEl>
                                      </p:cBhvr>
                                    </p:animEffect>
                                  </p:childTnLst>
                                </p:cTn>
                              </p:par>
                              <p:par>
                                <p:cTn id="57" presetID="53" presetClass="entr" presetSubtype="16" fill="hold" nodeType="withEffect">
                                  <p:stCondLst>
                                    <p:cond delay="80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ppt_w</p:attrName>
                                        </p:attrNameLst>
                                      </p:cBhvr>
                                      <p:tavLst>
                                        <p:tav tm="0">
                                          <p:val>
                                            <p:fltVal val="0"/>
                                          </p:val>
                                        </p:tav>
                                        <p:tav tm="100000">
                                          <p:val>
                                            <p:strVal val="#ppt_w"/>
                                          </p:val>
                                        </p:tav>
                                      </p:tavLst>
                                    </p:anim>
                                    <p:anim calcmode="lin" valueType="num">
                                      <p:cBhvr>
                                        <p:cTn id="60" dur="500" fill="hold"/>
                                        <p:tgtEl>
                                          <p:spTgt spid="12"/>
                                        </p:tgtEl>
                                        <p:attrNameLst>
                                          <p:attrName>ppt_h</p:attrName>
                                        </p:attrNameLst>
                                      </p:cBhvr>
                                      <p:tavLst>
                                        <p:tav tm="0">
                                          <p:val>
                                            <p:fltVal val="0"/>
                                          </p:val>
                                        </p:tav>
                                        <p:tav tm="100000">
                                          <p:val>
                                            <p:strVal val="#ppt_h"/>
                                          </p:val>
                                        </p:tav>
                                      </p:tavLst>
                                    </p:anim>
                                    <p:animEffect transition="in" filter="fade">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28" grpId="0">
        <p:tmplLst>
          <p:tmpl lvl="0">
            <p:tnLst>
              <p:par>
                <p:cTn presetID="10" presetClass="entr" presetSubtype="0" fill="hold" nodeType="click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30" grpId="0">
        <p:tmplLst>
          <p:tmpl lvl="0">
            <p:tnLst>
              <p:par>
                <p:cTn presetID="41" presetClass="entr" presetSubtype="0" fill="hold" nodeType="clickEffect">
                  <p:stCondLst>
                    <p:cond delay="0"/>
                  </p:stCondLst>
                  <p:iterate type="lt">
                    <p:tmPct val="10000"/>
                  </p:iterate>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dur="500" fill="hold"/>
                        <p:tgtEl>
                          <p:spTgt spid="30"/>
                        </p:tgtEl>
                        <p:attrNameLst>
                          <p:attrName>ppt_y</p:attrName>
                        </p:attrNameLst>
                      </p:cBhvr>
                      <p:tavLst>
                        <p:tav tm="0">
                          <p:val>
                            <p:strVal val="#ppt_y"/>
                          </p:val>
                        </p:tav>
                        <p:tav tm="100000">
                          <p:val>
                            <p:strVal val="#ppt_y"/>
                          </p:val>
                        </p:tav>
                      </p:tavLst>
                    </p:anim>
                    <p:anim calcmode="lin" valueType="num">
                      <p:cBhvr>
                        <p:cTn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dur="500" tmFilter="0,0; .5, 1; 1, 1"/>
                        <p:tgtEl>
                          <p:spTgt spid="30"/>
                        </p:tgtEl>
                      </p:cBhvr>
                    </p:animEffect>
                  </p:childTnLst>
                </p:cTn>
              </p:par>
            </p:tnLst>
          </p:tmpl>
        </p:tmplLst>
      </p:bldP>
      <p:bldP spid="31" grpId="0">
        <p:tmplLst>
          <p:tmpl lvl="0">
            <p:tnLst>
              <p:par>
                <p:cTn presetID="41" presetClass="entr" presetSubtype="0" fill="hold" nodeType="clickEffect">
                  <p:stCondLst>
                    <p:cond delay="0"/>
                  </p:stCondLst>
                  <p:iterate type="lt">
                    <p:tmPct val="10000"/>
                  </p:iterate>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dur="500" fill="hold"/>
                        <p:tgtEl>
                          <p:spTgt spid="31"/>
                        </p:tgtEl>
                        <p:attrNameLst>
                          <p:attrName>ppt_y</p:attrName>
                        </p:attrNameLst>
                      </p:cBhvr>
                      <p:tavLst>
                        <p:tav tm="0">
                          <p:val>
                            <p:strVal val="#ppt_y"/>
                          </p:val>
                        </p:tav>
                        <p:tav tm="100000">
                          <p:val>
                            <p:strVal val="#ppt_y"/>
                          </p:val>
                        </p:tav>
                      </p:tavLst>
                    </p:anim>
                    <p:anim calcmode="lin" valueType="num">
                      <p:cBhvr>
                        <p:cTn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dur="500" tmFilter="0,0; .5, 1; 1, 1"/>
                        <p:tgtEl>
                          <p:spTgt spid="31"/>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5748" y="263016"/>
            <a:ext cx="2165743" cy="42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5748" y="263016"/>
            <a:ext cx="2165743" cy="42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1_空白">
    <p:bg>
      <p:bgPr>
        <a:blipFill dpi="0" rotWithShape="1">
          <a:blip r:embed="rId2" cstate="print">
            <a:lum/>
          </a:blip>
          <a:srcRect/>
          <a:stretch>
            <a:fillRect t="-38000" b="-38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576146-C38A-4DCD-84CF-81CDB389196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C2AFFC-7EC3-4C38-B0B1-7FABB7B56367}" type="slidenum">
              <a:rPr lang="zh-CN" altLang="en-US" smtClean="0"/>
            </a:fld>
            <a:endParaRPr lang="zh-CN" altLang="en-US"/>
          </a:p>
        </p:txBody>
      </p:sp>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3867" t="8001" r="10858" b="57000"/>
          <a:stretch>
            <a:fillRect/>
          </a:stretch>
        </p:blipFill>
        <p:spPr>
          <a:xfrm>
            <a:off x="10655829" y="-45744"/>
            <a:ext cx="1536171" cy="2400267"/>
          </a:xfrm>
          <a:prstGeom prst="rect">
            <a:avLst/>
          </a:prstGeom>
        </p:spPr>
      </p:pic>
      <p:grpSp>
        <p:nvGrpSpPr>
          <p:cNvPr id="9" name="组合 8"/>
          <p:cNvGrpSpPr/>
          <p:nvPr userDrawn="1"/>
        </p:nvGrpSpPr>
        <p:grpSpPr>
          <a:xfrm>
            <a:off x="13014" y="322345"/>
            <a:ext cx="1537995" cy="864096"/>
            <a:chOff x="9761" y="241759"/>
            <a:chExt cx="1153496" cy="648072"/>
          </a:xfrm>
        </p:grpSpPr>
        <p:pic>
          <p:nvPicPr>
            <p:cNvPr id="7" name="图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r="84657" b="60713"/>
            <a:stretch>
              <a:fillRect/>
            </a:stretch>
          </p:blipFill>
          <p:spPr>
            <a:xfrm rot="16200000">
              <a:off x="251520" y="0"/>
              <a:ext cx="648072" cy="1131590"/>
            </a:xfrm>
            <a:prstGeom prst="rect">
              <a:avLst/>
            </a:prstGeom>
          </p:spPr>
        </p:pic>
        <p:pic>
          <p:nvPicPr>
            <p:cNvPr id="8" name="图片 7"/>
            <p:cNvPicPr>
              <a:picLocks noChangeAspect="1"/>
            </p:cNvPicPr>
            <p:nvPr userDrawn="1"/>
          </p:nvPicPr>
          <p:blipFill rotWithShape="1">
            <a:blip r:embed="rId4" cstate="print">
              <a:extLst>
                <a:ext uri="{28A0092B-C50C-407E-A947-70E740481C1C}">
                  <a14:useLocalDpi xmlns:a14="http://schemas.microsoft.com/office/drawing/2010/main" val="0"/>
                </a:ext>
              </a:extLst>
            </a:blip>
            <a:srcRect t="21261"/>
            <a:stretch>
              <a:fillRect/>
            </a:stretch>
          </p:blipFill>
          <p:spPr>
            <a:xfrm rot="16200000">
              <a:off x="331797" y="34332"/>
              <a:ext cx="607167" cy="1055752"/>
            </a:xfrm>
            <a:prstGeom prst="rect">
              <a:avLst/>
            </a:prstGeom>
          </p:spPr>
        </p:pic>
      </p:grpSp>
      <p:pic>
        <p:nvPicPr>
          <p:cNvPr id="10" name="图片 9"/>
          <p:cNvPicPr>
            <a:picLocks noChangeAspect="1"/>
          </p:cNvPicPr>
          <p:nvPr userDrawn="1"/>
        </p:nvPicPr>
        <p:blipFill rotWithShape="1">
          <a:blip r:embed="rId5" cstate="print">
            <a:extLst>
              <a:ext uri="{28A0092B-C50C-407E-A947-70E740481C1C}">
                <a14:useLocalDpi xmlns:a14="http://schemas.microsoft.com/office/drawing/2010/main" val="0"/>
              </a:ext>
            </a:extLst>
          </a:blip>
          <a:srcRect b="35719"/>
          <a:stretch>
            <a:fillRect/>
          </a:stretch>
        </p:blipFill>
        <p:spPr>
          <a:xfrm>
            <a:off x="0" y="2615308"/>
            <a:ext cx="12192000" cy="4146819"/>
          </a:xfrm>
          <a:prstGeom prst="rect">
            <a:avLst/>
          </a:prstGeom>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5748" y="263016"/>
            <a:ext cx="2165743" cy="42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5748" y="263016"/>
            <a:ext cx="2165743" cy="42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308C0D0-1766-4EC5-B7DC-EEE60A3E419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4FA6E1-6B83-4935-BD31-F33F54FC661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5748" y="263016"/>
            <a:ext cx="2165743" cy="42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5748" y="263016"/>
            <a:ext cx="2165743" cy="42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cstate="print">
            <a:lum/>
          </a:blip>
          <a:srcRect/>
          <a:stretch>
            <a:fillRect t="-4000" b="-4000"/>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b="0" smtClean="0">
                <a:solidFill>
                  <a:schemeClr val="accent1"/>
                </a:solidFill>
                <a:latin typeface="微软雅黑 Light" panose="020B0502040204020203" pitchFamily="34" charset="-122"/>
                <a:ea typeface="微软雅黑 Light" panose="020B0502040204020203" pitchFamily="34" charset="-122"/>
              </a:rPr>
            </a:fld>
            <a:r>
              <a:rPr lang="zh-CN" altLang="en-US" sz="2400" b="0" dirty="0" smtClean="0">
                <a:solidFill>
                  <a:schemeClr val="accent1"/>
                </a:solidFill>
                <a:latin typeface="微软雅黑 Light" panose="020B0502040204020203" pitchFamily="34" charset="-122"/>
                <a:ea typeface="微软雅黑 Light" panose="020B0502040204020203" pitchFamily="34" charset="-122"/>
              </a:rPr>
              <a:t> </a:t>
            </a:r>
            <a:endParaRPr lang="zh-CN" altLang="en-US" sz="24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smtClean="0">
                <a:solidFill>
                  <a:srgbClr val="005DA2"/>
                </a:solidFill>
                <a:latin typeface="微软雅黑 Light" panose="020B0502040204020203" pitchFamily="34" charset="-122"/>
                <a:ea typeface="微软雅黑 Light" panose="020B0502040204020203" pitchFamily="34" charset="-122"/>
              </a:rPr>
            </a:fld>
            <a:r>
              <a:rPr lang="zh-CN" altLang="en-US" sz="2400" dirty="0" smtClean="0">
                <a:solidFill>
                  <a:srgbClr val="005DA2"/>
                </a:solidFill>
                <a:latin typeface="微软雅黑 Light" panose="020B0502040204020203" pitchFamily="34" charset="-122"/>
                <a:ea typeface="微软雅黑 Light" panose="020B0502040204020203" pitchFamily="34" charset="-122"/>
              </a:rPr>
              <a:t> </a:t>
            </a:r>
            <a:endParaRPr lang="zh-CN" altLang="en-US" sz="2400" dirty="0">
              <a:solidFill>
                <a:srgbClr val="005DA2"/>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2028" r="22678" b="23052"/>
          <a:stretch>
            <a:fillRect/>
          </a:stretch>
        </p:blipFill>
        <p:spPr>
          <a:xfrm>
            <a:off x="0" y="5649087"/>
            <a:ext cx="12210757" cy="120891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308C0D0-1766-4EC5-B7DC-EEE60A3E419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4FA6E1-6B83-4935-BD31-F33F54FC66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308C0D0-1766-4EC5-B7DC-EEE60A3E419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4FA6E1-6B83-4935-BD31-F33F54FC66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cxnSp>
        <p:nvCxnSpPr>
          <p:cNvPr id="5" name="直接连接符 4"/>
          <p:cNvCxnSpPr/>
          <p:nvPr userDrawn="1"/>
        </p:nvCxnSpPr>
        <p:spPr>
          <a:xfrm>
            <a:off x="1007435" y="833864"/>
            <a:ext cx="10465163"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grpSp>
        <p:nvGrpSpPr>
          <p:cNvPr id="6" name="Group 7"/>
          <p:cNvGrpSpPr/>
          <p:nvPr userDrawn="1"/>
        </p:nvGrpSpPr>
        <p:grpSpPr bwMode="auto">
          <a:xfrm>
            <a:off x="431371" y="390527"/>
            <a:ext cx="520496" cy="274639"/>
            <a:chOff x="0" y="0"/>
            <a:chExt cx="1041399" cy="549275"/>
          </a:xfrm>
          <a:solidFill>
            <a:srgbClr val="5B9BD5"/>
          </a:solidFill>
        </p:grpSpPr>
        <p:sp>
          <p:nvSpPr>
            <p:cNvPr id="7"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8"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sp>
          <p:nvSpPr>
            <p:cNvPr id="9"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schemeClr val="bg1"/>
                </a:solidFill>
              </a:endParaRPr>
            </a:p>
          </p:txBody>
        </p:sp>
      </p:grpSp>
      <p:sp>
        <p:nvSpPr>
          <p:cNvPr id="12" name="文本占位符 11"/>
          <p:cNvSpPr>
            <a:spLocks noGrp="1"/>
          </p:cNvSpPr>
          <p:nvPr>
            <p:ph type="body" sz="quarter" idx="10" hasCustomPrompt="1"/>
          </p:nvPr>
        </p:nvSpPr>
        <p:spPr>
          <a:xfrm>
            <a:off x="1111348" y="301629"/>
            <a:ext cx="3924300" cy="458787"/>
          </a:xfrm>
        </p:spPr>
        <p:txBody>
          <a:bodyPr anchor="ctr">
            <a:normAutofit/>
          </a:bodyPr>
          <a:lstStyle>
            <a:lvl1pPr marL="0" indent="0">
              <a:buNone/>
              <a:defRPr sz="2400">
                <a:solidFill>
                  <a:schemeClr val="bg1">
                    <a:lumMod val="95000"/>
                  </a:schemeClr>
                </a:solidFill>
              </a:defRPr>
            </a:lvl1pPr>
          </a:lstStyle>
          <a:p>
            <a:pPr lvl="0"/>
            <a:r>
              <a:rPr lang="zh-CN" altLang="en-US" dirty="0" smtClean="0"/>
              <a:t>点击输入标题内容</a:t>
            </a:r>
            <a:endParaRPr lang="zh-CN" altLang="en-US"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5748" y="263016"/>
            <a:ext cx="2165743" cy="4234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12">
                                            <p:txEl>
                                              <p:pRg st="0" end="0"/>
                                            </p:txEl>
                                          </p:spTgt>
                                        </p:tgtEl>
                                        <p:attrNameLst>
                                          <p:attrName>style.visibility</p:attrName>
                                        </p:attrNameLst>
                                      </p:cBhvr>
                                      <p:to>
                                        <p:strVal val="visible"/>
                                      </p:to>
                                    </p:set>
                                    <p:anim calcmode="lin" valueType="num">
                                      <p:cBhvr>
                                        <p:cTn id="16" dur="500" fill="hold"/>
                                        <p:tgtEl>
                                          <p:spTgt spid="1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8" dur="500" fill="hold"/>
                                        <p:tgtEl>
                                          <p:spTgt spid="1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1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tmplLst>
          <p:tmpl lvl="1">
            <p:tnLst>
              <p:par>
                <p:cTn presetID="41" presetClass="entr" presetSubtype="0" fill="hold" nodeType="afterEffect">
                  <p:stCondLst>
                    <p:cond delay="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p:cTn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dur="500" fill="hold"/>
                        <p:tgtEl>
                          <p:spTgt spid="12"/>
                        </p:tgtEl>
                        <p:attrNameLst>
                          <p:attrName>ppt_y</p:attrName>
                        </p:attrNameLst>
                      </p:cBhvr>
                      <p:tavLst>
                        <p:tav tm="0">
                          <p:val>
                            <p:strVal val="#ppt_y"/>
                          </p:val>
                        </p:tav>
                        <p:tav tm="100000">
                          <p:val>
                            <p:strVal val="#ppt_y"/>
                          </p:val>
                        </p:tav>
                      </p:tavLst>
                    </p:anim>
                    <p:anim calcmode="lin" valueType="num">
                      <p:cBhvr>
                        <p:cTn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dur="500" tmFilter="0,0; .5, 1; 1, 1"/>
                        <p:tgtEl>
                          <p:spTgt spid="12"/>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308C0D0-1766-4EC5-B7DC-EEE60A3E419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4FA6E1-6B83-4935-BD31-F33F54FC66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8.png"/><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9.jpeg"/><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1" cstate="print">
            <a:lum/>
          </a:blip>
          <a:srcRect/>
          <a:stretch>
            <a:fillRect t="-4000" b="-4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8C0D0-1766-4EC5-B7DC-EEE60A3E419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FA6E1-6B83-4935-BD31-F33F54FC66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cstate="print">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80" r:id="rId1"/>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image" Target="../media/image3.png"/><Relationship Id="rId3" Type="http://schemas.openxmlformats.org/officeDocument/2006/relationships/image" Target="../media/image10.png"/><Relationship Id="rId2" Type="http://schemas.microsoft.com/office/2007/relationships/media" Target="../media/media1.mp3"/><Relationship Id="rId1" Type="http://schemas.openxmlformats.org/officeDocument/2006/relationships/audio" Target="../media/media1.mp3"/></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2857579"/>
            <a:ext cx="12192000" cy="2865974"/>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TextBox 40"/>
          <p:cNvSpPr txBox="1"/>
          <p:nvPr/>
        </p:nvSpPr>
        <p:spPr>
          <a:xfrm>
            <a:off x="2027437" y="3196584"/>
            <a:ext cx="8392042" cy="1077218"/>
          </a:xfrm>
          <a:prstGeom prst="rect">
            <a:avLst/>
          </a:prstGeom>
          <a:noFill/>
        </p:spPr>
        <p:txBody>
          <a:bodyPr wrap="none" rtlCol="0">
            <a:spAutoFit/>
          </a:bodyPr>
          <a:lstStyle/>
          <a:p>
            <a:pPr algn="ctr"/>
            <a:r>
              <a:rPr lang="zh-CN" altLang="en-US" sz="6400" b="1" dirty="0" smtClean="0">
                <a:solidFill>
                  <a:schemeClr val="bg1"/>
                </a:solidFill>
                <a:cs typeface="+mn-ea"/>
                <a:sym typeface="+mn-lt"/>
              </a:rPr>
              <a:t>南京航空航天大学模板</a:t>
            </a:r>
            <a:endParaRPr lang="zh-CN" altLang="en-US" sz="6400" dirty="0">
              <a:solidFill>
                <a:schemeClr val="bg1"/>
              </a:solidFill>
              <a:cs typeface="+mn-ea"/>
              <a:sym typeface="+mn-lt"/>
            </a:endParaRPr>
          </a:p>
        </p:txBody>
      </p:sp>
      <p:sp>
        <p:nvSpPr>
          <p:cNvPr id="27" name="TextBox 41"/>
          <p:cNvSpPr txBox="1"/>
          <p:nvPr/>
        </p:nvSpPr>
        <p:spPr>
          <a:xfrm>
            <a:off x="4582617" y="4290566"/>
            <a:ext cx="3281680" cy="46037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学院</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系</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级</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班</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 name="TextBox 43"/>
          <p:cNvSpPr txBox="1"/>
          <p:nvPr/>
        </p:nvSpPr>
        <p:spPr>
          <a:xfrm>
            <a:off x="5412388" y="4993441"/>
            <a:ext cx="1725930" cy="337185"/>
          </a:xfrm>
          <a:prstGeom prst="rect">
            <a:avLst/>
          </a:prstGeom>
          <a:noFill/>
        </p:spPr>
        <p:txBody>
          <a:bodyPr wrap="non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答辩人</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a:t>
            </a:r>
            <a:r>
              <a:rPr lang="en-US" altLang="zh-CN" sz="1600" b="1" dirty="0" smtClean="0">
                <a:solidFill>
                  <a:schemeClr val="bg1"/>
                </a:solidFill>
                <a:latin typeface="微软雅黑" panose="020B0503020204020204" pitchFamily="34" charset="-122"/>
                <a:ea typeface="微软雅黑" panose="020B0503020204020204" pitchFamily="34" charset="-122"/>
                <a:cs typeface="+mn-ea"/>
                <a:sym typeface="+mn-lt"/>
              </a:rPr>
              <a:t>  </a:t>
            </a: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导师</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29" name="直接连接符 28"/>
          <p:cNvCxnSpPr/>
          <p:nvPr/>
        </p:nvCxnSpPr>
        <p:spPr>
          <a:xfrm>
            <a:off x="3563351" y="4783008"/>
            <a:ext cx="542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Time Will Tell.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cstate="print"/>
          <a:stretch>
            <a:fillRect/>
          </a:stretch>
        </p:blipFill>
        <p:spPr>
          <a:xfrm>
            <a:off x="9543125" y="-499730"/>
            <a:ext cx="336542" cy="33642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464" y="1603902"/>
            <a:ext cx="4562632" cy="8920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4000" advTm="0">
        <p14:vortex dir="u"/>
      </p:transition>
    </mc:Choice>
    <mc:Fallback>
      <p:transition spd="slow" advTm="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2"/>
                                            </p:tgtEl>
                                          </p:cBhvr>
                                        </p:cmd>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500"/>
                                      </p:stCondLst>
                                      <p:iterate type="lt">
                                        <p:tmPct val="10000"/>
                                      </p:iterate>
                                      <p:childTnLst>
                                        <p:set>
                                          <p:cBhvr>
                                            <p:cTn id="13" dur="1" fill="hold">
                                              <p:stCondLst>
                                                <p:cond delay="0"/>
                                              </p:stCondLst>
                                            </p:cTn>
                                            <p:tgtEl>
                                              <p:spTgt spid="26"/>
                                            </p:tgtEl>
                                            <p:attrNameLst>
                                              <p:attrName>style.visibility</p:attrName>
                                            </p:attrNameLst>
                                          </p:cBhvr>
                                          <p:to>
                                            <p:strVal val="visible"/>
                                          </p:to>
                                        </p:set>
                                        <p:animEffect transition="in" filter="wipe(down)">
                                          <p:cBhvr>
                                            <p:cTn id="14" dur="1000"/>
                                            <p:tgtEl>
                                              <p:spTgt spid="26"/>
                                            </p:tgtEl>
                                          </p:cBhvr>
                                        </p:animEffect>
                                      </p:childTnLst>
                                    </p:cTn>
                                  </p:par>
                                </p:childTnLst>
                              </p:cTn>
                            </p:par>
                            <p:par>
                              <p:cTn id="15" fill="hold">
                                <p:stCondLst>
                                  <p:cond delay="290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1000"/>
                                            <p:tgtEl>
                                              <p:spTgt spid="27"/>
                                            </p:tgtEl>
                                          </p:cBhvr>
                                        </p:animEffect>
                                      </p:childTnLst>
                                    </p:cTn>
                                  </p:par>
                                </p:childTnLst>
                              </p:cTn>
                            </p:par>
                            <p:par>
                              <p:cTn id="19" fill="hold">
                                <p:stCondLst>
                                  <p:cond delay="3900"/>
                                </p:stCondLst>
                                <p:childTnLst>
                                  <p:par>
                                    <p:cTn id="20" presetID="2" presetClass="entr" presetSubtype="4" fill="hold" nodeType="afterEffect" p14:presetBounceEnd="50000">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14:bounceEnd="50000">
                                          <p:cBhvr additive="base">
                                            <p:cTn id="22"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44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8" repeatCount="indefinite" fill="remove" display="0">
                      <p:stCondLst>
                        <p:cond delay="indefinite"/>
                      </p:stCondLst>
                      <p:endCondLst>
                        <p:cond evt="onStopAudio" delay="0">
                          <p:tgtEl>
                            <p:sldTgt/>
                          </p:tgtEl>
                        </p:cond>
                      </p:endCondLst>
                    </p:cTn>
                    <p:tgtEl>
                      <p:spTgt spid="32"/>
                    </p:tgtEl>
                  </p:cMediaNode>
                </p:audio>
              </p:childTnLst>
            </p:cTn>
          </p:par>
        </p:tnLst>
        <p:bldLst>
          <p:bldP spid="31" grpId="0" animBg="1"/>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2"/>
                                            </p:tgtEl>
                                          </p:cBhvr>
                                        </p:cmd>
                                      </p:childTnLst>
                                    </p:cTn>
                                  </p:par>
                                </p:childTnLst>
                              </p:cTn>
                            </p:par>
                            <p:par>
                              <p:cTn id="7" fill="hold">
                                <p:stCondLst>
                                  <p:cond delay="0"/>
                                </p:stCondLst>
                                <p:childTnLst>
                                  <p:par>
                                    <p:cTn id="8" presetID="16" presetClass="entr" presetSubtype="21" fill="hold" grpId="0" nodeType="after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barn(inVertical)">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500"/>
                                      </p:stCondLst>
                                      <p:iterate type="lt">
                                        <p:tmPct val="10000"/>
                                      </p:iterate>
                                      <p:childTnLst>
                                        <p:set>
                                          <p:cBhvr>
                                            <p:cTn id="13" dur="1" fill="hold">
                                              <p:stCondLst>
                                                <p:cond delay="0"/>
                                              </p:stCondLst>
                                            </p:cTn>
                                            <p:tgtEl>
                                              <p:spTgt spid="26"/>
                                            </p:tgtEl>
                                            <p:attrNameLst>
                                              <p:attrName>style.visibility</p:attrName>
                                            </p:attrNameLst>
                                          </p:cBhvr>
                                          <p:to>
                                            <p:strVal val="visible"/>
                                          </p:to>
                                        </p:set>
                                        <p:animEffect transition="in" filter="wipe(down)">
                                          <p:cBhvr>
                                            <p:cTn id="14" dur="1000"/>
                                            <p:tgtEl>
                                              <p:spTgt spid="26"/>
                                            </p:tgtEl>
                                          </p:cBhvr>
                                        </p:animEffect>
                                      </p:childTnLst>
                                    </p:cTn>
                                  </p:par>
                                </p:childTnLst>
                              </p:cTn>
                            </p:par>
                            <p:par>
                              <p:cTn id="15" fill="hold">
                                <p:stCondLst>
                                  <p:cond delay="2900"/>
                                </p:stCondLst>
                                <p:childTnLst>
                                  <p:par>
                                    <p:cTn id="16" presetID="22" presetClass="entr" presetSubtype="8"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1000"/>
                                            <p:tgtEl>
                                              <p:spTgt spid="27"/>
                                            </p:tgtEl>
                                          </p:cBhvr>
                                        </p:animEffect>
                                      </p:childTnLst>
                                    </p:cTn>
                                  </p:par>
                                </p:childTnLst>
                              </p:cTn>
                            </p:par>
                            <p:par>
                              <p:cTn id="19" fill="hold">
                                <p:stCondLst>
                                  <p:cond delay="3900"/>
                                </p:stCondLst>
                                <p:childTnLst>
                                  <p:par>
                                    <p:cTn id="20" presetID="2" presetClass="entr" presetSubtype="4"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ppt_x"/>
                                              </p:val>
                                            </p:tav>
                                            <p:tav tm="100000">
                                              <p:val>
                                                <p:strVal val="#ppt_x"/>
                                              </p:val>
                                            </p:tav>
                                          </p:tavLst>
                                        </p:anim>
                                        <p:anim calcmode="lin" valueType="num">
                                          <p:cBhvr additive="base">
                                            <p:cTn id="23" dur="500" fill="hold"/>
                                            <p:tgtEl>
                                              <p:spTgt spid="29"/>
                                            </p:tgtEl>
                                            <p:attrNameLst>
                                              <p:attrName>ppt_y</p:attrName>
                                            </p:attrNameLst>
                                          </p:cBhvr>
                                          <p:tavLst>
                                            <p:tav tm="0">
                                              <p:val>
                                                <p:strVal val="1+#ppt_h/2"/>
                                              </p:val>
                                            </p:tav>
                                            <p:tav tm="100000">
                                              <p:val>
                                                <p:strVal val="#ppt_y"/>
                                              </p:val>
                                            </p:tav>
                                          </p:tavLst>
                                        </p:anim>
                                      </p:childTnLst>
                                    </p:cTn>
                                  </p:par>
                                </p:childTnLst>
                              </p:cTn>
                            </p:par>
                            <p:par>
                              <p:cTn id="24" fill="hold">
                                <p:stCondLst>
                                  <p:cond delay="44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8" repeatCount="indefinite" fill="remove" display="0">
                      <p:stCondLst>
                        <p:cond delay="indefinite"/>
                      </p:stCondLst>
                      <p:endCondLst>
                        <p:cond evt="onStopAudio" delay="0">
                          <p:tgtEl>
                            <p:sldTgt/>
                          </p:tgtEl>
                        </p:cond>
                      </p:endCondLst>
                    </p:cTn>
                    <p:tgtEl>
                      <p:spTgt spid="32"/>
                    </p:tgtEl>
                  </p:cMediaNode>
                </p:audio>
              </p:childTnLst>
            </p:cTn>
          </p:par>
        </p:tnLst>
        <p:bldLst>
          <p:bldP spid="31" grpId="0" animBg="1"/>
          <p:bldP spid="26" grpId="0"/>
          <p:bldP spid="27" grpId="0"/>
          <p:bldP spid="2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cs typeface="+mn-ea"/>
                <a:sym typeface="+mn-lt"/>
              </a:rPr>
              <a:t>02</a:t>
            </a:r>
            <a:endParaRPr lang="zh-CN" altLang="en-US" dirty="0">
              <a:cs typeface="+mn-ea"/>
              <a:sym typeface="+mn-lt"/>
            </a:endParaRPr>
          </a:p>
        </p:txBody>
      </p:sp>
      <p:sp>
        <p:nvSpPr>
          <p:cNvPr id="4" name="文本占位符 3"/>
          <p:cNvSpPr>
            <a:spLocks noGrp="1"/>
          </p:cNvSpPr>
          <p:nvPr>
            <p:ph type="body" sz="quarter" idx="11"/>
          </p:nvPr>
        </p:nvSpPr>
        <p:spPr/>
        <p:txBody>
          <a:bodyPr/>
          <a:lstStyle/>
          <a:p>
            <a:r>
              <a:rPr lang="zh-CN" altLang="en-US" dirty="0">
                <a:cs typeface="+mn-ea"/>
                <a:sym typeface="+mn-lt"/>
              </a:rPr>
              <a:t>研究方法与研究</a:t>
            </a:r>
            <a:r>
              <a:rPr lang="zh-CN" altLang="en-US" dirty="0" smtClean="0">
                <a:cs typeface="+mn-ea"/>
                <a:sym typeface="+mn-lt"/>
              </a:rPr>
              <a:t>思路</a:t>
            </a:r>
            <a:endParaRPr lang="zh-CN" altLang="en-US" dirty="0">
              <a:cs typeface="+mn-ea"/>
              <a:sym typeface="+mn-lt"/>
            </a:endParaRPr>
          </a:p>
        </p:txBody>
      </p:sp>
      <p:sp>
        <p:nvSpPr>
          <p:cNvPr id="5" name="文本占位符 4"/>
          <p:cNvSpPr>
            <a:spLocks noGrp="1"/>
          </p:cNvSpPr>
          <p:nvPr>
            <p:ph type="body" sz="quarter" idx="12"/>
          </p:nvPr>
        </p:nvSpPr>
        <p:spPr/>
        <p:txBody>
          <a:bodyPr>
            <a:normAutofit fontScale="92500"/>
          </a:bodyPr>
          <a:lstStyle/>
          <a:p>
            <a:r>
              <a:rPr lang="zh-CN" altLang="en-US" dirty="0">
                <a:cs typeface="+mn-ea"/>
                <a:sym typeface="+mn-lt"/>
              </a:rPr>
              <a:t>点击输入本栏的具体文字简明扼要的说明分项内容点击输入本栏的具体文字简明扼要的说明分项</a:t>
            </a:r>
            <a:endParaRPr lang="zh-CN" altLang="en-US" dirty="0">
              <a:cs typeface="+mn-ea"/>
              <a:sym typeface="+mn-lt"/>
            </a:endParaRPr>
          </a:p>
          <a:p>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2592459" y="1876576"/>
            <a:ext cx="1624076" cy="1438817"/>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noFill/>
          <a:ln w="12700" cap="flat">
            <a:solidFill>
              <a:srgbClr val="5B9BD5"/>
            </a:solidFill>
            <a:miter lim="400000"/>
          </a:ln>
          <a:effectLst/>
        </p:spPr>
        <p:txBody>
          <a:bodyPr wrap="square" lIns="50800" tIns="50800" rIns="50800" bIns="508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schemeClr val="bg1"/>
              </a:solidFill>
              <a:cs typeface="+mn-ea"/>
              <a:sym typeface="+mn-lt"/>
            </a:endParaRPr>
          </a:p>
        </p:txBody>
      </p:sp>
      <p:sp>
        <p:nvSpPr>
          <p:cNvPr id="15" name="Shape 5167"/>
          <p:cNvSpPr/>
          <p:nvPr/>
        </p:nvSpPr>
        <p:spPr>
          <a:xfrm>
            <a:off x="2099939" y="2729598"/>
            <a:ext cx="2615245" cy="1497889"/>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noFill/>
          <a:ln w="12700" cap="flat">
            <a:solidFill>
              <a:srgbClr val="5B9BD5"/>
            </a:solidFill>
            <a:miter lim="400000"/>
          </a:ln>
          <a:effectLst/>
        </p:spPr>
        <p:txBody>
          <a:bodyPr wrap="square" lIns="50800" tIns="50800" rIns="50800" bIns="508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schemeClr val="bg1"/>
              </a:solidFill>
              <a:cs typeface="+mn-ea"/>
              <a:sym typeface="+mn-lt"/>
            </a:endParaRPr>
          </a:p>
        </p:txBody>
      </p:sp>
      <p:sp>
        <p:nvSpPr>
          <p:cNvPr id="16" name="Shape 5168"/>
          <p:cNvSpPr/>
          <p:nvPr/>
        </p:nvSpPr>
        <p:spPr>
          <a:xfrm>
            <a:off x="1607419" y="3654532"/>
            <a:ext cx="3606415" cy="1497883"/>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noFill/>
          <a:ln w="12700" cap="flat">
            <a:solidFill>
              <a:srgbClr val="5B9BD5"/>
            </a:solidFill>
            <a:miter lim="400000"/>
          </a:ln>
          <a:effectLst/>
        </p:spPr>
        <p:txBody>
          <a:bodyPr wrap="square" lIns="50800" tIns="50800" rIns="50800" bIns="508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schemeClr val="bg1"/>
              </a:solidFill>
              <a:cs typeface="+mn-ea"/>
              <a:sym typeface="+mn-lt"/>
            </a:endParaRPr>
          </a:p>
        </p:txBody>
      </p:sp>
      <p:sp>
        <p:nvSpPr>
          <p:cNvPr id="17" name="Shape 5169"/>
          <p:cNvSpPr/>
          <p:nvPr/>
        </p:nvSpPr>
        <p:spPr>
          <a:xfrm>
            <a:off x="1103446" y="4579466"/>
            <a:ext cx="4597575" cy="1497876"/>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noFill/>
          <a:ln w="12700" cap="flat">
            <a:solidFill>
              <a:srgbClr val="5B9BD5"/>
            </a:solidFill>
            <a:miter lim="400000"/>
          </a:ln>
          <a:effectLst/>
        </p:spPr>
        <p:txBody>
          <a:bodyPr wrap="square" lIns="50800" tIns="50800" rIns="50800" bIns="508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600" dirty="0">
              <a:solidFill>
                <a:schemeClr val="bg1"/>
              </a:solidFill>
              <a:cs typeface="+mn-ea"/>
              <a:sym typeface="+mn-lt"/>
            </a:endParaRPr>
          </a:p>
        </p:txBody>
      </p:sp>
      <p:grpSp>
        <p:nvGrpSpPr>
          <p:cNvPr id="38" name="组合 37"/>
          <p:cNvGrpSpPr/>
          <p:nvPr/>
        </p:nvGrpSpPr>
        <p:grpSpPr>
          <a:xfrm>
            <a:off x="3084981" y="1477975"/>
            <a:ext cx="1143841" cy="980623"/>
            <a:chOff x="2313735" y="1108481"/>
            <a:chExt cx="857881" cy="735467"/>
          </a:xfrm>
          <a:noFill/>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5B9BD5"/>
            </a:solidFill>
            <a:ln w="12700" cap="flat">
              <a:solidFill>
                <a:srgbClr val="5B9BD5"/>
              </a:solidFill>
              <a:miter lim="400000"/>
            </a:ln>
            <a:effectLst/>
          </p:spPr>
          <p:txBody>
            <a:bodyPr wrap="square" lIns="0" tIns="0" rIns="0" bIns="0" numCol="1" anchor="t">
              <a:noAutofit/>
            </a:bodyPr>
            <a:lstStyle/>
            <a:p>
              <a:pPr lvl="0" algn="ctr">
                <a:defRPr>
                  <a:solidFill>
                    <a:srgbClr val="4C4C4C"/>
                  </a:solidFill>
                </a:defRPr>
              </a:pPr>
              <a:endParaRPr lang="en-US" sz="1600" dirty="0">
                <a:solidFill>
                  <a:schemeClr val="bg1"/>
                </a:solidFill>
                <a:cs typeface="+mn-ea"/>
                <a:sym typeface="+mn-lt"/>
              </a:endParaRPr>
            </a:p>
          </p:txBody>
        </p:sp>
        <p:sp>
          <p:nvSpPr>
            <p:cNvPr id="9" name="Shape 5176"/>
            <p:cNvSpPr/>
            <p:nvPr/>
          </p:nvSpPr>
          <p:spPr>
            <a:xfrm>
              <a:off x="2329102" y="1491630"/>
              <a:ext cx="842514"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mn-lt"/>
                  <a:ea typeface="+mn-ea"/>
                  <a:cs typeface="+mn-ea"/>
                  <a:sym typeface="+mn-lt"/>
                </a:rPr>
                <a:t>输入文本</a:t>
              </a:r>
              <a:endParaRPr lang="zh-CN" altLang="en-US" sz="1600" b="1" dirty="0">
                <a:solidFill>
                  <a:schemeClr val="bg1"/>
                </a:solidFill>
                <a:latin typeface="+mn-lt"/>
                <a:ea typeface="+mn-ea"/>
                <a:cs typeface="+mn-ea"/>
                <a:sym typeface="+mn-lt"/>
              </a:endParaRPr>
            </a:p>
          </p:txBody>
        </p:sp>
      </p:grpSp>
      <p:grpSp>
        <p:nvGrpSpPr>
          <p:cNvPr id="37" name="组合 36"/>
          <p:cNvGrpSpPr/>
          <p:nvPr/>
        </p:nvGrpSpPr>
        <p:grpSpPr>
          <a:xfrm>
            <a:off x="2592459" y="2729598"/>
            <a:ext cx="2119660" cy="576548"/>
            <a:chOff x="1944344" y="2047198"/>
            <a:chExt cx="1589745" cy="432411"/>
          </a:xfrm>
          <a:noFill/>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rgbClr val="5B9BD5"/>
            </a:solidFill>
            <a:ln w="12700" cap="flat">
              <a:solidFill>
                <a:srgbClr val="5B9BD5"/>
              </a:solidFill>
              <a:miter lim="400000"/>
            </a:ln>
            <a:effectLst/>
          </p:spPr>
          <p:txBody>
            <a:bodyPr wrap="square" lIns="50800" tIns="50800" rIns="50800" bIns="50800" numCol="1" anchor="ctr">
              <a:noAutofit/>
            </a:bodyPr>
            <a:lstStyle/>
            <a:p>
              <a:pPr lvl="0" algn="ctr">
                <a:defRPr>
                  <a:solidFill>
                    <a:srgbClr val="4C4C4C"/>
                  </a:solidFill>
                </a:defRPr>
              </a:pPr>
              <a:endParaRPr lang="en-US" sz="1600" dirty="0">
                <a:solidFill>
                  <a:schemeClr val="bg1"/>
                </a:solidFill>
                <a:cs typeface="+mn-ea"/>
                <a:sym typeface="+mn-lt"/>
              </a:endParaRPr>
            </a:p>
          </p:txBody>
        </p:sp>
        <p:sp>
          <p:nvSpPr>
            <p:cNvPr id="10" name="Shape 5177"/>
            <p:cNvSpPr/>
            <p:nvPr/>
          </p:nvSpPr>
          <p:spPr>
            <a:xfrm>
              <a:off x="2191740" y="2087244"/>
              <a:ext cx="1099552"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mn-lt"/>
                  <a:ea typeface="+mn-ea"/>
                  <a:cs typeface="+mn-ea"/>
                  <a:sym typeface="+mn-lt"/>
                </a:rPr>
                <a:t>点击输入文本</a:t>
              </a:r>
              <a:endParaRPr lang="zh-CN" altLang="en-US" sz="1600" b="1" dirty="0">
                <a:solidFill>
                  <a:schemeClr val="bg1"/>
                </a:solidFill>
                <a:latin typeface="+mn-lt"/>
                <a:ea typeface="+mn-ea"/>
                <a:cs typeface="+mn-ea"/>
                <a:sym typeface="+mn-lt"/>
              </a:endParaRPr>
            </a:p>
          </p:txBody>
        </p:sp>
      </p:grpSp>
      <p:grpSp>
        <p:nvGrpSpPr>
          <p:cNvPr id="36" name="组合 35"/>
          <p:cNvGrpSpPr/>
          <p:nvPr/>
        </p:nvGrpSpPr>
        <p:grpSpPr>
          <a:xfrm>
            <a:off x="2099941" y="3654531"/>
            <a:ext cx="3110828" cy="576549"/>
            <a:chOff x="1574955" y="2740898"/>
            <a:chExt cx="2333121" cy="432412"/>
          </a:xfrm>
          <a:noFill/>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rgbClr val="5B9BD5"/>
            </a:solidFill>
            <a:ln w="12700" cap="flat">
              <a:solidFill>
                <a:srgbClr val="5B9BD5"/>
              </a:solidFill>
              <a:miter lim="400000"/>
            </a:ln>
            <a:effectLst/>
          </p:spPr>
          <p:txBody>
            <a:bodyPr wrap="square" lIns="50800" tIns="50800" rIns="50800" bIns="50800" numCol="1" anchor="ctr">
              <a:noAutofit/>
            </a:bodyPr>
            <a:lstStyle/>
            <a:p>
              <a:pPr lvl="0" algn="ctr">
                <a:defRPr>
                  <a:solidFill>
                    <a:srgbClr val="4C4C4C"/>
                  </a:solidFill>
                </a:defRPr>
              </a:pPr>
              <a:endParaRPr lang="en-US" sz="1600" dirty="0">
                <a:solidFill>
                  <a:schemeClr val="bg1"/>
                </a:solidFill>
                <a:cs typeface="+mn-ea"/>
                <a:sym typeface="+mn-lt"/>
              </a:endParaRPr>
            </a:p>
          </p:txBody>
        </p:sp>
        <p:sp>
          <p:nvSpPr>
            <p:cNvPr id="11" name="Shape 5178"/>
            <p:cNvSpPr/>
            <p:nvPr/>
          </p:nvSpPr>
          <p:spPr>
            <a:xfrm>
              <a:off x="1815028" y="2780945"/>
              <a:ext cx="1849246"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mn-lt"/>
                  <a:ea typeface="+mn-ea"/>
                  <a:cs typeface="+mn-ea"/>
                  <a:sym typeface="+mn-lt"/>
                </a:rPr>
                <a:t>点击输入标题文本</a:t>
              </a:r>
              <a:endParaRPr lang="zh-CN" altLang="en-US" sz="1600" b="1" dirty="0">
                <a:solidFill>
                  <a:schemeClr val="bg1"/>
                </a:solidFill>
                <a:latin typeface="+mn-lt"/>
                <a:ea typeface="+mn-ea"/>
                <a:cs typeface="+mn-ea"/>
                <a:sym typeface="+mn-lt"/>
              </a:endParaRPr>
            </a:p>
          </p:txBody>
        </p:sp>
      </p:grpSp>
      <p:grpSp>
        <p:nvGrpSpPr>
          <p:cNvPr id="35" name="组合 34"/>
          <p:cNvGrpSpPr/>
          <p:nvPr/>
        </p:nvGrpSpPr>
        <p:grpSpPr>
          <a:xfrm>
            <a:off x="1607420" y="4579465"/>
            <a:ext cx="4101987" cy="576543"/>
            <a:chOff x="1205565" y="3434598"/>
            <a:chExt cx="3076490" cy="432407"/>
          </a:xfrm>
          <a:noFill/>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rgbClr val="5B9BD5"/>
            </a:solidFill>
            <a:ln w="12700" cap="flat">
              <a:solidFill>
                <a:srgbClr val="5B9BD5"/>
              </a:solidFill>
              <a:miter lim="400000"/>
            </a:ln>
            <a:effectLst/>
          </p:spPr>
          <p:txBody>
            <a:bodyPr wrap="square" lIns="50800" tIns="50800" rIns="50800" bIns="50800" numCol="1" anchor="ctr">
              <a:noAutofit/>
            </a:bodyPr>
            <a:lstStyle/>
            <a:p>
              <a:pPr lvl="0" algn="ctr">
                <a:defRPr>
                  <a:solidFill>
                    <a:srgbClr val="4C4C4C"/>
                  </a:solidFill>
                </a:defRPr>
              </a:pPr>
              <a:endParaRPr lang="en-US" sz="1600" dirty="0">
                <a:solidFill>
                  <a:schemeClr val="bg1"/>
                </a:solidFill>
                <a:cs typeface="+mn-ea"/>
                <a:sym typeface="+mn-lt"/>
              </a:endParaRPr>
            </a:p>
          </p:txBody>
        </p:sp>
        <p:sp>
          <p:nvSpPr>
            <p:cNvPr id="12" name="Shape 5179"/>
            <p:cNvSpPr/>
            <p:nvPr/>
          </p:nvSpPr>
          <p:spPr>
            <a:xfrm>
              <a:off x="1422332" y="3474643"/>
              <a:ext cx="2634639"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mn-lt"/>
                  <a:ea typeface="+mn-ea"/>
                  <a:cs typeface="+mn-ea"/>
                  <a:sym typeface="+mn-lt"/>
                </a:rPr>
                <a:t>点击输入标题文本</a:t>
              </a:r>
              <a:endParaRPr lang="zh-CN" altLang="en-US" sz="1600" b="1" dirty="0">
                <a:solidFill>
                  <a:schemeClr val="bg1"/>
                </a:solidFill>
                <a:latin typeface="+mn-lt"/>
                <a:ea typeface="+mn-ea"/>
                <a:cs typeface="+mn-ea"/>
                <a:sym typeface="+mn-lt"/>
              </a:endParaRPr>
            </a:p>
          </p:txBody>
        </p:sp>
      </p:grpSp>
      <p:grpSp>
        <p:nvGrpSpPr>
          <p:cNvPr id="33" name="组合 32"/>
          <p:cNvGrpSpPr/>
          <p:nvPr/>
        </p:nvGrpSpPr>
        <p:grpSpPr>
          <a:xfrm>
            <a:off x="1103447" y="5491554"/>
            <a:ext cx="5093160" cy="576543"/>
            <a:chOff x="827585" y="4118665"/>
            <a:chExt cx="3819870" cy="432407"/>
          </a:xfrm>
          <a:noFill/>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rgbClr val="5B9BD5"/>
            </a:solidFill>
            <a:ln w="12700" cap="flat">
              <a:solidFill>
                <a:srgbClr val="5B9BD5"/>
              </a:solidFill>
              <a:miter lim="400000"/>
            </a:ln>
            <a:effectLst/>
          </p:spPr>
          <p:txBody>
            <a:bodyPr wrap="square" lIns="50800" tIns="50800" rIns="50800" bIns="50800" numCol="1" anchor="ctr">
              <a:noAutofit/>
            </a:bodyPr>
            <a:lstStyle/>
            <a:p>
              <a:pPr lvl="0" algn="ctr">
                <a:defRPr>
                  <a:solidFill>
                    <a:srgbClr val="4C4C4C"/>
                  </a:solidFill>
                </a:defRPr>
              </a:pPr>
              <a:endParaRPr lang="en-US" sz="1600" dirty="0">
                <a:solidFill>
                  <a:schemeClr val="bg1"/>
                </a:solidFill>
                <a:cs typeface="+mn-ea"/>
                <a:sym typeface="+mn-lt"/>
              </a:endParaRPr>
            </a:p>
          </p:txBody>
        </p:sp>
        <p:sp>
          <p:nvSpPr>
            <p:cNvPr id="13" name="Shape 5180"/>
            <p:cNvSpPr/>
            <p:nvPr/>
          </p:nvSpPr>
          <p:spPr>
            <a:xfrm>
              <a:off x="1072475" y="4158709"/>
              <a:ext cx="3334354" cy="352318"/>
            </a:xfrm>
            <a:prstGeom prst="rect">
              <a:avLst/>
            </a:prstGeom>
            <a:grp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600" b="1" dirty="0">
                  <a:solidFill>
                    <a:schemeClr val="bg1"/>
                  </a:solidFill>
                  <a:latin typeface="+mn-lt"/>
                  <a:ea typeface="+mn-ea"/>
                  <a:cs typeface="+mn-ea"/>
                  <a:sym typeface="+mn-lt"/>
                </a:rPr>
                <a:t>点击输入标题文本</a:t>
              </a:r>
              <a:endParaRPr lang="zh-CN" altLang="en-US" sz="1600" b="1" dirty="0">
                <a:solidFill>
                  <a:schemeClr val="bg1"/>
                </a:solidFill>
                <a:latin typeface="+mn-lt"/>
                <a:ea typeface="+mn-ea"/>
                <a:cs typeface="+mn-ea"/>
                <a:sym typeface="+mn-lt"/>
              </a:endParaRPr>
            </a:p>
          </p:txBody>
        </p:sp>
      </p:grpSp>
      <p:sp>
        <p:nvSpPr>
          <p:cNvPr id="18" name="Round Same Side Corner Rectangle 67"/>
          <p:cNvSpPr/>
          <p:nvPr/>
        </p:nvSpPr>
        <p:spPr>
          <a:xfrm rot="10800000" flipH="1">
            <a:off x="6788284" y="1495892"/>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solidFill>
                <a:schemeClr val="bg1"/>
              </a:solidFill>
              <a:cs typeface="+mn-ea"/>
              <a:sym typeface="+mn-lt"/>
            </a:endParaRPr>
          </a:p>
        </p:txBody>
      </p:sp>
      <p:sp>
        <p:nvSpPr>
          <p:cNvPr id="19" name="Round Same Side Corner Rectangle 68"/>
          <p:cNvSpPr/>
          <p:nvPr/>
        </p:nvSpPr>
        <p:spPr>
          <a:xfrm rot="10800000" flipH="1">
            <a:off x="6786097" y="2537612"/>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solidFill>
                <a:schemeClr val="bg1"/>
              </a:solidFill>
              <a:cs typeface="+mn-ea"/>
              <a:sym typeface="+mn-lt"/>
            </a:endParaRPr>
          </a:p>
        </p:txBody>
      </p:sp>
      <p:sp>
        <p:nvSpPr>
          <p:cNvPr id="20" name="Round Same Side Corner Rectangle 69"/>
          <p:cNvSpPr/>
          <p:nvPr/>
        </p:nvSpPr>
        <p:spPr>
          <a:xfrm rot="10800000" flipH="1">
            <a:off x="6788284" y="3484455"/>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solidFill>
                <a:schemeClr val="bg1"/>
              </a:solidFill>
              <a:cs typeface="+mn-ea"/>
              <a:sym typeface="+mn-lt"/>
            </a:endParaRPr>
          </a:p>
        </p:txBody>
      </p:sp>
      <p:grpSp>
        <p:nvGrpSpPr>
          <p:cNvPr id="39" name="组合 38"/>
          <p:cNvGrpSpPr/>
          <p:nvPr/>
        </p:nvGrpSpPr>
        <p:grpSpPr>
          <a:xfrm>
            <a:off x="6971350" y="1479023"/>
            <a:ext cx="3829173" cy="776150"/>
            <a:chOff x="5228512" y="1109269"/>
            <a:chExt cx="2871880" cy="582113"/>
          </a:xfrm>
        </p:grpSpPr>
        <p:sp>
          <p:nvSpPr>
            <p:cNvPr id="21" name="TextBox 20"/>
            <p:cNvSpPr txBox="1"/>
            <p:nvPr/>
          </p:nvSpPr>
          <p:spPr>
            <a:xfrm>
              <a:off x="5228512" y="1303102"/>
              <a:ext cx="2871880" cy="388280"/>
            </a:xfrm>
            <a:prstGeom prst="rect">
              <a:avLst/>
            </a:prstGeom>
            <a:noFill/>
          </p:spPr>
          <p:txBody>
            <a:bodyPr wrap="square" lIns="45720" tIns="22860" rIns="45720" bIns="2286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22" name="Rectangle 71"/>
            <p:cNvSpPr/>
            <p:nvPr/>
          </p:nvSpPr>
          <p:spPr>
            <a:xfrm>
              <a:off x="5228513" y="1109269"/>
              <a:ext cx="1300356" cy="219291"/>
            </a:xfrm>
            <a:prstGeom prst="rect">
              <a:avLst/>
            </a:prstGeom>
          </p:spPr>
          <p:txBody>
            <a:bodyPr wrap="none" lIns="45720" tIns="22860" rIns="45720" bIns="22860">
              <a:spAutoFit/>
            </a:body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grpSp>
      <p:grpSp>
        <p:nvGrpSpPr>
          <p:cNvPr id="40" name="组合 39"/>
          <p:cNvGrpSpPr/>
          <p:nvPr/>
        </p:nvGrpSpPr>
        <p:grpSpPr>
          <a:xfrm>
            <a:off x="6971350" y="2492239"/>
            <a:ext cx="3829173" cy="776149"/>
            <a:chOff x="5228512" y="1869180"/>
            <a:chExt cx="2871880" cy="582112"/>
          </a:xfrm>
        </p:grpSpPr>
        <p:sp>
          <p:nvSpPr>
            <p:cNvPr id="23" name="TextBox 22"/>
            <p:cNvSpPr txBox="1"/>
            <p:nvPr/>
          </p:nvSpPr>
          <p:spPr>
            <a:xfrm>
              <a:off x="5228512" y="2063012"/>
              <a:ext cx="2871880" cy="388280"/>
            </a:xfrm>
            <a:prstGeom prst="rect">
              <a:avLst/>
            </a:prstGeom>
            <a:noFill/>
          </p:spPr>
          <p:txBody>
            <a:bodyPr wrap="square" lIns="45720" tIns="22860" rIns="45720" bIns="2286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24" name="Rectangle 73"/>
            <p:cNvSpPr/>
            <p:nvPr/>
          </p:nvSpPr>
          <p:spPr>
            <a:xfrm>
              <a:off x="5228513" y="1869180"/>
              <a:ext cx="1300356" cy="219291"/>
            </a:xfrm>
            <a:prstGeom prst="rect">
              <a:avLst/>
            </a:prstGeom>
          </p:spPr>
          <p:txBody>
            <a:bodyPr wrap="none" lIns="45720" tIns="22860" rIns="45720" bIns="22860">
              <a:spAutoFit/>
            </a:body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grpSp>
      <p:grpSp>
        <p:nvGrpSpPr>
          <p:cNvPr id="41" name="组合 40"/>
          <p:cNvGrpSpPr/>
          <p:nvPr/>
        </p:nvGrpSpPr>
        <p:grpSpPr>
          <a:xfrm>
            <a:off x="6971350" y="3505452"/>
            <a:ext cx="3829173" cy="776150"/>
            <a:chOff x="5228512" y="2629091"/>
            <a:chExt cx="2871880" cy="582113"/>
          </a:xfrm>
        </p:grpSpPr>
        <p:sp>
          <p:nvSpPr>
            <p:cNvPr id="25" name="TextBox 24"/>
            <p:cNvSpPr txBox="1"/>
            <p:nvPr/>
          </p:nvSpPr>
          <p:spPr>
            <a:xfrm>
              <a:off x="5228512" y="2822924"/>
              <a:ext cx="2871880" cy="388280"/>
            </a:xfrm>
            <a:prstGeom prst="rect">
              <a:avLst/>
            </a:prstGeom>
            <a:noFill/>
          </p:spPr>
          <p:txBody>
            <a:bodyPr wrap="square" lIns="45720" tIns="22860" rIns="45720" bIns="2286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26" name="Rectangle 75"/>
            <p:cNvSpPr/>
            <p:nvPr/>
          </p:nvSpPr>
          <p:spPr>
            <a:xfrm>
              <a:off x="5228513" y="2629091"/>
              <a:ext cx="1300356" cy="219291"/>
            </a:xfrm>
            <a:prstGeom prst="rect">
              <a:avLst/>
            </a:prstGeom>
          </p:spPr>
          <p:txBody>
            <a:bodyPr wrap="none" lIns="45720" tIns="22860" rIns="45720" bIns="22860">
              <a:spAutoFit/>
            </a:body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grpSp>
      <p:sp>
        <p:nvSpPr>
          <p:cNvPr id="27" name="Round Same Side Corner Rectangle 76"/>
          <p:cNvSpPr/>
          <p:nvPr/>
        </p:nvSpPr>
        <p:spPr>
          <a:xfrm rot="10800000" flipH="1">
            <a:off x="6786097" y="4445105"/>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solidFill>
                <a:schemeClr val="bg1"/>
              </a:solidFill>
              <a:cs typeface="+mn-ea"/>
              <a:sym typeface="+mn-lt"/>
            </a:endParaRPr>
          </a:p>
        </p:txBody>
      </p:sp>
      <p:sp>
        <p:nvSpPr>
          <p:cNvPr id="28" name="Round Same Side Corner Rectangle 77"/>
          <p:cNvSpPr/>
          <p:nvPr/>
        </p:nvSpPr>
        <p:spPr>
          <a:xfrm rot="10800000" flipH="1">
            <a:off x="6788284" y="5391948"/>
            <a:ext cx="66537" cy="685392"/>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a:endParaRPr lang="bg-BG" sz="2400" dirty="0">
              <a:solidFill>
                <a:schemeClr val="bg1"/>
              </a:solidFill>
              <a:cs typeface="+mn-ea"/>
              <a:sym typeface="+mn-lt"/>
            </a:endParaRPr>
          </a:p>
        </p:txBody>
      </p:sp>
      <p:grpSp>
        <p:nvGrpSpPr>
          <p:cNvPr id="42" name="组合 41"/>
          <p:cNvGrpSpPr/>
          <p:nvPr/>
        </p:nvGrpSpPr>
        <p:grpSpPr>
          <a:xfrm>
            <a:off x="6971350" y="4399729"/>
            <a:ext cx="3829173" cy="776150"/>
            <a:chOff x="5228512" y="3299800"/>
            <a:chExt cx="2871880" cy="582113"/>
          </a:xfrm>
        </p:grpSpPr>
        <p:sp>
          <p:nvSpPr>
            <p:cNvPr id="29" name="TextBox 28"/>
            <p:cNvSpPr txBox="1"/>
            <p:nvPr/>
          </p:nvSpPr>
          <p:spPr>
            <a:xfrm>
              <a:off x="5228512" y="3493633"/>
              <a:ext cx="2871880" cy="388280"/>
            </a:xfrm>
            <a:prstGeom prst="rect">
              <a:avLst/>
            </a:prstGeom>
            <a:noFill/>
          </p:spPr>
          <p:txBody>
            <a:bodyPr wrap="square" lIns="45720" tIns="22860" rIns="45720" bIns="2286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30" name="Rectangle 79"/>
            <p:cNvSpPr/>
            <p:nvPr/>
          </p:nvSpPr>
          <p:spPr>
            <a:xfrm>
              <a:off x="5228513" y="3299800"/>
              <a:ext cx="1300356" cy="219291"/>
            </a:xfrm>
            <a:prstGeom prst="rect">
              <a:avLst/>
            </a:prstGeom>
          </p:spPr>
          <p:txBody>
            <a:bodyPr wrap="none" lIns="45720" tIns="22860" rIns="45720" bIns="22860">
              <a:spAutoFit/>
            </a:body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grpSp>
      <p:grpSp>
        <p:nvGrpSpPr>
          <p:cNvPr id="43" name="组合 42"/>
          <p:cNvGrpSpPr/>
          <p:nvPr/>
        </p:nvGrpSpPr>
        <p:grpSpPr>
          <a:xfrm>
            <a:off x="6971350" y="5412944"/>
            <a:ext cx="3829173" cy="776150"/>
            <a:chOff x="5228512" y="4059711"/>
            <a:chExt cx="2871880" cy="582113"/>
          </a:xfrm>
        </p:grpSpPr>
        <p:sp>
          <p:nvSpPr>
            <p:cNvPr id="31" name="TextBox 30"/>
            <p:cNvSpPr txBox="1"/>
            <p:nvPr/>
          </p:nvSpPr>
          <p:spPr>
            <a:xfrm>
              <a:off x="5228512" y="4253544"/>
              <a:ext cx="2871880" cy="388280"/>
            </a:xfrm>
            <a:prstGeom prst="rect">
              <a:avLst/>
            </a:prstGeom>
            <a:noFill/>
          </p:spPr>
          <p:txBody>
            <a:bodyPr wrap="square" lIns="45720" tIns="22860" rIns="45720" bIns="2286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32" name="Rectangle 81"/>
            <p:cNvSpPr/>
            <p:nvPr/>
          </p:nvSpPr>
          <p:spPr>
            <a:xfrm>
              <a:off x="5228513" y="4059711"/>
              <a:ext cx="1300356" cy="219291"/>
            </a:xfrm>
            <a:prstGeom prst="rect">
              <a:avLst/>
            </a:prstGeom>
          </p:spPr>
          <p:txBody>
            <a:bodyPr wrap="none" lIns="45720" tIns="22860" rIns="45720" bIns="22860">
              <a:spAutoFit/>
            </a:body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grpSp>
      <p:sp>
        <p:nvSpPr>
          <p:cNvPr id="2" name="文本占位符 1"/>
          <p:cNvSpPr>
            <a:spLocks noGrp="1"/>
          </p:cNvSpPr>
          <p:nvPr>
            <p:ph type="body" sz="quarter" idx="10"/>
          </p:nvPr>
        </p:nvSpPr>
        <p:spPr/>
        <p:txBody>
          <a:bodyPr/>
          <a:lstStyle/>
          <a:p>
            <a:r>
              <a:rPr lang="zh-CN" altLang="en-US" b="1" dirty="0">
                <a:solidFill>
                  <a:schemeClr val="bg1"/>
                </a:solidFill>
                <a:cs typeface="+mn-ea"/>
                <a:sym typeface="+mn-lt"/>
              </a:rPr>
              <a:t>绪论</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righ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right)">
                                      <p:cBhvr>
                                        <p:cTn id="23" dur="500"/>
                                        <p:tgtEl>
                                          <p:spTgt spid="3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right)">
                                      <p:cBhvr>
                                        <p:cTn id="31" dur="500"/>
                                        <p:tgtEl>
                                          <p:spTgt spid="3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down)">
                                      <p:cBhvr>
                                        <p:cTn id="39" dur="500"/>
                                        <p:tgtEl>
                                          <p:spTgt spid="38"/>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up)">
                                      <p:cBhvr>
                                        <p:cTn id="51" dur="500"/>
                                        <p:tgtEl>
                                          <p:spTgt spid="19"/>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up)">
                                      <p:cBhvr>
                                        <p:cTn id="59" dur="500"/>
                                        <p:tgtEl>
                                          <p:spTgt spid="20"/>
                                        </p:tgtEl>
                                      </p:cBhvr>
                                    </p:animEffect>
                                  </p:childTnLst>
                                </p:cTn>
                              </p:par>
                            </p:childTnLst>
                          </p:cTn>
                        </p:par>
                        <p:par>
                          <p:cTn id="60" fill="hold">
                            <p:stCondLst>
                              <p:cond delay="7000"/>
                            </p:stCondLst>
                            <p:childTnLst>
                              <p:par>
                                <p:cTn id="61" presetID="22" presetClass="entr" presetSubtype="8" fill="hold"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left)">
                                      <p:cBhvr>
                                        <p:cTn id="63" dur="500"/>
                                        <p:tgtEl>
                                          <p:spTgt spid="41"/>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8000"/>
                            </p:stCondLst>
                            <p:childTnLst>
                              <p:par>
                                <p:cTn id="69" presetID="22" presetClass="entr" presetSubtype="8"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up)">
                                      <p:cBhvr>
                                        <p:cTn id="75" dur="500"/>
                                        <p:tgtEl>
                                          <p:spTgt spid="28"/>
                                        </p:tgtEl>
                                      </p:cBhvr>
                                    </p:animEffect>
                                  </p:childTnLst>
                                </p:cTn>
                              </p:par>
                            </p:childTnLst>
                          </p:cTn>
                        </p:par>
                        <p:par>
                          <p:cTn id="76" fill="hold">
                            <p:stCondLst>
                              <p:cond delay="9000"/>
                            </p:stCondLst>
                            <p:childTnLst>
                              <p:par>
                                <p:cTn id="77" presetID="22" presetClass="entr" presetSubtype="8" fill="hold" nodeType="after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wipe(left)">
                                      <p:cBhvr>
                                        <p:cTn id="7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3795679" y="1791598"/>
            <a:ext cx="6803600" cy="1118845"/>
          </a:xfrm>
          <a:prstGeom prst="rect">
            <a:avLst/>
          </a:prstGeom>
          <a:noFill/>
          <a:ln w="127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solidFill>
                <a:schemeClr val="bg1"/>
              </a:solidFill>
              <a:cs typeface="+mn-ea"/>
              <a:sym typeface="+mn-lt"/>
            </a:endParaRPr>
          </a:p>
        </p:txBody>
      </p:sp>
      <p:sp>
        <p:nvSpPr>
          <p:cNvPr id="29" name="矩形 28"/>
          <p:cNvSpPr/>
          <p:nvPr/>
        </p:nvSpPr>
        <p:spPr>
          <a:xfrm>
            <a:off x="4871007" y="1574062"/>
            <a:ext cx="4686911" cy="436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zh-CN" altLang="en-US" sz="1865" dirty="0">
                <a:solidFill>
                  <a:schemeClr val="bg1"/>
                </a:solidFill>
                <a:cs typeface="+mn-ea"/>
                <a:sym typeface="+mn-lt"/>
              </a:rPr>
              <a:t>点击添加标题</a:t>
            </a:r>
            <a:endParaRPr lang="zh-CN" altLang="en-US" sz="1865" dirty="0">
              <a:solidFill>
                <a:schemeClr val="bg1"/>
              </a:solidFill>
              <a:cs typeface="+mn-ea"/>
              <a:sym typeface="+mn-lt"/>
            </a:endParaRPr>
          </a:p>
        </p:txBody>
      </p:sp>
      <p:sp>
        <p:nvSpPr>
          <p:cNvPr id="30" name="六边形 29"/>
          <p:cNvSpPr/>
          <p:nvPr/>
        </p:nvSpPr>
        <p:spPr>
          <a:xfrm>
            <a:off x="1204838" y="3234261"/>
            <a:ext cx="1587263" cy="1368152"/>
          </a:xfrm>
          <a:prstGeom prst="hexagon">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zh-CN" altLang="en-US" sz="2665" b="1" dirty="0">
                <a:cs typeface="+mn-ea"/>
                <a:sym typeface="+mn-lt"/>
              </a:rPr>
              <a:t>添加内容</a:t>
            </a:r>
            <a:endParaRPr lang="zh-CN" altLang="en-US" sz="2665" b="1" dirty="0">
              <a:cs typeface="+mn-ea"/>
              <a:sym typeface="+mn-lt"/>
            </a:endParaRPr>
          </a:p>
        </p:txBody>
      </p:sp>
      <p:cxnSp>
        <p:nvCxnSpPr>
          <p:cNvPr id="31" name="直接箭头连接符 30"/>
          <p:cNvCxnSpPr>
            <a:stCxn id="30" idx="5"/>
            <a:endCxn id="28" idx="1"/>
          </p:cNvCxnSpPr>
          <p:nvPr/>
        </p:nvCxnSpPr>
        <p:spPr>
          <a:xfrm flipV="1">
            <a:off x="2450063" y="2351021"/>
            <a:ext cx="1345616" cy="883241"/>
          </a:xfrm>
          <a:prstGeom prst="straightConnector1">
            <a:avLst/>
          </a:prstGeom>
          <a:ln>
            <a:solidFill>
              <a:srgbClr val="5B9BD5"/>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792100" y="3915449"/>
            <a:ext cx="1003579" cy="2888"/>
          </a:xfrm>
          <a:prstGeom prst="straightConnector1">
            <a:avLst/>
          </a:prstGeom>
          <a:ln>
            <a:solidFill>
              <a:srgbClr val="5B9BD5"/>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2450063" y="4602414"/>
            <a:ext cx="1345616" cy="905385"/>
          </a:xfrm>
          <a:prstGeom prst="straightConnector1">
            <a:avLst/>
          </a:prstGeom>
          <a:ln>
            <a:solidFill>
              <a:srgbClr val="5B9BD5"/>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89733" y="2153933"/>
            <a:ext cx="6049460" cy="599782"/>
          </a:xfrm>
          <a:prstGeom prst="rect">
            <a:avLst/>
          </a:prstGeom>
          <a:noFill/>
        </p:spPr>
        <p:txBody>
          <a:bodyPr wrap="square" lIns="91445" tIns="45721" rIns="91445" bIns="45721" rtlCol="0">
            <a:spAutoFit/>
          </a:bodyPr>
          <a:lstStyle/>
          <a:p>
            <a:pPr>
              <a:lnSpc>
                <a:spcPct val="130000"/>
              </a:lnSpc>
            </a:pPr>
            <a:r>
              <a:rPr lang="zh-CN" altLang="en-US" sz="1335" dirty="0">
                <a:solidFill>
                  <a:schemeClr val="bg1"/>
                </a:solidFill>
                <a:cs typeface="+mn-ea"/>
                <a:sym typeface="+mn-lt"/>
              </a:rPr>
              <a:t>单击此处添加文本单击此处添加文本单击此处添加文本单击此处添加文本单击此处添加文本单击此处添加文本单击此处添加文本</a:t>
            </a:r>
            <a:endParaRPr lang="en-US" altLang="zh-CN" sz="1335" dirty="0">
              <a:solidFill>
                <a:schemeClr val="bg1"/>
              </a:solidFill>
              <a:cs typeface="+mn-ea"/>
              <a:sym typeface="+mn-lt"/>
            </a:endParaRPr>
          </a:p>
        </p:txBody>
      </p:sp>
      <p:sp>
        <p:nvSpPr>
          <p:cNvPr id="35" name="矩形 34"/>
          <p:cNvSpPr/>
          <p:nvPr/>
        </p:nvSpPr>
        <p:spPr>
          <a:xfrm>
            <a:off x="3795679" y="3356027"/>
            <a:ext cx="6803600" cy="1118845"/>
          </a:xfrm>
          <a:prstGeom prst="rect">
            <a:avLst/>
          </a:prstGeom>
          <a:noFill/>
          <a:ln w="127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solidFill>
                <a:schemeClr val="bg1"/>
              </a:solidFill>
              <a:cs typeface="+mn-ea"/>
              <a:sym typeface="+mn-lt"/>
            </a:endParaRPr>
          </a:p>
        </p:txBody>
      </p:sp>
      <p:sp>
        <p:nvSpPr>
          <p:cNvPr id="36" name="矩形 35"/>
          <p:cNvSpPr/>
          <p:nvPr/>
        </p:nvSpPr>
        <p:spPr>
          <a:xfrm>
            <a:off x="4871007" y="3148734"/>
            <a:ext cx="4686911" cy="436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zh-CN" altLang="en-US" sz="1865">
                <a:solidFill>
                  <a:schemeClr val="bg1"/>
                </a:solidFill>
                <a:cs typeface="+mn-ea"/>
                <a:sym typeface="+mn-lt"/>
              </a:rPr>
              <a:t>点击添加标题</a:t>
            </a:r>
            <a:endParaRPr lang="zh-CN" altLang="en-US" sz="1865">
              <a:solidFill>
                <a:schemeClr val="bg1"/>
              </a:solidFill>
              <a:cs typeface="+mn-ea"/>
              <a:sym typeface="+mn-lt"/>
            </a:endParaRPr>
          </a:p>
        </p:txBody>
      </p:sp>
      <p:sp>
        <p:nvSpPr>
          <p:cNvPr id="37" name="TextBox 36"/>
          <p:cNvSpPr txBox="1"/>
          <p:nvPr/>
        </p:nvSpPr>
        <p:spPr>
          <a:xfrm>
            <a:off x="4189733" y="3742362"/>
            <a:ext cx="6049460" cy="599782"/>
          </a:xfrm>
          <a:prstGeom prst="rect">
            <a:avLst/>
          </a:prstGeom>
          <a:noFill/>
        </p:spPr>
        <p:txBody>
          <a:bodyPr wrap="square" lIns="91445" tIns="45721" rIns="91445" bIns="45721" rtlCol="0">
            <a:spAutoFit/>
          </a:bodyPr>
          <a:lstStyle/>
          <a:p>
            <a:pPr>
              <a:lnSpc>
                <a:spcPct val="130000"/>
              </a:lnSpc>
            </a:pPr>
            <a:r>
              <a:rPr lang="zh-CN" altLang="en-US" sz="1335" dirty="0">
                <a:solidFill>
                  <a:schemeClr val="bg1"/>
                </a:solidFill>
                <a:cs typeface="+mn-ea"/>
                <a:sym typeface="+mn-lt"/>
              </a:rPr>
              <a:t>单击此处添加文本单击此处添加文本单击此处添加文本单击此处添加文本单击此处添加文本单击此处添加文本单击此处添加文本</a:t>
            </a:r>
            <a:endParaRPr lang="en-US" altLang="zh-CN" sz="1335" dirty="0">
              <a:solidFill>
                <a:schemeClr val="bg1"/>
              </a:solidFill>
              <a:cs typeface="+mn-ea"/>
              <a:sym typeface="+mn-lt"/>
            </a:endParaRPr>
          </a:p>
        </p:txBody>
      </p:sp>
      <p:sp>
        <p:nvSpPr>
          <p:cNvPr id="38" name="矩形 37"/>
          <p:cNvSpPr/>
          <p:nvPr/>
        </p:nvSpPr>
        <p:spPr>
          <a:xfrm>
            <a:off x="3795679" y="4948376"/>
            <a:ext cx="6803600" cy="1118845"/>
          </a:xfrm>
          <a:prstGeom prst="rect">
            <a:avLst/>
          </a:prstGeom>
          <a:noFill/>
          <a:ln w="127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endParaRPr lang="zh-CN" altLang="en-US" sz="2400">
              <a:solidFill>
                <a:schemeClr val="bg1"/>
              </a:solidFill>
              <a:cs typeface="+mn-ea"/>
              <a:sym typeface="+mn-lt"/>
            </a:endParaRPr>
          </a:p>
        </p:txBody>
      </p:sp>
      <p:sp>
        <p:nvSpPr>
          <p:cNvPr id="39" name="矩形 38"/>
          <p:cNvSpPr/>
          <p:nvPr/>
        </p:nvSpPr>
        <p:spPr>
          <a:xfrm>
            <a:off x="4871007" y="4741084"/>
            <a:ext cx="4686911" cy="436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5" tIns="45721" rIns="91445" bIns="45721" rtlCol="0" anchor="ctr"/>
          <a:lstStyle/>
          <a:p>
            <a:pPr algn="ctr"/>
            <a:r>
              <a:rPr lang="zh-CN" altLang="en-US" sz="1865">
                <a:solidFill>
                  <a:schemeClr val="bg1"/>
                </a:solidFill>
                <a:cs typeface="+mn-ea"/>
                <a:sym typeface="+mn-lt"/>
              </a:rPr>
              <a:t>点击添加标题</a:t>
            </a:r>
            <a:endParaRPr lang="zh-CN" altLang="en-US" sz="1865">
              <a:solidFill>
                <a:schemeClr val="bg1"/>
              </a:solidFill>
              <a:cs typeface="+mn-ea"/>
              <a:sym typeface="+mn-lt"/>
            </a:endParaRPr>
          </a:p>
        </p:txBody>
      </p:sp>
      <p:sp>
        <p:nvSpPr>
          <p:cNvPr id="40" name="TextBox 39"/>
          <p:cNvSpPr txBox="1"/>
          <p:nvPr/>
        </p:nvSpPr>
        <p:spPr>
          <a:xfrm>
            <a:off x="4189733" y="5334711"/>
            <a:ext cx="6049460" cy="599782"/>
          </a:xfrm>
          <a:prstGeom prst="rect">
            <a:avLst/>
          </a:prstGeom>
          <a:noFill/>
        </p:spPr>
        <p:txBody>
          <a:bodyPr wrap="square" lIns="91445" tIns="45721" rIns="91445" bIns="45721" rtlCol="0">
            <a:spAutoFit/>
          </a:bodyPr>
          <a:lstStyle/>
          <a:p>
            <a:pPr>
              <a:lnSpc>
                <a:spcPct val="130000"/>
              </a:lnSpc>
            </a:pPr>
            <a:r>
              <a:rPr lang="zh-CN" altLang="en-US" sz="1335" dirty="0">
                <a:solidFill>
                  <a:schemeClr val="bg1"/>
                </a:solidFill>
                <a:cs typeface="+mn-ea"/>
                <a:sym typeface="+mn-lt"/>
              </a:rPr>
              <a:t>单击此处添加文本单击此处添加文本单击此处添加文本单击此处添加文本单击此处添加文本单击此处添加文本单击此处添加文本</a:t>
            </a:r>
            <a:endParaRPr lang="en-US" altLang="zh-CN" sz="1335" dirty="0">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研究方法与研究思路</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14:bounceEnd="50000">
                                          <p:cBhvr additive="base">
                                            <p:cTn id="25"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3750"/>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425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14:bounceEnd="50000">
                                          <p:cBhvr additive="base">
                                            <p:cTn id="43"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47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6500"/>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700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14:bounceEnd="50000">
                                          <p:cBhvr additive="base">
                                            <p:cTn id="61"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left)">
                                          <p:cBhvr>
                                            <p:cTn id="11" dur="500"/>
                                            <p:tgtEl>
                                              <p:spTgt spid="31"/>
                                            </p:tgtEl>
                                          </p:cBhvr>
                                        </p:animEffect>
                                      </p:childTnLst>
                                    </p:cTn>
                                  </p:par>
                                  <p:par>
                                    <p:cTn id="12" presetID="22" presetClass="entr" presetSubtype="8" fill="hold" nodeType="with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left)">
                                          <p:cBhvr>
                                            <p:cTn id="14" dur="500"/>
                                            <p:tgtEl>
                                              <p:spTgt spid="32"/>
                                            </p:tgtEl>
                                          </p:cBhvr>
                                        </p:animEffect>
                                      </p:childTnLst>
                                    </p:cTn>
                                  </p:par>
                                  <p:par>
                                    <p:cTn id="15" presetID="22" presetClass="entr" presetSubtype="8"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par>
                              <p:cTn id="18" fill="hold">
                                <p:stCondLst>
                                  <p:cond delay="1000"/>
                                </p:stCondLst>
                                <p:childTnLst>
                                  <p:par>
                                    <p:cTn id="19" presetID="16" presetClass="entr" presetSubtype="37"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arn(outVertical)">
                                          <p:cBhvr>
                                            <p:cTn id="21" dur="500"/>
                                            <p:tgtEl>
                                              <p:spTgt spid="29"/>
                                            </p:tgtEl>
                                          </p:cBhvr>
                                        </p:animEffect>
                                      </p:childTnLst>
                                    </p:cTn>
                                  </p:par>
                                </p:childTnLst>
                              </p:cTn>
                            </p:par>
                            <p:par>
                              <p:cTn id="22" fill="hold">
                                <p:stCondLst>
                                  <p:cond delay="1500"/>
                                </p:stCondLst>
                                <p:childTnLst>
                                  <p:par>
                                    <p:cTn id="23" presetID="2" presetClass="entr" presetSubtype="1"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0-#ppt_h/2"/>
                                              </p:val>
                                            </p:tav>
                                            <p:tav tm="100000">
                                              <p:val>
                                                <p:strVal val="#ppt_y"/>
                                              </p:val>
                                            </p:tav>
                                          </p:tavLst>
                                        </p:anim>
                                      </p:childTnLst>
                                    </p:cTn>
                                  </p:par>
                                </p:childTnLst>
                              </p:cTn>
                            </p:par>
                            <p:par>
                              <p:cTn id="27" fill="hold">
                                <p:stCondLst>
                                  <p:cond delay="2000"/>
                                </p:stCondLst>
                                <p:childTnLst>
                                  <p:par>
                                    <p:cTn id="28" presetID="22" presetClass="entr" presetSubtype="8" fill="hold" grpId="0" nodeType="afterEffect">
                                      <p:stCondLst>
                                        <p:cond delay="0"/>
                                      </p:stCondLst>
                                      <p:iterate type="lt">
                                        <p:tmPct val="30000"/>
                                      </p:iterate>
                                      <p:childTnLst>
                                        <p:set>
                                          <p:cBhvr>
                                            <p:cTn id="29" dur="1" fill="hold">
                                              <p:stCondLst>
                                                <p:cond delay="0"/>
                                              </p:stCondLst>
                                            </p:cTn>
                                            <p:tgtEl>
                                              <p:spTgt spid="34"/>
                                            </p:tgtEl>
                                            <p:attrNameLst>
                                              <p:attrName>style.visibility</p:attrName>
                                            </p:attrNameLst>
                                          </p:cBhvr>
                                          <p:to>
                                            <p:strVal val="visible"/>
                                          </p:to>
                                        </p:set>
                                        <p:animEffect transition="in" filter="wipe(left)">
                                          <p:cBhvr>
                                            <p:cTn id="30" dur="100"/>
                                            <p:tgtEl>
                                              <p:spTgt spid="34"/>
                                            </p:tgtEl>
                                          </p:cBhvr>
                                        </p:animEffect>
                                      </p:childTnLst>
                                    </p:cTn>
                                  </p:par>
                                  <p:par>
                                    <p:cTn id="31" presetID="36" presetClass="emph" presetSubtype="0" fill="hold" grpId="1" nodeType="withEffect">
                                      <p:stCondLst>
                                        <p:cond delay="0"/>
                                      </p:stCondLst>
                                      <p:iterate type="lt">
                                        <p:tmPct val="30000"/>
                                      </p:iterate>
                                      <p:childTnLst>
                                        <p:animScale>
                                          <p:cBhvr>
                                            <p:cTn id="32" dur="50" autoRev="1" fill="hold">
                                              <p:stCondLst>
                                                <p:cond delay="0"/>
                                              </p:stCondLst>
                                            </p:cTn>
                                            <p:tgtEl>
                                              <p:spTgt spid="34"/>
                                            </p:tgtEl>
                                          </p:cBhvr>
                                          <p:to x="80000" y="100000"/>
                                        </p:animScale>
                                        <p:anim by="(#ppt_w*0.10)" calcmode="lin" valueType="num">
                                          <p:cBhvr>
                                            <p:cTn id="33" dur="50" autoRev="1" fill="hold">
                                              <p:stCondLst>
                                                <p:cond delay="0"/>
                                              </p:stCondLst>
                                            </p:cTn>
                                            <p:tgtEl>
                                              <p:spTgt spid="34"/>
                                            </p:tgtEl>
                                            <p:attrNameLst>
                                              <p:attrName>ppt_x</p:attrName>
                                            </p:attrNameLst>
                                          </p:cBhvr>
                                        </p:anim>
                                        <p:anim by="(-#ppt_w*0.10)" calcmode="lin" valueType="num">
                                          <p:cBhvr>
                                            <p:cTn id="34" dur="50" autoRev="1" fill="hold">
                                              <p:stCondLst>
                                                <p:cond delay="0"/>
                                              </p:stCondLst>
                                            </p:cTn>
                                            <p:tgtEl>
                                              <p:spTgt spid="34"/>
                                            </p:tgtEl>
                                            <p:attrNameLst>
                                              <p:attrName>ppt_y</p:attrName>
                                            </p:attrNameLst>
                                          </p:cBhvr>
                                        </p:anim>
                                        <p:animRot by="-480000">
                                          <p:cBhvr>
                                            <p:cTn id="35" dur="50" autoRev="1" fill="hold">
                                              <p:stCondLst>
                                                <p:cond delay="0"/>
                                              </p:stCondLst>
                                            </p:cTn>
                                            <p:tgtEl>
                                              <p:spTgt spid="34"/>
                                            </p:tgtEl>
                                            <p:attrNameLst>
                                              <p:attrName>r</p:attrName>
                                            </p:attrNameLst>
                                          </p:cBhvr>
                                        </p:animRot>
                                      </p:childTnLst>
                                    </p:cTn>
                                  </p:par>
                                </p:childTnLst>
                              </p:cTn>
                            </p:par>
                            <p:par>
                              <p:cTn id="36" fill="hold">
                                <p:stCondLst>
                                  <p:cond delay="3750"/>
                                </p:stCondLst>
                                <p:childTnLst>
                                  <p:par>
                                    <p:cTn id="37" presetID="16" presetClass="entr" presetSubtype="37"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outVertical)">
                                          <p:cBhvr>
                                            <p:cTn id="39" dur="500"/>
                                            <p:tgtEl>
                                              <p:spTgt spid="36"/>
                                            </p:tgtEl>
                                          </p:cBhvr>
                                        </p:animEffect>
                                      </p:childTnLst>
                                    </p:cTn>
                                  </p:par>
                                </p:childTnLst>
                              </p:cTn>
                            </p:par>
                            <p:par>
                              <p:cTn id="40" fill="hold">
                                <p:stCondLst>
                                  <p:cond delay="4250"/>
                                </p:stCondLst>
                                <p:childTnLst>
                                  <p:par>
                                    <p:cTn id="41" presetID="2"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additive="base">
                                            <p:cTn id="43" dur="500" fill="hold"/>
                                            <p:tgtEl>
                                              <p:spTgt spid="35"/>
                                            </p:tgtEl>
                                            <p:attrNameLst>
                                              <p:attrName>ppt_x</p:attrName>
                                            </p:attrNameLst>
                                          </p:cBhvr>
                                          <p:tavLst>
                                            <p:tav tm="0">
                                              <p:val>
                                                <p:strVal val="#ppt_x"/>
                                              </p:val>
                                            </p:tav>
                                            <p:tav tm="100000">
                                              <p:val>
                                                <p:strVal val="#ppt_x"/>
                                              </p:val>
                                            </p:tav>
                                          </p:tavLst>
                                        </p:anim>
                                        <p:anim calcmode="lin" valueType="num">
                                          <p:cBhvr additive="base">
                                            <p:cTn id="44" dur="500" fill="hold"/>
                                            <p:tgtEl>
                                              <p:spTgt spid="35"/>
                                            </p:tgtEl>
                                            <p:attrNameLst>
                                              <p:attrName>ppt_y</p:attrName>
                                            </p:attrNameLst>
                                          </p:cBhvr>
                                          <p:tavLst>
                                            <p:tav tm="0">
                                              <p:val>
                                                <p:strVal val="0-#ppt_h/2"/>
                                              </p:val>
                                            </p:tav>
                                            <p:tav tm="100000">
                                              <p:val>
                                                <p:strVal val="#ppt_y"/>
                                              </p:val>
                                            </p:tav>
                                          </p:tavLst>
                                        </p:anim>
                                      </p:childTnLst>
                                    </p:cTn>
                                  </p:par>
                                </p:childTnLst>
                              </p:cTn>
                            </p:par>
                            <p:par>
                              <p:cTn id="45" fill="hold">
                                <p:stCondLst>
                                  <p:cond delay="4750"/>
                                </p:stCondLst>
                                <p:childTnLst>
                                  <p:par>
                                    <p:cTn id="46" presetID="22" presetClass="entr" presetSubtype="8" fill="hold" grpId="0" nodeType="afterEffect">
                                      <p:stCondLst>
                                        <p:cond delay="0"/>
                                      </p:stCondLst>
                                      <p:iterate type="lt">
                                        <p:tmPct val="30000"/>
                                      </p:iterate>
                                      <p:childTnLst>
                                        <p:set>
                                          <p:cBhvr>
                                            <p:cTn id="47" dur="1" fill="hold">
                                              <p:stCondLst>
                                                <p:cond delay="0"/>
                                              </p:stCondLst>
                                            </p:cTn>
                                            <p:tgtEl>
                                              <p:spTgt spid="37"/>
                                            </p:tgtEl>
                                            <p:attrNameLst>
                                              <p:attrName>style.visibility</p:attrName>
                                            </p:attrNameLst>
                                          </p:cBhvr>
                                          <p:to>
                                            <p:strVal val="visible"/>
                                          </p:to>
                                        </p:set>
                                        <p:animEffect transition="in" filter="wipe(left)">
                                          <p:cBhvr>
                                            <p:cTn id="48" dur="100"/>
                                            <p:tgtEl>
                                              <p:spTgt spid="37"/>
                                            </p:tgtEl>
                                          </p:cBhvr>
                                        </p:animEffect>
                                      </p:childTnLst>
                                    </p:cTn>
                                  </p:par>
                                  <p:par>
                                    <p:cTn id="49" presetID="36" presetClass="emph" presetSubtype="0" fill="hold" grpId="1" nodeType="withEffect">
                                      <p:stCondLst>
                                        <p:cond delay="0"/>
                                      </p:stCondLst>
                                      <p:iterate type="lt">
                                        <p:tmPct val="30000"/>
                                      </p:iterate>
                                      <p:childTnLst>
                                        <p:animScale>
                                          <p:cBhvr>
                                            <p:cTn id="50" dur="50" autoRev="1" fill="hold">
                                              <p:stCondLst>
                                                <p:cond delay="0"/>
                                              </p:stCondLst>
                                            </p:cTn>
                                            <p:tgtEl>
                                              <p:spTgt spid="37"/>
                                            </p:tgtEl>
                                          </p:cBhvr>
                                          <p:to x="80000" y="100000"/>
                                        </p:animScale>
                                        <p:anim by="(#ppt_w*0.10)" calcmode="lin" valueType="num">
                                          <p:cBhvr>
                                            <p:cTn id="51" dur="50" autoRev="1" fill="hold">
                                              <p:stCondLst>
                                                <p:cond delay="0"/>
                                              </p:stCondLst>
                                            </p:cTn>
                                            <p:tgtEl>
                                              <p:spTgt spid="37"/>
                                            </p:tgtEl>
                                            <p:attrNameLst>
                                              <p:attrName>ppt_x</p:attrName>
                                            </p:attrNameLst>
                                          </p:cBhvr>
                                        </p:anim>
                                        <p:anim by="(-#ppt_w*0.10)" calcmode="lin" valueType="num">
                                          <p:cBhvr>
                                            <p:cTn id="52" dur="50" autoRev="1" fill="hold">
                                              <p:stCondLst>
                                                <p:cond delay="0"/>
                                              </p:stCondLst>
                                            </p:cTn>
                                            <p:tgtEl>
                                              <p:spTgt spid="37"/>
                                            </p:tgtEl>
                                            <p:attrNameLst>
                                              <p:attrName>ppt_y</p:attrName>
                                            </p:attrNameLst>
                                          </p:cBhvr>
                                        </p:anim>
                                        <p:animRot by="-480000">
                                          <p:cBhvr>
                                            <p:cTn id="53" dur="50" autoRev="1" fill="hold">
                                              <p:stCondLst>
                                                <p:cond delay="0"/>
                                              </p:stCondLst>
                                            </p:cTn>
                                            <p:tgtEl>
                                              <p:spTgt spid="37"/>
                                            </p:tgtEl>
                                            <p:attrNameLst>
                                              <p:attrName>r</p:attrName>
                                            </p:attrNameLst>
                                          </p:cBhvr>
                                        </p:animRot>
                                      </p:childTnLst>
                                    </p:cTn>
                                  </p:par>
                                </p:childTnLst>
                              </p:cTn>
                            </p:par>
                            <p:par>
                              <p:cTn id="54" fill="hold">
                                <p:stCondLst>
                                  <p:cond delay="6500"/>
                                </p:stCondLst>
                                <p:childTnLst>
                                  <p:par>
                                    <p:cTn id="55" presetID="16" presetClass="entr" presetSubtype="37"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arn(outVertical)">
                                          <p:cBhvr>
                                            <p:cTn id="57" dur="500"/>
                                            <p:tgtEl>
                                              <p:spTgt spid="39"/>
                                            </p:tgtEl>
                                          </p:cBhvr>
                                        </p:animEffect>
                                      </p:childTnLst>
                                    </p:cTn>
                                  </p:par>
                                </p:childTnLst>
                              </p:cTn>
                            </p:par>
                            <p:par>
                              <p:cTn id="58" fill="hold">
                                <p:stCondLst>
                                  <p:cond delay="7000"/>
                                </p:stCondLst>
                                <p:childTnLst>
                                  <p:par>
                                    <p:cTn id="59" presetID="2" presetClass="entr" presetSubtype="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fill="hold"/>
                                            <p:tgtEl>
                                              <p:spTgt spid="38"/>
                                            </p:tgtEl>
                                            <p:attrNameLst>
                                              <p:attrName>ppt_x</p:attrName>
                                            </p:attrNameLst>
                                          </p:cBhvr>
                                          <p:tavLst>
                                            <p:tav tm="0">
                                              <p:val>
                                                <p:strVal val="#ppt_x"/>
                                              </p:val>
                                            </p:tav>
                                            <p:tav tm="100000">
                                              <p:val>
                                                <p:strVal val="#ppt_x"/>
                                              </p:val>
                                            </p:tav>
                                          </p:tavLst>
                                        </p:anim>
                                        <p:anim calcmode="lin" valueType="num">
                                          <p:cBhvr additive="base">
                                            <p:cTn id="62" dur="5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7500"/>
                                </p:stCondLst>
                                <p:childTnLst>
                                  <p:par>
                                    <p:cTn id="64" presetID="22" presetClass="entr" presetSubtype="8" fill="hold" grpId="0" nodeType="afterEffect">
                                      <p:stCondLst>
                                        <p:cond delay="0"/>
                                      </p:stCondLst>
                                      <p:iterate type="lt">
                                        <p:tmPct val="30000"/>
                                      </p:iterate>
                                      <p:childTnLst>
                                        <p:set>
                                          <p:cBhvr>
                                            <p:cTn id="65" dur="1" fill="hold">
                                              <p:stCondLst>
                                                <p:cond delay="0"/>
                                              </p:stCondLst>
                                            </p:cTn>
                                            <p:tgtEl>
                                              <p:spTgt spid="40"/>
                                            </p:tgtEl>
                                            <p:attrNameLst>
                                              <p:attrName>style.visibility</p:attrName>
                                            </p:attrNameLst>
                                          </p:cBhvr>
                                          <p:to>
                                            <p:strVal val="visible"/>
                                          </p:to>
                                        </p:set>
                                        <p:animEffect transition="in" filter="wipe(left)">
                                          <p:cBhvr>
                                            <p:cTn id="66" dur="100"/>
                                            <p:tgtEl>
                                              <p:spTgt spid="40"/>
                                            </p:tgtEl>
                                          </p:cBhvr>
                                        </p:animEffect>
                                      </p:childTnLst>
                                    </p:cTn>
                                  </p:par>
                                  <p:par>
                                    <p:cTn id="67" presetID="36" presetClass="emph" presetSubtype="0" fill="hold" grpId="1" nodeType="withEffect">
                                      <p:stCondLst>
                                        <p:cond delay="0"/>
                                      </p:stCondLst>
                                      <p:iterate type="lt">
                                        <p:tmPct val="30000"/>
                                      </p:iterate>
                                      <p:childTnLst>
                                        <p:animScale>
                                          <p:cBhvr>
                                            <p:cTn id="68" dur="50" autoRev="1" fill="hold">
                                              <p:stCondLst>
                                                <p:cond delay="0"/>
                                              </p:stCondLst>
                                            </p:cTn>
                                            <p:tgtEl>
                                              <p:spTgt spid="40"/>
                                            </p:tgtEl>
                                          </p:cBhvr>
                                          <p:to x="80000" y="100000"/>
                                        </p:animScale>
                                        <p:anim by="(#ppt_w*0.10)" calcmode="lin" valueType="num">
                                          <p:cBhvr>
                                            <p:cTn id="69" dur="50" autoRev="1" fill="hold">
                                              <p:stCondLst>
                                                <p:cond delay="0"/>
                                              </p:stCondLst>
                                            </p:cTn>
                                            <p:tgtEl>
                                              <p:spTgt spid="40"/>
                                            </p:tgtEl>
                                            <p:attrNameLst>
                                              <p:attrName>ppt_x</p:attrName>
                                            </p:attrNameLst>
                                          </p:cBhvr>
                                        </p:anim>
                                        <p:anim by="(-#ppt_w*0.10)" calcmode="lin" valueType="num">
                                          <p:cBhvr>
                                            <p:cTn id="70" dur="50" autoRev="1" fill="hold">
                                              <p:stCondLst>
                                                <p:cond delay="0"/>
                                              </p:stCondLst>
                                            </p:cTn>
                                            <p:tgtEl>
                                              <p:spTgt spid="40"/>
                                            </p:tgtEl>
                                            <p:attrNameLst>
                                              <p:attrName>ppt_y</p:attrName>
                                            </p:attrNameLst>
                                          </p:cBhvr>
                                        </p:anim>
                                        <p:animRot by="-480000">
                                          <p:cBhvr>
                                            <p:cTn id="71"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5379143" y="3062299"/>
            <a:ext cx="1414667" cy="1619124"/>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noFill/>
            <a:ln w="12700">
              <a:solidFill>
                <a:srgbClr val="5B9BD5"/>
              </a:solid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4" name="Shape 1726"/>
            <p:cNvSpPr/>
            <p:nvPr/>
          </p:nvSpPr>
          <p:spPr>
            <a:xfrm rot="18900000">
              <a:off x="5379142" y="3195523"/>
              <a:ext cx="1414666" cy="1414667"/>
            </a:xfrm>
            <a:prstGeom prst="roundRect">
              <a:avLst>
                <a:gd name="adj" fmla="val 15000"/>
              </a:avLst>
            </a:prstGeom>
            <a:solidFill>
              <a:srgbClr val="5B9BD5"/>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5" name="Group 12"/>
          <p:cNvGrpSpPr/>
          <p:nvPr/>
        </p:nvGrpSpPr>
        <p:grpSpPr>
          <a:xfrm>
            <a:off x="3563871" y="3270642"/>
            <a:ext cx="1414667" cy="1619124"/>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noFill/>
            <a:ln w="12700">
              <a:solidFill>
                <a:srgbClr val="5B9BD5"/>
              </a:solid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7" name="Shape 1729"/>
            <p:cNvSpPr/>
            <p:nvPr/>
          </p:nvSpPr>
          <p:spPr>
            <a:xfrm rot="8100000">
              <a:off x="3563871" y="3199409"/>
              <a:ext cx="1414666" cy="1414667"/>
            </a:xfrm>
            <a:prstGeom prst="roundRect">
              <a:avLst>
                <a:gd name="adj" fmla="val 15000"/>
              </a:avLst>
            </a:prstGeom>
            <a:solidFill>
              <a:srgbClr val="5B9BD5"/>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8" name="Group 11"/>
          <p:cNvGrpSpPr/>
          <p:nvPr/>
        </p:nvGrpSpPr>
        <p:grpSpPr>
          <a:xfrm>
            <a:off x="1743076" y="3062299"/>
            <a:ext cx="1414667" cy="1619124"/>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noFill/>
            <a:ln w="12700">
              <a:solidFill>
                <a:srgbClr val="5B9BD5"/>
              </a:solid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10" name="Shape 1732"/>
            <p:cNvSpPr/>
            <p:nvPr/>
          </p:nvSpPr>
          <p:spPr>
            <a:xfrm rot="18900000">
              <a:off x="1743076" y="3195523"/>
              <a:ext cx="1414666" cy="1414667"/>
            </a:xfrm>
            <a:prstGeom prst="roundRect">
              <a:avLst>
                <a:gd name="adj" fmla="val 15000"/>
              </a:avLst>
            </a:prstGeom>
            <a:solidFill>
              <a:srgbClr val="5B9BD5"/>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11" name="Group 15"/>
          <p:cNvGrpSpPr/>
          <p:nvPr/>
        </p:nvGrpSpPr>
        <p:grpSpPr>
          <a:xfrm>
            <a:off x="7199937" y="3270642"/>
            <a:ext cx="1414667" cy="1619125"/>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noFill/>
            <a:ln w="12700">
              <a:solidFill>
                <a:srgbClr val="5B9BD5"/>
              </a:solid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13" name="Shape 1735"/>
            <p:cNvSpPr/>
            <p:nvPr/>
          </p:nvSpPr>
          <p:spPr>
            <a:xfrm rot="8100000">
              <a:off x="7199937" y="3199409"/>
              <a:ext cx="1414666" cy="1414667"/>
            </a:xfrm>
            <a:prstGeom prst="roundRect">
              <a:avLst>
                <a:gd name="adj" fmla="val 15000"/>
              </a:avLst>
            </a:prstGeom>
            <a:solidFill>
              <a:srgbClr val="5B9BD5"/>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14" name="Group 16"/>
          <p:cNvGrpSpPr/>
          <p:nvPr/>
        </p:nvGrpSpPr>
        <p:grpSpPr>
          <a:xfrm>
            <a:off x="9015209" y="3062299"/>
            <a:ext cx="1414667" cy="1619124"/>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noFill/>
            <a:ln w="12700">
              <a:solidFill>
                <a:srgbClr val="5B9BD5"/>
              </a:solidFill>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16" name="Shape 1738"/>
            <p:cNvSpPr/>
            <p:nvPr/>
          </p:nvSpPr>
          <p:spPr>
            <a:xfrm rot="18900000">
              <a:off x="9015209" y="3195523"/>
              <a:ext cx="1414666" cy="1414667"/>
            </a:xfrm>
            <a:prstGeom prst="roundRect">
              <a:avLst>
                <a:gd name="adj" fmla="val 15000"/>
              </a:avLst>
            </a:prstGeom>
            <a:solidFill>
              <a:srgbClr val="5B9BD5"/>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sp>
        <p:nvSpPr>
          <p:cNvPr id="17" name="Text Placeholder 4"/>
          <p:cNvSpPr txBox="1"/>
          <p:nvPr/>
        </p:nvSpPr>
        <p:spPr>
          <a:xfrm>
            <a:off x="1845000" y="38402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点击输入标题内容</a:t>
            </a:r>
            <a:endParaRPr lang="en-GB" altLang="zh-CN" sz="1600" b="1" dirty="0">
              <a:solidFill>
                <a:schemeClr val="bg1"/>
              </a:solidFill>
              <a:cs typeface="+mn-ea"/>
              <a:sym typeface="+mn-lt"/>
            </a:endParaRPr>
          </a:p>
        </p:txBody>
      </p:sp>
      <p:sp>
        <p:nvSpPr>
          <p:cNvPr id="18" name="Text Placeholder 4"/>
          <p:cNvSpPr txBox="1"/>
          <p:nvPr/>
        </p:nvSpPr>
        <p:spPr>
          <a:xfrm>
            <a:off x="3663032" y="38402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点击输入标题内容</a:t>
            </a:r>
            <a:endParaRPr lang="en-GB" altLang="zh-CN" sz="1600" b="1" dirty="0">
              <a:solidFill>
                <a:schemeClr val="bg1"/>
              </a:solidFill>
              <a:cs typeface="+mn-ea"/>
              <a:sym typeface="+mn-lt"/>
            </a:endParaRPr>
          </a:p>
        </p:txBody>
      </p:sp>
      <p:sp>
        <p:nvSpPr>
          <p:cNvPr id="19" name="Text Placeholder 4"/>
          <p:cNvSpPr txBox="1"/>
          <p:nvPr/>
        </p:nvSpPr>
        <p:spPr>
          <a:xfrm>
            <a:off x="5480353" y="38402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点击输入标题内容</a:t>
            </a:r>
            <a:endParaRPr lang="en-GB" altLang="zh-CN" sz="1600" b="1" dirty="0">
              <a:solidFill>
                <a:schemeClr val="bg1"/>
              </a:solidFill>
              <a:cs typeface="+mn-ea"/>
              <a:sym typeface="+mn-lt"/>
            </a:endParaRPr>
          </a:p>
        </p:txBody>
      </p:sp>
      <p:sp>
        <p:nvSpPr>
          <p:cNvPr id="20" name="Text Placeholder 4"/>
          <p:cNvSpPr txBox="1"/>
          <p:nvPr/>
        </p:nvSpPr>
        <p:spPr>
          <a:xfrm>
            <a:off x="7298385" y="38402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点击输入标题内容</a:t>
            </a:r>
            <a:endParaRPr lang="en-GB" altLang="zh-CN" sz="1600" b="1" dirty="0">
              <a:solidFill>
                <a:schemeClr val="bg1"/>
              </a:solidFill>
              <a:cs typeface="+mn-ea"/>
              <a:sym typeface="+mn-lt"/>
            </a:endParaRPr>
          </a:p>
        </p:txBody>
      </p:sp>
      <p:sp>
        <p:nvSpPr>
          <p:cNvPr id="21" name="Text Placeholder 4"/>
          <p:cNvSpPr txBox="1"/>
          <p:nvPr/>
        </p:nvSpPr>
        <p:spPr>
          <a:xfrm>
            <a:off x="9117133" y="3840206"/>
            <a:ext cx="12108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点击输入标题内容</a:t>
            </a:r>
            <a:endParaRPr lang="en-GB" altLang="zh-CN" sz="1600" b="1" dirty="0">
              <a:solidFill>
                <a:schemeClr val="bg1"/>
              </a:solidFill>
              <a:cs typeface="+mn-ea"/>
              <a:sym typeface="+mn-lt"/>
            </a:endParaRPr>
          </a:p>
        </p:txBody>
      </p:sp>
      <p:sp>
        <p:nvSpPr>
          <p:cNvPr id="22" name="TextBox 21"/>
          <p:cNvSpPr txBox="1"/>
          <p:nvPr/>
        </p:nvSpPr>
        <p:spPr>
          <a:xfrm>
            <a:off x="1295468" y="1747261"/>
            <a:ext cx="2328369" cy="738472"/>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a:t>
            </a:r>
            <a:r>
              <a:rPr lang="zh-CN" altLang="en-US" sz="1335" dirty="0" smtClean="0">
                <a:solidFill>
                  <a:schemeClr val="bg1"/>
                </a:solidFill>
                <a:cs typeface="+mn-ea"/>
                <a:sym typeface="+mn-lt"/>
              </a:rPr>
              <a:t>内容。</a:t>
            </a:r>
            <a:endParaRPr lang="en-US" altLang="zh-CN" sz="1335" dirty="0">
              <a:solidFill>
                <a:schemeClr val="bg1"/>
              </a:solidFill>
              <a:cs typeface="+mn-ea"/>
              <a:sym typeface="+mn-lt"/>
            </a:endParaRPr>
          </a:p>
        </p:txBody>
      </p:sp>
      <p:sp>
        <p:nvSpPr>
          <p:cNvPr id="23" name="TextBox 22"/>
          <p:cNvSpPr txBox="1"/>
          <p:nvPr/>
        </p:nvSpPr>
        <p:spPr>
          <a:xfrm>
            <a:off x="3119670" y="5228424"/>
            <a:ext cx="2328369" cy="738472"/>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a:t>
            </a:r>
            <a:r>
              <a:rPr lang="zh-CN" altLang="en-US" sz="1335" dirty="0" smtClean="0">
                <a:solidFill>
                  <a:schemeClr val="bg1"/>
                </a:solidFill>
                <a:cs typeface="+mn-ea"/>
                <a:sym typeface="+mn-lt"/>
              </a:rPr>
              <a:t>内容。</a:t>
            </a:r>
            <a:endParaRPr lang="en-US" altLang="zh-CN" sz="1335" dirty="0">
              <a:solidFill>
                <a:schemeClr val="bg1"/>
              </a:solidFill>
              <a:cs typeface="+mn-ea"/>
              <a:sym typeface="+mn-lt"/>
            </a:endParaRPr>
          </a:p>
        </p:txBody>
      </p:sp>
      <p:sp>
        <p:nvSpPr>
          <p:cNvPr id="24" name="TextBox 23"/>
          <p:cNvSpPr txBox="1"/>
          <p:nvPr/>
        </p:nvSpPr>
        <p:spPr>
          <a:xfrm>
            <a:off x="4936088" y="1747261"/>
            <a:ext cx="2328369" cy="738472"/>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a:t>
            </a:r>
            <a:r>
              <a:rPr lang="zh-CN" altLang="en-US" sz="1335" dirty="0" smtClean="0">
                <a:solidFill>
                  <a:schemeClr val="bg1"/>
                </a:solidFill>
                <a:cs typeface="+mn-ea"/>
                <a:sym typeface="+mn-lt"/>
              </a:rPr>
              <a:t>内容。</a:t>
            </a:r>
            <a:endParaRPr lang="en-US" altLang="zh-CN" sz="1335" dirty="0">
              <a:solidFill>
                <a:schemeClr val="bg1"/>
              </a:solidFill>
              <a:cs typeface="+mn-ea"/>
              <a:sym typeface="+mn-lt"/>
            </a:endParaRPr>
          </a:p>
        </p:txBody>
      </p:sp>
      <p:sp>
        <p:nvSpPr>
          <p:cNvPr id="25" name="TextBox 24"/>
          <p:cNvSpPr txBox="1"/>
          <p:nvPr/>
        </p:nvSpPr>
        <p:spPr>
          <a:xfrm>
            <a:off x="6753874" y="5228424"/>
            <a:ext cx="2328369" cy="738472"/>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a:t>
            </a:r>
            <a:r>
              <a:rPr lang="zh-CN" altLang="en-US" sz="1335" dirty="0" smtClean="0">
                <a:solidFill>
                  <a:schemeClr val="bg1"/>
                </a:solidFill>
                <a:cs typeface="+mn-ea"/>
                <a:sym typeface="+mn-lt"/>
              </a:rPr>
              <a:t>内容。</a:t>
            </a:r>
            <a:endParaRPr lang="en-US" altLang="zh-CN" sz="1335" dirty="0">
              <a:solidFill>
                <a:schemeClr val="bg1"/>
              </a:solidFill>
              <a:cs typeface="+mn-ea"/>
              <a:sym typeface="+mn-lt"/>
            </a:endParaRPr>
          </a:p>
        </p:txBody>
      </p:sp>
      <p:sp>
        <p:nvSpPr>
          <p:cNvPr id="26" name="TextBox 25"/>
          <p:cNvSpPr txBox="1"/>
          <p:nvPr/>
        </p:nvSpPr>
        <p:spPr>
          <a:xfrm>
            <a:off x="8552757" y="1747261"/>
            <a:ext cx="2328369" cy="738472"/>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a:t>
            </a:r>
            <a:r>
              <a:rPr lang="zh-CN" altLang="en-US" sz="1335" dirty="0" smtClean="0">
                <a:solidFill>
                  <a:schemeClr val="bg1"/>
                </a:solidFill>
                <a:cs typeface="+mn-ea"/>
                <a:sym typeface="+mn-lt"/>
              </a:rPr>
              <a:t>内容。</a:t>
            </a:r>
            <a:endParaRPr lang="en-US" altLang="zh-CN" sz="1335" dirty="0">
              <a:solidFill>
                <a:schemeClr val="bg1"/>
              </a:solidFill>
              <a:cs typeface="+mn-ea"/>
              <a:sym typeface="+mn-lt"/>
            </a:endParaRPr>
          </a:p>
        </p:txBody>
      </p:sp>
      <p:sp>
        <p:nvSpPr>
          <p:cNvPr id="27" name="文本占位符 26"/>
          <p:cNvSpPr>
            <a:spLocks noGrp="1"/>
          </p:cNvSpPr>
          <p:nvPr>
            <p:ph type="body" sz="quarter" idx="10"/>
          </p:nvPr>
        </p:nvSpPr>
        <p:spPr/>
        <p:txBody>
          <a:bodyPr/>
          <a:lstStyle/>
          <a:p>
            <a:r>
              <a:rPr lang="zh-CN" altLang="en-US" dirty="0">
                <a:cs typeface="+mn-ea"/>
                <a:sym typeface="+mn-lt"/>
              </a:rPr>
              <a:t>研究方法与研究思路</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strips(downRight)">
                                      <p:cBhvr>
                                        <p:cTn id="14" dur="500"/>
                                        <p:tgtEl>
                                          <p:spTgt spid="22"/>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fade">
                                      <p:cBhvr>
                                        <p:cTn id="21" dur="500"/>
                                        <p:tgtEl>
                                          <p:spTgt spid="18">
                                            <p:txEl>
                                              <p:pRg st="0" end="0"/>
                                            </p:txEl>
                                          </p:spTgt>
                                        </p:tgtEl>
                                      </p:cBhvr>
                                    </p:animEffect>
                                  </p:childTnLst>
                                </p:cTn>
                              </p:par>
                            </p:childTnLst>
                          </p:cTn>
                        </p:par>
                        <p:par>
                          <p:cTn id="22" fill="hold">
                            <p:stCondLst>
                              <p:cond delay="1500"/>
                            </p:stCondLst>
                            <p:childTnLst>
                              <p:par>
                                <p:cTn id="23" presetID="18" presetClass="entr" presetSubtype="6"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Right)">
                                      <p:cBhvr>
                                        <p:cTn id="25" dur="500"/>
                                        <p:tgtEl>
                                          <p:spTgt spid="23"/>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fade">
                                      <p:cBhvr>
                                        <p:cTn id="32" dur="500"/>
                                        <p:tgtEl>
                                          <p:spTgt spid="19">
                                            <p:txEl>
                                              <p:pRg st="0" end="0"/>
                                            </p:txEl>
                                          </p:spTgt>
                                        </p:tgtEl>
                                      </p:cBhvr>
                                    </p:animEffect>
                                  </p:childTnLst>
                                </p:cTn>
                              </p:par>
                            </p:childTnLst>
                          </p:cTn>
                        </p:par>
                        <p:par>
                          <p:cTn id="33" fill="hold">
                            <p:stCondLst>
                              <p:cond delay="2500"/>
                            </p:stCondLst>
                            <p:childTnLst>
                              <p:par>
                                <p:cTn id="34" presetID="18" presetClass="entr" presetSubtype="6"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strips(downRight)">
                                      <p:cBhvr>
                                        <p:cTn id="36" dur="500"/>
                                        <p:tgtEl>
                                          <p:spTgt spid="24"/>
                                        </p:tgtEl>
                                      </p:cBhvr>
                                    </p:animEffect>
                                  </p:childTnLst>
                                </p:cTn>
                              </p:par>
                            </p:childTnLst>
                          </p:cTn>
                        </p:par>
                        <p:par>
                          <p:cTn id="37" fill="hold">
                            <p:stCondLst>
                              <p:cond delay="3000"/>
                            </p:stCondLst>
                            <p:childTnLst>
                              <p:par>
                                <p:cTn id="38" presetID="9"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dissolv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animEffect transition="in" filter="fade">
                                      <p:cBhvr>
                                        <p:cTn id="43" dur="500"/>
                                        <p:tgtEl>
                                          <p:spTgt spid="20">
                                            <p:txEl>
                                              <p:pRg st="0" end="0"/>
                                            </p:txEl>
                                          </p:spTgt>
                                        </p:tgtEl>
                                      </p:cBhvr>
                                    </p:animEffect>
                                  </p:childTnLst>
                                </p:cTn>
                              </p:par>
                            </p:childTnLst>
                          </p:cTn>
                        </p:par>
                        <p:par>
                          <p:cTn id="44" fill="hold">
                            <p:stCondLst>
                              <p:cond delay="3500"/>
                            </p:stCondLst>
                            <p:childTnLst>
                              <p:par>
                                <p:cTn id="45" presetID="18" presetClass="entr" presetSubtype="6"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strips(downRight)">
                                      <p:cBhvr>
                                        <p:cTn id="47" dur="500"/>
                                        <p:tgtEl>
                                          <p:spTgt spid="25"/>
                                        </p:tgtEl>
                                      </p:cBhvr>
                                    </p:animEffect>
                                  </p:childTnLst>
                                </p:cTn>
                              </p:par>
                            </p:childTnLst>
                          </p:cTn>
                        </p:par>
                        <p:par>
                          <p:cTn id="48" fill="hold">
                            <p:stCondLst>
                              <p:cond delay="4000"/>
                            </p:stCondLst>
                            <p:childTnLst>
                              <p:par>
                                <p:cTn id="49" presetID="9" presetClass="entr" presetSubtype="0"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dissolve">
                                      <p:cBhvr>
                                        <p:cTn id="51" dur="500"/>
                                        <p:tgtEl>
                                          <p:spTgt spid="1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1">
                                            <p:txEl>
                                              <p:pRg st="0" end="0"/>
                                            </p:txEl>
                                          </p:spTgt>
                                        </p:tgtEl>
                                        <p:attrNameLst>
                                          <p:attrName>style.visibility</p:attrName>
                                        </p:attrNameLst>
                                      </p:cBhvr>
                                      <p:to>
                                        <p:strVal val="visible"/>
                                      </p:to>
                                    </p:set>
                                    <p:animEffect transition="in" filter="fade">
                                      <p:cBhvr>
                                        <p:cTn id="54" dur="500"/>
                                        <p:tgtEl>
                                          <p:spTgt spid="21">
                                            <p:txEl>
                                              <p:pRg st="0" end="0"/>
                                            </p:txEl>
                                          </p:spTgt>
                                        </p:tgtEl>
                                      </p:cBhvr>
                                    </p:animEffect>
                                  </p:childTnLst>
                                </p:cTn>
                              </p:par>
                            </p:childTnLst>
                          </p:cTn>
                        </p:par>
                        <p:par>
                          <p:cTn id="55" fill="hold">
                            <p:stCondLst>
                              <p:cond delay="4500"/>
                            </p:stCondLst>
                            <p:childTnLst>
                              <p:par>
                                <p:cTn id="56" presetID="18" presetClass="entr" presetSubtype="6"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strips(downRight)">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762706" y="5296324"/>
            <a:ext cx="2341397"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04103" y="5296324"/>
            <a:ext cx="2341397"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4933408" y="4125627"/>
            <a:ext cx="2341393"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4105594" y="4468515"/>
            <a:ext cx="2341397"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5761215" y="4468515"/>
            <a:ext cx="2341397"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159563" y="4566277"/>
            <a:ext cx="1423275" cy="1445704"/>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149699" tIns="74848" rIns="149699" bIns="74848" rtlCol="0" anchor="ctr"/>
          <a:lstStyle/>
          <a:p>
            <a:pPr algn="ctr"/>
            <a:endParaRPr lang="zh-CN" altLang="en-US" sz="2400">
              <a:cs typeface="+mn-ea"/>
              <a:sym typeface="+mn-lt"/>
            </a:endParaRPr>
          </a:p>
        </p:txBody>
      </p:sp>
      <p:sp>
        <p:nvSpPr>
          <p:cNvPr id="17" name="TextBox 16"/>
          <p:cNvSpPr txBox="1"/>
          <p:nvPr/>
        </p:nvSpPr>
        <p:spPr>
          <a:xfrm>
            <a:off x="2253090" y="4840771"/>
            <a:ext cx="1187925" cy="807620"/>
          </a:xfrm>
          <a:prstGeom prst="rect">
            <a:avLst/>
          </a:prstGeom>
          <a:noFill/>
        </p:spPr>
        <p:txBody>
          <a:bodyPr wrap="square" lIns="149699" tIns="74848" rIns="149699" bIns="74848" rtlCol="0">
            <a:spAutoFit/>
          </a:bodyPr>
          <a:lstStyle/>
          <a:p>
            <a:pPr algn="ctr"/>
            <a:r>
              <a:rPr lang="zh-CN" altLang="en-US" sz="2135" b="1" dirty="0">
                <a:solidFill>
                  <a:schemeClr val="bg1"/>
                </a:solidFill>
                <a:cs typeface="+mn-ea"/>
                <a:sym typeface="+mn-lt"/>
              </a:rPr>
              <a:t>添加</a:t>
            </a:r>
            <a:endParaRPr lang="en-US" altLang="zh-CN" sz="2135" b="1" dirty="0">
              <a:solidFill>
                <a:schemeClr val="bg1"/>
              </a:solidFill>
              <a:cs typeface="+mn-ea"/>
              <a:sym typeface="+mn-lt"/>
            </a:endParaRPr>
          </a:p>
          <a:p>
            <a:pPr algn="ctr"/>
            <a:r>
              <a:rPr lang="zh-CN" altLang="en-US" sz="2135" b="1" dirty="0">
                <a:solidFill>
                  <a:schemeClr val="bg1"/>
                </a:solidFill>
                <a:cs typeface="+mn-ea"/>
                <a:sym typeface="+mn-lt"/>
              </a:rPr>
              <a:t>关键字</a:t>
            </a:r>
            <a:endParaRPr lang="zh-CN" altLang="en-US" sz="2135" b="1" dirty="0">
              <a:solidFill>
                <a:schemeClr val="bg1"/>
              </a:solidFill>
              <a:cs typeface="+mn-ea"/>
              <a:sym typeface="+mn-lt"/>
            </a:endParaRPr>
          </a:p>
        </p:txBody>
      </p:sp>
      <p:grpSp>
        <p:nvGrpSpPr>
          <p:cNvPr id="18" name="组合 17"/>
          <p:cNvGrpSpPr/>
          <p:nvPr/>
        </p:nvGrpSpPr>
        <p:grpSpPr>
          <a:xfrm>
            <a:off x="4604192" y="3550891"/>
            <a:ext cx="2983616" cy="3931052"/>
            <a:chOff x="3815003" y="3087488"/>
            <a:chExt cx="2237712" cy="2948289"/>
          </a:xfrm>
        </p:grpSpPr>
        <p:sp>
          <p:nvSpPr>
            <p:cNvPr id="19" name="椭圆 18"/>
            <p:cNvSpPr/>
            <p:nvPr/>
          </p:nvSpPr>
          <p:spPr>
            <a:xfrm>
              <a:off x="3993415" y="3271064"/>
              <a:ext cx="1872208" cy="187220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2" name="圆角矩形 21"/>
              <p:cNvSpPr/>
              <p:nvPr/>
            </p:nvSpPr>
            <p:spPr>
              <a:xfrm>
                <a:off x="4710544" y="5261738"/>
                <a:ext cx="437950" cy="886436"/>
              </a:xfrm>
              <a:prstGeom prst="roundRect">
                <a:avLst>
                  <a:gd name="adj" fmla="val 50000"/>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grpSp>
      <p:sp>
        <p:nvSpPr>
          <p:cNvPr id="23" name="Rectangle 11"/>
          <p:cNvSpPr>
            <a:spLocks noChangeArrowheads="1"/>
          </p:cNvSpPr>
          <p:nvPr/>
        </p:nvSpPr>
        <p:spPr bwMode="gray">
          <a:xfrm>
            <a:off x="5114741" y="4501376"/>
            <a:ext cx="1951611" cy="913199"/>
          </a:xfrm>
          <a:prstGeom prst="rect">
            <a:avLst/>
          </a:prstGeom>
          <a:noFill/>
          <a:ln>
            <a:noFill/>
          </a:ln>
        </p:spPr>
        <p:txBody>
          <a:bodyPr wrap="square">
            <a:spAutoFit/>
          </a:bodyPr>
          <a:lstStyle/>
          <a:p>
            <a:pPr algn="ctr"/>
            <a:r>
              <a:rPr lang="zh-CN" altLang="en-US" sz="2665" b="1" dirty="0">
                <a:solidFill>
                  <a:schemeClr val="bg1"/>
                </a:solidFill>
                <a:cs typeface="+mn-ea"/>
                <a:sym typeface="+mn-lt"/>
              </a:rPr>
              <a:t>点击添加</a:t>
            </a:r>
            <a:endParaRPr lang="en-US" altLang="zh-CN" sz="2665" b="1" dirty="0">
              <a:solidFill>
                <a:schemeClr val="bg1"/>
              </a:solidFill>
              <a:cs typeface="+mn-ea"/>
              <a:sym typeface="+mn-lt"/>
            </a:endParaRPr>
          </a:p>
          <a:p>
            <a:pPr algn="ctr"/>
            <a:r>
              <a:rPr lang="zh-CN" altLang="en-US" sz="2665" b="1" dirty="0">
                <a:solidFill>
                  <a:schemeClr val="bg1"/>
                </a:solidFill>
                <a:cs typeface="+mn-ea"/>
                <a:sym typeface="+mn-lt"/>
              </a:rPr>
              <a:t>标题内容</a:t>
            </a:r>
            <a:endParaRPr lang="zh-CN" altLang="en-US" sz="2665" b="1" dirty="0">
              <a:solidFill>
                <a:schemeClr val="bg1"/>
              </a:solidFill>
              <a:cs typeface="+mn-ea"/>
              <a:sym typeface="+mn-lt"/>
            </a:endParaRPr>
          </a:p>
        </p:txBody>
      </p:sp>
      <p:sp>
        <p:nvSpPr>
          <p:cNvPr id="24" name="椭圆 23"/>
          <p:cNvSpPr/>
          <p:nvPr/>
        </p:nvSpPr>
        <p:spPr>
          <a:xfrm>
            <a:off x="3040544" y="2276872"/>
            <a:ext cx="1423275" cy="1445704"/>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149699" tIns="74848" rIns="149699" bIns="74848" rtlCol="0" anchor="ctr"/>
          <a:lstStyle/>
          <a:p>
            <a:pPr algn="ctr"/>
            <a:endParaRPr lang="zh-CN" altLang="en-US" sz="2400">
              <a:cs typeface="+mn-ea"/>
              <a:sym typeface="+mn-lt"/>
            </a:endParaRPr>
          </a:p>
        </p:txBody>
      </p:sp>
      <p:sp>
        <p:nvSpPr>
          <p:cNvPr id="25" name="椭圆 24"/>
          <p:cNvSpPr/>
          <p:nvPr/>
        </p:nvSpPr>
        <p:spPr>
          <a:xfrm>
            <a:off x="5405312" y="1407232"/>
            <a:ext cx="1423275" cy="1445704"/>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149699" tIns="74848" rIns="149699" bIns="74848" rtlCol="0" anchor="ctr"/>
          <a:lstStyle/>
          <a:p>
            <a:pPr algn="ctr"/>
            <a:endParaRPr lang="zh-CN" altLang="en-US" sz="2400">
              <a:cs typeface="+mn-ea"/>
              <a:sym typeface="+mn-lt"/>
            </a:endParaRPr>
          </a:p>
        </p:txBody>
      </p:sp>
      <p:sp>
        <p:nvSpPr>
          <p:cNvPr id="35" name="椭圆 34"/>
          <p:cNvSpPr/>
          <p:nvPr/>
        </p:nvSpPr>
        <p:spPr>
          <a:xfrm>
            <a:off x="7536160" y="2276872"/>
            <a:ext cx="1423275" cy="1445704"/>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149699" tIns="74848" rIns="149699" bIns="74848" rtlCol="0" anchor="ctr"/>
          <a:lstStyle/>
          <a:p>
            <a:pPr algn="ctr"/>
            <a:endParaRPr lang="zh-CN" altLang="en-US" sz="2400">
              <a:cs typeface="+mn-ea"/>
              <a:sym typeface="+mn-lt"/>
            </a:endParaRPr>
          </a:p>
        </p:txBody>
      </p:sp>
      <p:sp>
        <p:nvSpPr>
          <p:cNvPr id="36" name="椭圆 35"/>
          <p:cNvSpPr/>
          <p:nvPr/>
        </p:nvSpPr>
        <p:spPr>
          <a:xfrm>
            <a:off x="8609163" y="4566277"/>
            <a:ext cx="1423275" cy="1445704"/>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lIns="149699" tIns="74848" rIns="149699" bIns="74848" rtlCol="0" anchor="ctr"/>
          <a:lstStyle/>
          <a:p>
            <a:pPr algn="ctr"/>
            <a:endParaRPr lang="zh-CN" altLang="en-US" sz="2400">
              <a:cs typeface="+mn-ea"/>
              <a:sym typeface="+mn-lt"/>
            </a:endParaRPr>
          </a:p>
        </p:txBody>
      </p:sp>
      <p:sp>
        <p:nvSpPr>
          <p:cNvPr id="37" name="TextBox 36"/>
          <p:cNvSpPr txBox="1"/>
          <p:nvPr/>
        </p:nvSpPr>
        <p:spPr>
          <a:xfrm>
            <a:off x="3179883" y="2564304"/>
            <a:ext cx="1187925" cy="807620"/>
          </a:xfrm>
          <a:prstGeom prst="rect">
            <a:avLst/>
          </a:prstGeom>
          <a:noFill/>
        </p:spPr>
        <p:txBody>
          <a:bodyPr wrap="square" lIns="149699" tIns="74848" rIns="149699" bIns="74848" rtlCol="0">
            <a:spAutoFit/>
          </a:bodyPr>
          <a:lstStyle/>
          <a:p>
            <a:pPr algn="ctr"/>
            <a:r>
              <a:rPr lang="zh-CN" altLang="en-US" sz="2135" b="1" dirty="0">
                <a:solidFill>
                  <a:schemeClr val="bg1"/>
                </a:solidFill>
                <a:cs typeface="+mn-ea"/>
                <a:sym typeface="+mn-lt"/>
              </a:rPr>
              <a:t>添加</a:t>
            </a:r>
            <a:endParaRPr lang="en-US" altLang="zh-CN" sz="2135" b="1" dirty="0">
              <a:solidFill>
                <a:schemeClr val="bg1"/>
              </a:solidFill>
              <a:cs typeface="+mn-ea"/>
              <a:sym typeface="+mn-lt"/>
            </a:endParaRPr>
          </a:p>
          <a:p>
            <a:pPr algn="ctr"/>
            <a:r>
              <a:rPr lang="zh-CN" altLang="en-US" sz="2135" b="1" dirty="0">
                <a:solidFill>
                  <a:schemeClr val="bg1"/>
                </a:solidFill>
                <a:cs typeface="+mn-ea"/>
                <a:sym typeface="+mn-lt"/>
              </a:rPr>
              <a:t>关键字</a:t>
            </a:r>
            <a:endParaRPr lang="zh-CN" altLang="en-US" sz="2135" b="1" dirty="0">
              <a:solidFill>
                <a:schemeClr val="bg1"/>
              </a:solidFill>
              <a:cs typeface="+mn-ea"/>
              <a:sym typeface="+mn-lt"/>
            </a:endParaRPr>
          </a:p>
        </p:txBody>
      </p:sp>
      <p:sp>
        <p:nvSpPr>
          <p:cNvPr id="38" name="TextBox 37"/>
          <p:cNvSpPr txBox="1"/>
          <p:nvPr/>
        </p:nvSpPr>
        <p:spPr>
          <a:xfrm>
            <a:off x="5510142" y="1700808"/>
            <a:ext cx="1187925" cy="807620"/>
          </a:xfrm>
          <a:prstGeom prst="rect">
            <a:avLst/>
          </a:prstGeom>
          <a:noFill/>
        </p:spPr>
        <p:txBody>
          <a:bodyPr wrap="square" lIns="149699" tIns="74848" rIns="149699" bIns="74848" rtlCol="0">
            <a:spAutoFit/>
          </a:bodyPr>
          <a:lstStyle/>
          <a:p>
            <a:pPr algn="ctr"/>
            <a:r>
              <a:rPr lang="zh-CN" altLang="en-US" sz="2135" b="1" dirty="0">
                <a:solidFill>
                  <a:schemeClr val="bg1"/>
                </a:solidFill>
                <a:cs typeface="+mn-ea"/>
                <a:sym typeface="+mn-lt"/>
              </a:rPr>
              <a:t>添加</a:t>
            </a:r>
            <a:endParaRPr lang="en-US" altLang="zh-CN" sz="2135" b="1" dirty="0">
              <a:solidFill>
                <a:schemeClr val="bg1"/>
              </a:solidFill>
              <a:cs typeface="+mn-ea"/>
              <a:sym typeface="+mn-lt"/>
            </a:endParaRPr>
          </a:p>
          <a:p>
            <a:pPr algn="ctr"/>
            <a:r>
              <a:rPr lang="zh-CN" altLang="en-US" sz="2135" b="1" dirty="0">
                <a:solidFill>
                  <a:schemeClr val="bg1"/>
                </a:solidFill>
                <a:cs typeface="+mn-ea"/>
                <a:sym typeface="+mn-lt"/>
              </a:rPr>
              <a:t>关键字</a:t>
            </a:r>
            <a:endParaRPr lang="zh-CN" altLang="en-US" sz="2135" b="1" dirty="0">
              <a:solidFill>
                <a:schemeClr val="bg1"/>
              </a:solidFill>
              <a:cs typeface="+mn-ea"/>
              <a:sym typeface="+mn-lt"/>
            </a:endParaRPr>
          </a:p>
        </p:txBody>
      </p:sp>
      <p:sp>
        <p:nvSpPr>
          <p:cNvPr id="39" name="TextBox 38"/>
          <p:cNvSpPr txBox="1"/>
          <p:nvPr/>
        </p:nvSpPr>
        <p:spPr>
          <a:xfrm>
            <a:off x="7632171" y="2588277"/>
            <a:ext cx="1187925" cy="807620"/>
          </a:xfrm>
          <a:prstGeom prst="rect">
            <a:avLst/>
          </a:prstGeom>
          <a:noFill/>
        </p:spPr>
        <p:txBody>
          <a:bodyPr wrap="square" lIns="149699" tIns="74848" rIns="149699" bIns="74848" rtlCol="0">
            <a:spAutoFit/>
          </a:bodyPr>
          <a:lstStyle/>
          <a:p>
            <a:pPr algn="ctr"/>
            <a:r>
              <a:rPr lang="zh-CN" altLang="en-US" sz="2135" b="1" dirty="0">
                <a:solidFill>
                  <a:schemeClr val="bg1"/>
                </a:solidFill>
                <a:cs typeface="+mn-ea"/>
                <a:sym typeface="+mn-lt"/>
              </a:rPr>
              <a:t>添加</a:t>
            </a:r>
            <a:endParaRPr lang="en-US" altLang="zh-CN" sz="2135" b="1" dirty="0">
              <a:solidFill>
                <a:schemeClr val="bg1"/>
              </a:solidFill>
              <a:cs typeface="+mn-ea"/>
              <a:sym typeface="+mn-lt"/>
            </a:endParaRPr>
          </a:p>
          <a:p>
            <a:pPr algn="ctr"/>
            <a:r>
              <a:rPr lang="zh-CN" altLang="en-US" sz="2135" b="1" dirty="0">
                <a:solidFill>
                  <a:schemeClr val="bg1"/>
                </a:solidFill>
                <a:cs typeface="+mn-ea"/>
                <a:sym typeface="+mn-lt"/>
              </a:rPr>
              <a:t>关键字</a:t>
            </a:r>
            <a:endParaRPr lang="zh-CN" altLang="en-US" sz="2135" b="1" dirty="0">
              <a:solidFill>
                <a:schemeClr val="bg1"/>
              </a:solidFill>
              <a:cs typeface="+mn-ea"/>
              <a:sym typeface="+mn-lt"/>
            </a:endParaRPr>
          </a:p>
        </p:txBody>
      </p:sp>
      <p:sp>
        <p:nvSpPr>
          <p:cNvPr id="40" name="TextBox 39"/>
          <p:cNvSpPr txBox="1"/>
          <p:nvPr/>
        </p:nvSpPr>
        <p:spPr>
          <a:xfrm>
            <a:off x="8731616" y="4841869"/>
            <a:ext cx="1187925" cy="807620"/>
          </a:xfrm>
          <a:prstGeom prst="rect">
            <a:avLst/>
          </a:prstGeom>
          <a:noFill/>
        </p:spPr>
        <p:txBody>
          <a:bodyPr wrap="square" lIns="149699" tIns="74848" rIns="149699" bIns="74848" rtlCol="0">
            <a:spAutoFit/>
          </a:bodyPr>
          <a:lstStyle/>
          <a:p>
            <a:pPr algn="ctr"/>
            <a:r>
              <a:rPr lang="zh-CN" altLang="en-US" sz="2135" b="1" dirty="0">
                <a:solidFill>
                  <a:schemeClr val="bg1"/>
                </a:solidFill>
                <a:cs typeface="+mn-ea"/>
                <a:sym typeface="+mn-lt"/>
              </a:rPr>
              <a:t>添加</a:t>
            </a:r>
            <a:endParaRPr lang="en-US" altLang="zh-CN" sz="2135" b="1" dirty="0">
              <a:solidFill>
                <a:schemeClr val="bg1"/>
              </a:solidFill>
              <a:cs typeface="+mn-ea"/>
              <a:sym typeface="+mn-lt"/>
            </a:endParaRPr>
          </a:p>
          <a:p>
            <a:pPr algn="ctr"/>
            <a:r>
              <a:rPr lang="zh-CN" altLang="en-US" sz="2135" b="1" dirty="0">
                <a:solidFill>
                  <a:schemeClr val="bg1"/>
                </a:solidFill>
                <a:cs typeface="+mn-ea"/>
                <a:sym typeface="+mn-lt"/>
              </a:rPr>
              <a:t>关键字</a:t>
            </a:r>
            <a:endParaRPr lang="zh-CN" altLang="en-US" sz="2135" b="1" dirty="0">
              <a:solidFill>
                <a:schemeClr val="bg1"/>
              </a:solidFill>
              <a:cs typeface="+mn-ea"/>
              <a:sym typeface="+mn-lt"/>
            </a:endParaRPr>
          </a:p>
        </p:txBody>
      </p:sp>
      <p:grpSp>
        <p:nvGrpSpPr>
          <p:cNvPr id="2" name="组合 1"/>
          <p:cNvGrpSpPr/>
          <p:nvPr/>
        </p:nvGrpSpPr>
        <p:grpSpPr>
          <a:xfrm>
            <a:off x="1007435" y="1412777"/>
            <a:ext cx="3884789" cy="886974"/>
            <a:chOff x="539552" y="1182027"/>
            <a:chExt cx="2913592" cy="665231"/>
          </a:xfrm>
        </p:grpSpPr>
        <p:sp>
          <p:nvSpPr>
            <p:cNvPr id="41" name="TextBox 40"/>
            <p:cNvSpPr txBox="1"/>
            <p:nvPr/>
          </p:nvSpPr>
          <p:spPr>
            <a:xfrm>
              <a:off x="728900" y="1182027"/>
              <a:ext cx="2724244" cy="665231"/>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bg1"/>
                  </a:solidFill>
                  <a:latin typeface="+mn-lt"/>
                  <a:ea typeface="+mn-ea"/>
                  <a:cs typeface="+mn-ea"/>
                  <a:sym typeface="+mn-lt"/>
                </a:rPr>
                <a:t>详写内容</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点击输入本页需要详写的文字内容，简明扼要，此为概念图解，根据您的具体内容酌情修改。</a:t>
              </a:r>
              <a:endParaRPr lang="en-US" altLang="zh-CN" sz="1335" dirty="0">
                <a:solidFill>
                  <a:schemeClr val="bg1"/>
                </a:solidFill>
                <a:latin typeface="+mn-lt"/>
                <a:ea typeface="+mn-ea"/>
                <a:cs typeface="+mn-ea"/>
                <a:sym typeface="+mn-lt"/>
              </a:endParaRPr>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grpSp>
      <p:sp>
        <p:nvSpPr>
          <p:cNvPr id="3" name="文本占位符 2"/>
          <p:cNvSpPr>
            <a:spLocks noGrp="1"/>
          </p:cNvSpPr>
          <p:nvPr>
            <p:ph type="body" sz="quarter" idx="10"/>
          </p:nvPr>
        </p:nvSpPr>
        <p:spPr/>
        <p:txBody>
          <a:bodyPr/>
          <a:lstStyle/>
          <a:p>
            <a:r>
              <a:rPr lang="zh-CN" altLang="en-US" dirty="0">
                <a:cs typeface="+mn-ea"/>
                <a:sym typeface="+mn-lt"/>
              </a:rPr>
              <a:t>研究方法与研究思路</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par>
                                <p:cTn id="24" presetID="53" presetClass="entr" presetSubtype="16"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par>
                                <p:cTn id="29" presetID="53" presetClass="entr" presetSubtype="16"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par>
                                <p:cTn id="34" presetID="53" presetClass="entr" presetSubtype="16"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300" fill="hold"/>
                                        <p:tgtEl>
                                          <p:spTgt spid="16"/>
                                        </p:tgtEl>
                                        <p:attrNameLst>
                                          <p:attrName>ppt_w</p:attrName>
                                        </p:attrNameLst>
                                      </p:cBhvr>
                                      <p:tavLst>
                                        <p:tav tm="0">
                                          <p:val>
                                            <p:fltVal val="0"/>
                                          </p:val>
                                        </p:tav>
                                        <p:tav tm="100000">
                                          <p:val>
                                            <p:strVal val="#ppt_w"/>
                                          </p:val>
                                        </p:tav>
                                      </p:tavLst>
                                    </p:anim>
                                    <p:anim calcmode="lin" valueType="num">
                                      <p:cBhvr>
                                        <p:cTn id="43" dur="300" fill="hold"/>
                                        <p:tgtEl>
                                          <p:spTgt spid="16"/>
                                        </p:tgtEl>
                                        <p:attrNameLst>
                                          <p:attrName>ppt_h</p:attrName>
                                        </p:attrNameLst>
                                      </p:cBhvr>
                                      <p:tavLst>
                                        <p:tav tm="0">
                                          <p:val>
                                            <p:fltVal val="0"/>
                                          </p:val>
                                        </p:tav>
                                        <p:tav tm="100000">
                                          <p:val>
                                            <p:strVal val="#ppt_h"/>
                                          </p:val>
                                        </p:tav>
                                      </p:tavLst>
                                    </p:anim>
                                    <p:animEffect transition="in" filter="fade">
                                      <p:cBhvr>
                                        <p:cTn id="44" dur="300"/>
                                        <p:tgtEl>
                                          <p:spTgt spid="1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par>
                          <p:cTn id="50" fill="hold">
                            <p:stCondLst>
                              <p:cond delay="1500"/>
                            </p:stCondLst>
                            <p:childTnLst>
                              <p:par>
                                <p:cTn id="51" presetID="53" presetClass="entr" presetSubtype="16" fill="hold" grpId="0"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300" fill="hold"/>
                                        <p:tgtEl>
                                          <p:spTgt spid="24"/>
                                        </p:tgtEl>
                                        <p:attrNameLst>
                                          <p:attrName>ppt_w</p:attrName>
                                        </p:attrNameLst>
                                      </p:cBhvr>
                                      <p:tavLst>
                                        <p:tav tm="0">
                                          <p:val>
                                            <p:fltVal val="0"/>
                                          </p:val>
                                        </p:tav>
                                        <p:tav tm="100000">
                                          <p:val>
                                            <p:strVal val="#ppt_w"/>
                                          </p:val>
                                        </p:tav>
                                      </p:tavLst>
                                    </p:anim>
                                    <p:anim calcmode="lin" valueType="num">
                                      <p:cBhvr>
                                        <p:cTn id="54" dur="300" fill="hold"/>
                                        <p:tgtEl>
                                          <p:spTgt spid="24"/>
                                        </p:tgtEl>
                                        <p:attrNameLst>
                                          <p:attrName>ppt_h</p:attrName>
                                        </p:attrNameLst>
                                      </p:cBhvr>
                                      <p:tavLst>
                                        <p:tav tm="0">
                                          <p:val>
                                            <p:fltVal val="0"/>
                                          </p:val>
                                        </p:tav>
                                        <p:tav tm="100000">
                                          <p:val>
                                            <p:strVal val="#ppt_h"/>
                                          </p:val>
                                        </p:tav>
                                      </p:tavLst>
                                    </p:anim>
                                    <p:animEffect transition="in" filter="fade">
                                      <p:cBhvr>
                                        <p:cTn id="55" dur="300"/>
                                        <p:tgtEl>
                                          <p:spTgt spid="24"/>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 calcmode="lin" valueType="num">
                                      <p:cBhvr>
                                        <p:cTn id="58" dur="500" fill="hold"/>
                                        <p:tgtEl>
                                          <p:spTgt spid="37"/>
                                        </p:tgtEl>
                                        <p:attrNameLst>
                                          <p:attrName>ppt_w</p:attrName>
                                        </p:attrNameLst>
                                      </p:cBhvr>
                                      <p:tavLst>
                                        <p:tav tm="0">
                                          <p:val>
                                            <p:fltVal val="0"/>
                                          </p:val>
                                        </p:tav>
                                        <p:tav tm="100000">
                                          <p:val>
                                            <p:strVal val="#ppt_w"/>
                                          </p:val>
                                        </p:tav>
                                      </p:tavLst>
                                    </p:anim>
                                    <p:anim calcmode="lin" valueType="num">
                                      <p:cBhvr>
                                        <p:cTn id="59" dur="500" fill="hold"/>
                                        <p:tgtEl>
                                          <p:spTgt spid="37"/>
                                        </p:tgtEl>
                                        <p:attrNameLst>
                                          <p:attrName>ppt_h</p:attrName>
                                        </p:attrNameLst>
                                      </p:cBhvr>
                                      <p:tavLst>
                                        <p:tav tm="0">
                                          <p:val>
                                            <p:fltVal val="0"/>
                                          </p:val>
                                        </p:tav>
                                        <p:tav tm="100000">
                                          <p:val>
                                            <p:strVal val="#ppt_h"/>
                                          </p:val>
                                        </p:tav>
                                      </p:tavLst>
                                    </p:anim>
                                    <p:animEffect transition="in" filter="fade">
                                      <p:cBhvr>
                                        <p:cTn id="60" dur="500"/>
                                        <p:tgtEl>
                                          <p:spTgt spid="37"/>
                                        </p:tgtEl>
                                      </p:cBhvr>
                                    </p:animEffect>
                                  </p:childTnLst>
                                </p:cTn>
                              </p:par>
                            </p:childTnLst>
                          </p:cTn>
                        </p:par>
                        <p:par>
                          <p:cTn id="61" fill="hold">
                            <p:stCondLst>
                              <p:cond delay="2000"/>
                            </p:stCondLst>
                            <p:childTnLst>
                              <p:par>
                                <p:cTn id="62" presetID="53" presetClass="entr" presetSubtype="16"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300" fill="hold"/>
                                        <p:tgtEl>
                                          <p:spTgt spid="25"/>
                                        </p:tgtEl>
                                        <p:attrNameLst>
                                          <p:attrName>ppt_w</p:attrName>
                                        </p:attrNameLst>
                                      </p:cBhvr>
                                      <p:tavLst>
                                        <p:tav tm="0">
                                          <p:val>
                                            <p:fltVal val="0"/>
                                          </p:val>
                                        </p:tav>
                                        <p:tav tm="100000">
                                          <p:val>
                                            <p:strVal val="#ppt_w"/>
                                          </p:val>
                                        </p:tav>
                                      </p:tavLst>
                                    </p:anim>
                                    <p:anim calcmode="lin" valueType="num">
                                      <p:cBhvr>
                                        <p:cTn id="65" dur="300" fill="hold"/>
                                        <p:tgtEl>
                                          <p:spTgt spid="25"/>
                                        </p:tgtEl>
                                        <p:attrNameLst>
                                          <p:attrName>ppt_h</p:attrName>
                                        </p:attrNameLst>
                                      </p:cBhvr>
                                      <p:tavLst>
                                        <p:tav tm="0">
                                          <p:val>
                                            <p:fltVal val="0"/>
                                          </p:val>
                                        </p:tav>
                                        <p:tav tm="100000">
                                          <p:val>
                                            <p:strVal val="#ppt_h"/>
                                          </p:val>
                                        </p:tav>
                                      </p:tavLst>
                                    </p:anim>
                                    <p:animEffect transition="in" filter="fade">
                                      <p:cBhvr>
                                        <p:cTn id="66" dur="300"/>
                                        <p:tgtEl>
                                          <p:spTgt spid="25"/>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p:cTn id="69" dur="500" fill="hold"/>
                                        <p:tgtEl>
                                          <p:spTgt spid="38"/>
                                        </p:tgtEl>
                                        <p:attrNameLst>
                                          <p:attrName>ppt_w</p:attrName>
                                        </p:attrNameLst>
                                      </p:cBhvr>
                                      <p:tavLst>
                                        <p:tav tm="0">
                                          <p:val>
                                            <p:fltVal val="0"/>
                                          </p:val>
                                        </p:tav>
                                        <p:tav tm="100000">
                                          <p:val>
                                            <p:strVal val="#ppt_w"/>
                                          </p:val>
                                        </p:tav>
                                      </p:tavLst>
                                    </p:anim>
                                    <p:anim calcmode="lin" valueType="num">
                                      <p:cBhvr>
                                        <p:cTn id="70" dur="500" fill="hold"/>
                                        <p:tgtEl>
                                          <p:spTgt spid="38"/>
                                        </p:tgtEl>
                                        <p:attrNameLst>
                                          <p:attrName>ppt_h</p:attrName>
                                        </p:attrNameLst>
                                      </p:cBhvr>
                                      <p:tavLst>
                                        <p:tav tm="0">
                                          <p:val>
                                            <p:fltVal val="0"/>
                                          </p:val>
                                        </p:tav>
                                        <p:tav tm="100000">
                                          <p:val>
                                            <p:strVal val="#ppt_h"/>
                                          </p:val>
                                        </p:tav>
                                      </p:tavLst>
                                    </p:anim>
                                    <p:animEffect transition="in" filter="fade">
                                      <p:cBhvr>
                                        <p:cTn id="71" dur="500"/>
                                        <p:tgtEl>
                                          <p:spTgt spid="38"/>
                                        </p:tgtEl>
                                      </p:cBhvr>
                                    </p:animEffect>
                                  </p:childTnLst>
                                </p:cTn>
                              </p:par>
                            </p:childTnLst>
                          </p:cTn>
                        </p:par>
                        <p:par>
                          <p:cTn id="72" fill="hold">
                            <p:stCondLst>
                              <p:cond delay="2500"/>
                            </p:stCondLst>
                            <p:childTnLst>
                              <p:par>
                                <p:cTn id="73" presetID="53" presetClass="entr" presetSubtype="16"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300" fill="hold"/>
                                        <p:tgtEl>
                                          <p:spTgt spid="35"/>
                                        </p:tgtEl>
                                        <p:attrNameLst>
                                          <p:attrName>ppt_w</p:attrName>
                                        </p:attrNameLst>
                                      </p:cBhvr>
                                      <p:tavLst>
                                        <p:tav tm="0">
                                          <p:val>
                                            <p:fltVal val="0"/>
                                          </p:val>
                                        </p:tav>
                                        <p:tav tm="100000">
                                          <p:val>
                                            <p:strVal val="#ppt_w"/>
                                          </p:val>
                                        </p:tav>
                                      </p:tavLst>
                                    </p:anim>
                                    <p:anim calcmode="lin" valueType="num">
                                      <p:cBhvr>
                                        <p:cTn id="76" dur="300" fill="hold"/>
                                        <p:tgtEl>
                                          <p:spTgt spid="35"/>
                                        </p:tgtEl>
                                        <p:attrNameLst>
                                          <p:attrName>ppt_h</p:attrName>
                                        </p:attrNameLst>
                                      </p:cBhvr>
                                      <p:tavLst>
                                        <p:tav tm="0">
                                          <p:val>
                                            <p:fltVal val="0"/>
                                          </p:val>
                                        </p:tav>
                                        <p:tav tm="100000">
                                          <p:val>
                                            <p:strVal val="#ppt_h"/>
                                          </p:val>
                                        </p:tav>
                                      </p:tavLst>
                                    </p:anim>
                                    <p:animEffect transition="in" filter="fade">
                                      <p:cBhvr>
                                        <p:cTn id="77" dur="300"/>
                                        <p:tgtEl>
                                          <p:spTgt spid="35"/>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animEffect transition="in" filter="fade">
                                      <p:cBhvr>
                                        <p:cTn id="82" dur="500"/>
                                        <p:tgtEl>
                                          <p:spTgt spid="39"/>
                                        </p:tgtEl>
                                      </p:cBhvr>
                                    </p:animEffect>
                                  </p:childTnLst>
                                </p:cTn>
                              </p:par>
                            </p:childTnLst>
                          </p:cTn>
                        </p:par>
                        <p:par>
                          <p:cTn id="83" fill="hold">
                            <p:stCondLst>
                              <p:cond delay="3000"/>
                            </p:stCondLst>
                            <p:childTnLst>
                              <p:par>
                                <p:cTn id="84" presetID="53" presetClass="entr" presetSubtype="16" fill="hold" grpId="0" nodeType="afterEffect">
                                  <p:stCondLst>
                                    <p:cond delay="0"/>
                                  </p:stCondLst>
                                  <p:childTnLst>
                                    <p:set>
                                      <p:cBhvr>
                                        <p:cTn id="85" dur="1" fill="hold">
                                          <p:stCondLst>
                                            <p:cond delay="0"/>
                                          </p:stCondLst>
                                        </p:cTn>
                                        <p:tgtEl>
                                          <p:spTgt spid="36"/>
                                        </p:tgtEl>
                                        <p:attrNameLst>
                                          <p:attrName>style.visibility</p:attrName>
                                        </p:attrNameLst>
                                      </p:cBhvr>
                                      <p:to>
                                        <p:strVal val="visible"/>
                                      </p:to>
                                    </p:set>
                                    <p:anim calcmode="lin" valueType="num">
                                      <p:cBhvr>
                                        <p:cTn id="86" dur="300" fill="hold"/>
                                        <p:tgtEl>
                                          <p:spTgt spid="36"/>
                                        </p:tgtEl>
                                        <p:attrNameLst>
                                          <p:attrName>ppt_w</p:attrName>
                                        </p:attrNameLst>
                                      </p:cBhvr>
                                      <p:tavLst>
                                        <p:tav tm="0">
                                          <p:val>
                                            <p:fltVal val="0"/>
                                          </p:val>
                                        </p:tav>
                                        <p:tav tm="100000">
                                          <p:val>
                                            <p:strVal val="#ppt_w"/>
                                          </p:val>
                                        </p:tav>
                                      </p:tavLst>
                                    </p:anim>
                                    <p:anim calcmode="lin" valueType="num">
                                      <p:cBhvr>
                                        <p:cTn id="87" dur="300" fill="hold"/>
                                        <p:tgtEl>
                                          <p:spTgt spid="36"/>
                                        </p:tgtEl>
                                        <p:attrNameLst>
                                          <p:attrName>ppt_h</p:attrName>
                                        </p:attrNameLst>
                                      </p:cBhvr>
                                      <p:tavLst>
                                        <p:tav tm="0">
                                          <p:val>
                                            <p:fltVal val="0"/>
                                          </p:val>
                                        </p:tav>
                                        <p:tav tm="100000">
                                          <p:val>
                                            <p:strVal val="#ppt_h"/>
                                          </p:val>
                                        </p:tav>
                                      </p:tavLst>
                                    </p:anim>
                                    <p:animEffect transition="in" filter="fade">
                                      <p:cBhvr>
                                        <p:cTn id="88" dur="300"/>
                                        <p:tgtEl>
                                          <p:spTgt spid="3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p:cTn id="91" dur="500" fill="hold"/>
                                        <p:tgtEl>
                                          <p:spTgt spid="40"/>
                                        </p:tgtEl>
                                        <p:attrNameLst>
                                          <p:attrName>ppt_w</p:attrName>
                                        </p:attrNameLst>
                                      </p:cBhvr>
                                      <p:tavLst>
                                        <p:tav tm="0">
                                          <p:val>
                                            <p:fltVal val="0"/>
                                          </p:val>
                                        </p:tav>
                                        <p:tav tm="100000">
                                          <p:val>
                                            <p:strVal val="#ppt_w"/>
                                          </p:val>
                                        </p:tav>
                                      </p:tavLst>
                                    </p:anim>
                                    <p:anim calcmode="lin" valueType="num">
                                      <p:cBhvr>
                                        <p:cTn id="92" dur="500" fill="hold"/>
                                        <p:tgtEl>
                                          <p:spTgt spid="40"/>
                                        </p:tgtEl>
                                        <p:attrNameLst>
                                          <p:attrName>ppt_h</p:attrName>
                                        </p:attrNameLst>
                                      </p:cBhvr>
                                      <p:tavLst>
                                        <p:tav tm="0">
                                          <p:val>
                                            <p:fltVal val="0"/>
                                          </p:val>
                                        </p:tav>
                                        <p:tav tm="100000">
                                          <p:val>
                                            <p:strVal val="#ppt_h"/>
                                          </p:val>
                                        </p:tav>
                                      </p:tavLst>
                                    </p:anim>
                                    <p:animEffect transition="in" filter="fade">
                                      <p:cBhvr>
                                        <p:cTn id="93" dur="500"/>
                                        <p:tgtEl>
                                          <p:spTgt spid="40"/>
                                        </p:tgtEl>
                                      </p:cBhvr>
                                    </p:animEffect>
                                  </p:childTnLst>
                                </p:cTn>
                              </p:par>
                            </p:childTnLst>
                          </p:cTn>
                        </p:par>
                        <p:par>
                          <p:cTn id="94" fill="hold">
                            <p:stCondLst>
                              <p:cond delay="3500"/>
                            </p:stCondLst>
                            <p:childTnLst>
                              <p:par>
                                <p:cTn id="95" presetID="22" presetClass="entr" presetSubtype="8" fill="hold" nodeType="after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wipe(left)">
                                      <p:cBhvr>
                                        <p:cTn id="9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6128329" y="2247559"/>
            <a:ext cx="1" cy="1363547"/>
          </a:xfrm>
          <a:prstGeom prst="line">
            <a:avLst/>
          </a:prstGeom>
          <a:ln w="12700">
            <a:solidFill>
              <a:srgbClr val="5B9BD5"/>
            </a:solidFill>
            <a:miter lim="400000"/>
          </a:ln>
        </p:spPr>
        <p:txBody>
          <a:bodyPr lIns="0" tIns="0" rIns="0" bIns="0"/>
          <a:lstStyle/>
          <a:p>
            <a:pPr defTabSz="227965">
              <a:defRPr sz="1200">
                <a:solidFill>
                  <a:srgbClr val="000000"/>
                </a:solidFill>
                <a:latin typeface="Helvetica"/>
                <a:ea typeface="Helvetica"/>
                <a:cs typeface="Helvetica"/>
                <a:sym typeface="Helvetica"/>
              </a:defRPr>
            </a:pPr>
            <a:endParaRPr sz="665">
              <a:cs typeface="+mn-ea"/>
              <a:sym typeface="+mn-lt"/>
            </a:endParaRPr>
          </a:p>
        </p:txBody>
      </p:sp>
      <p:sp>
        <p:nvSpPr>
          <p:cNvPr id="3" name="Shape 1785"/>
          <p:cNvSpPr/>
          <p:nvPr/>
        </p:nvSpPr>
        <p:spPr>
          <a:xfrm>
            <a:off x="6128329" y="2247561"/>
            <a:ext cx="4138417" cy="1356185"/>
          </a:xfrm>
          <a:prstGeom prst="line">
            <a:avLst/>
          </a:prstGeom>
          <a:ln w="12700">
            <a:solidFill>
              <a:srgbClr val="5B9BD5"/>
            </a:solidFill>
            <a:miter lim="400000"/>
          </a:ln>
        </p:spPr>
        <p:txBody>
          <a:bodyPr lIns="0" tIns="0" rIns="0" bIns="0"/>
          <a:lstStyle/>
          <a:p>
            <a:pPr defTabSz="227965">
              <a:defRPr sz="1200">
                <a:solidFill>
                  <a:srgbClr val="000000"/>
                </a:solidFill>
                <a:latin typeface="Helvetica"/>
                <a:ea typeface="Helvetica"/>
                <a:cs typeface="Helvetica"/>
                <a:sym typeface="Helvetica"/>
              </a:defRPr>
            </a:pPr>
            <a:endParaRPr sz="665">
              <a:cs typeface="+mn-ea"/>
              <a:sym typeface="+mn-lt"/>
            </a:endParaRPr>
          </a:p>
        </p:txBody>
      </p:sp>
      <p:sp>
        <p:nvSpPr>
          <p:cNvPr id="4" name="Shape 1786"/>
          <p:cNvSpPr/>
          <p:nvPr/>
        </p:nvSpPr>
        <p:spPr>
          <a:xfrm>
            <a:off x="6134264" y="2247559"/>
            <a:ext cx="2081673" cy="1356187"/>
          </a:xfrm>
          <a:prstGeom prst="line">
            <a:avLst/>
          </a:prstGeom>
          <a:ln w="12700">
            <a:solidFill>
              <a:srgbClr val="5B9BD5"/>
            </a:solidFill>
            <a:miter lim="400000"/>
          </a:ln>
        </p:spPr>
        <p:txBody>
          <a:bodyPr lIns="0" tIns="0" rIns="0" bIns="0"/>
          <a:lstStyle/>
          <a:p>
            <a:pPr defTabSz="227965">
              <a:defRPr sz="1200">
                <a:solidFill>
                  <a:srgbClr val="000000"/>
                </a:solidFill>
                <a:latin typeface="Helvetica"/>
                <a:ea typeface="Helvetica"/>
                <a:cs typeface="Helvetica"/>
                <a:sym typeface="Helvetica"/>
              </a:defRPr>
            </a:pPr>
            <a:endParaRPr sz="665">
              <a:cs typeface="+mn-ea"/>
              <a:sym typeface="+mn-lt"/>
            </a:endParaRPr>
          </a:p>
        </p:txBody>
      </p:sp>
      <p:sp>
        <p:nvSpPr>
          <p:cNvPr id="5" name="Shape 1788"/>
          <p:cNvSpPr/>
          <p:nvPr/>
        </p:nvSpPr>
        <p:spPr>
          <a:xfrm flipH="1">
            <a:off x="4055439" y="2247559"/>
            <a:ext cx="2073651" cy="1348827"/>
          </a:xfrm>
          <a:prstGeom prst="line">
            <a:avLst/>
          </a:prstGeom>
          <a:ln w="12700">
            <a:solidFill>
              <a:srgbClr val="5B9BD5"/>
            </a:solidFill>
            <a:miter lim="400000"/>
          </a:ln>
        </p:spPr>
        <p:txBody>
          <a:bodyPr lIns="0" tIns="0" rIns="0" bIns="0"/>
          <a:lstStyle/>
          <a:p>
            <a:pPr defTabSz="227965">
              <a:defRPr sz="1200">
                <a:solidFill>
                  <a:srgbClr val="000000"/>
                </a:solidFill>
                <a:latin typeface="Helvetica"/>
                <a:ea typeface="Helvetica"/>
                <a:cs typeface="Helvetica"/>
                <a:sym typeface="Helvetica"/>
              </a:defRPr>
            </a:pPr>
            <a:endParaRPr sz="665">
              <a:cs typeface="+mn-ea"/>
              <a:sym typeface="+mn-lt"/>
            </a:endParaRPr>
          </a:p>
        </p:txBody>
      </p:sp>
      <p:sp>
        <p:nvSpPr>
          <p:cNvPr id="6" name="Shape 1789"/>
          <p:cNvSpPr/>
          <p:nvPr/>
        </p:nvSpPr>
        <p:spPr>
          <a:xfrm flipH="1">
            <a:off x="1982553" y="2247559"/>
            <a:ext cx="4145777" cy="1363547"/>
          </a:xfrm>
          <a:prstGeom prst="line">
            <a:avLst/>
          </a:prstGeom>
          <a:ln w="12700">
            <a:solidFill>
              <a:srgbClr val="5B9BD5"/>
            </a:solidFill>
            <a:miter lim="400000"/>
          </a:ln>
        </p:spPr>
        <p:txBody>
          <a:bodyPr lIns="0" tIns="0" rIns="0" bIns="0"/>
          <a:lstStyle/>
          <a:p>
            <a:pPr defTabSz="227965">
              <a:defRPr sz="1200">
                <a:solidFill>
                  <a:srgbClr val="000000"/>
                </a:solidFill>
                <a:latin typeface="Helvetica"/>
                <a:ea typeface="Helvetica"/>
                <a:cs typeface="Helvetica"/>
                <a:sym typeface="Helvetica"/>
              </a:defRPr>
            </a:pPr>
            <a:endParaRPr sz="665">
              <a:cs typeface="+mn-ea"/>
              <a:sym typeface="+mn-lt"/>
            </a:endParaRPr>
          </a:p>
        </p:txBody>
      </p:sp>
      <p:sp>
        <p:nvSpPr>
          <p:cNvPr id="7" name="Shape 1794"/>
          <p:cNvSpPr/>
          <p:nvPr/>
        </p:nvSpPr>
        <p:spPr>
          <a:xfrm>
            <a:off x="1080998" y="3628229"/>
            <a:ext cx="1892135" cy="589003"/>
          </a:xfrm>
          <a:prstGeom prst="roundRect">
            <a:avLst>
              <a:gd name="adj" fmla="val 50000"/>
            </a:avLst>
          </a:prstGeom>
          <a:noFill/>
          <a:ln w="12700">
            <a:solidFill>
              <a:srgbClr val="5B9BD5"/>
            </a:solidFill>
            <a:miter lim="400000"/>
          </a:ln>
        </p:spPr>
        <p:txBody>
          <a:bodyPr lIns="19051" tIns="19051" rIns="19051" bIns="19051" anchor="ctr"/>
          <a:lstStyle/>
          <a:p>
            <a:pPr lvl="0"/>
            <a:endParaRPr sz="1735">
              <a:cs typeface="+mn-ea"/>
              <a:sym typeface="+mn-lt"/>
            </a:endParaRPr>
          </a:p>
        </p:txBody>
      </p:sp>
      <p:sp>
        <p:nvSpPr>
          <p:cNvPr id="8" name="Shape 1796"/>
          <p:cNvSpPr/>
          <p:nvPr/>
        </p:nvSpPr>
        <p:spPr>
          <a:xfrm>
            <a:off x="3143513" y="3628229"/>
            <a:ext cx="1892135" cy="589003"/>
          </a:xfrm>
          <a:prstGeom prst="roundRect">
            <a:avLst>
              <a:gd name="adj" fmla="val 50000"/>
            </a:avLst>
          </a:prstGeom>
          <a:noFill/>
          <a:ln w="12700">
            <a:solidFill>
              <a:srgbClr val="5B9BD5"/>
            </a:solidFill>
            <a:miter lim="400000"/>
          </a:ln>
        </p:spPr>
        <p:txBody>
          <a:bodyPr lIns="19051" tIns="19051" rIns="19051" bIns="19051" anchor="ctr"/>
          <a:lstStyle/>
          <a:p>
            <a:pPr lvl="0"/>
            <a:endParaRPr sz="1735">
              <a:cs typeface="+mn-ea"/>
              <a:sym typeface="+mn-lt"/>
            </a:endParaRPr>
          </a:p>
        </p:txBody>
      </p:sp>
      <p:sp>
        <p:nvSpPr>
          <p:cNvPr id="9" name="Shape 1798"/>
          <p:cNvSpPr/>
          <p:nvPr/>
        </p:nvSpPr>
        <p:spPr>
          <a:xfrm>
            <a:off x="5191526" y="3628229"/>
            <a:ext cx="1892135" cy="589003"/>
          </a:xfrm>
          <a:prstGeom prst="roundRect">
            <a:avLst>
              <a:gd name="adj" fmla="val 50000"/>
            </a:avLst>
          </a:prstGeom>
          <a:noFill/>
          <a:ln w="12700">
            <a:solidFill>
              <a:srgbClr val="5B9BD5"/>
            </a:solidFill>
            <a:miter lim="400000"/>
          </a:ln>
        </p:spPr>
        <p:txBody>
          <a:bodyPr lIns="19051" tIns="19051" rIns="19051" bIns="19051" anchor="ctr"/>
          <a:lstStyle/>
          <a:p>
            <a:pPr lvl="0"/>
            <a:endParaRPr sz="1735">
              <a:cs typeface="+mn-ea"/>
              <a:sym typeface="+mn-lt"/>
            </a:endParaRPr>
          </a:p>
        </p:txBody>
      </p:sp>
      <p:sp>
        <p:nvSpPr>
          <p:cNvPr id="10" name="Shape 1800"/>
          <p:cNvSpPr/>
          <p:nvPr/>
        </p:nvSpPr>
        <p:spPr>
          <a:xfrm>
            <a:off x="7213578" y="3628229"/>
            <a:ext cx="1892135" cy="589003"/>
          </a:xfrm>
          <a:prstGeom prst="roundRect">
            <a:avLst>
              <a:gd name="adj" fmla="val 50000"/>
            </a:avLst>
          </a:prstGeom>
          <a:noFill/>
          <a:ln w="12700">
            <a:solidFill>
              <a:srgbClr val="5B9BD5"/>
            </a:solidFill>
            <a:miter lim="400000"/>
          </a:ln>
        </p:spPr>
        <p:txBody>
          <a:bodyPr lIns="19051" tIns="19051" rIns="19051" bIns="19051" anchor="ctr"/>
          <a:lstStyle/>
          <a:p>
            <a:pPr lvl="0"/>
            <a:endParaRPr sz="1735">
              <a:cs typeface="+mn-ea"/>
              <a:sym typeface="+mn-lt"/>
            </a:endParaRPr>
          </a:p>
        </p:txBody>
      </p:sp>
      <p:sp>
        <p:nvSpPr>
          <p:cNvPr id="11" name="Shape 1802"/>
          <p:cNvSpPr/>
          <p:nvPr/>
        </p:nvSpPr>
        <p:spPr>
          <a:xfrm>
            <a:off x="9260027" y="3628229"/>
            <a:ext cx="1892135" cy="589003"/>
          </a:xfrm>
          <a:prstGeom prst="roundRect">
            <a:avLst>
              <a:gd name="adj" fmla="val 50000"/>
            </a:avLst>
          </a:prstGeom>
          <a:noFill/>
          <a:ln w="12700">
            <a:solidFill>
              <a:srgbClr val="5B9BD5"/>
            </a:solidFill>
            <a:miter lim="400000"/>
          </a:ln>
        </p:spPr>
        <p:txBody>
          <a:bodyPr lIns="19051" tIns="19051" rIns="19051" bIns="19051" anchor="ctr"/>
          <a:lstStyle/>
          <a:p>
            <a:pPr lvl="0"/>
            <a:endParaRPr sz="1735">
              <a:cs typeface="+mn-ea"/>
              <a:sym typeface="+mn-lt"/>
            </a:endParaRPr>
          </a:p>
        </p:txBody>
      </p:sp>
      <p:sp>
        <p:nvSpPr>
          <p:cNvPr id="12" name="Shape 1805"/>
          <p:cNvSpPr/>
          <p:nvPr/>
        </p:nvSpPr>
        <p:spPr>
          <a:xfrm>
            <a:off x="2251291" y="4363226"/>
            <a:ext cx="7741376" cy="1350847"/>
          </a:xfrm>
          <a:prstGeom prst="roundRect">
            <a:avLst>
              <a:gd name="adj" fmla="val 50000"/>
            </a:avLst>
          </a:prstGeom>
          <a:noFill/>
          <a:ln w="12700">
            <a:solidFill>
              <a:srgbClr val="5B9BD5"/>
            </a:solidFill>
            <a:miter lim="400000"/>
          </a:ln>
        </p:spPr>
        <p:txBody>
          <a:bodyPr lIns="19051" tIns="19051" rIns="19051" bIns="19051" anchor="ctr"/>
          <a:lstStyle/>
          <a:p>
            <a:pPr lvl="0"/>
            <a:endParaRPr sz="1735">
              <a:cs typeface="+mn-ea"/>
              <a:sym typeface="+mn-lt"/>
            </a:endParaRPr>
          </a:p>
        </p:txBody>
      </p:sp>
      <p:grpSp>
        <p:nvGrpSpPr>
          <p:cNvPr id="13" name="Group 33"/>
          <p:cNvGrpSpPr/>
          <p:nvPr/>
        </p:nvGrpSpPr>
        <p:grpSpPr>
          <a:xfrm>
            <a:off x="5526408" y="1696816"/>
            <a:ext cx="1191141" cy="1191141"/>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25400" tIns="25400" rIns="25400" bIns="25400" anchor="ctr"/>
            <a:lstStyle/>
            <a:p>
              <a:pPr lvl="0"/>
              <a:endParaRPr sz="1735">
                <a:cs typeface="+mn-ea"/>
                <a:sym typeface="+mn-lt"/>
              </a:endParaRPr>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735">
                <a:cs typeface="+mn-ea"/>
                <a:sym typeface="+mn-lt"/>
              </a:endParaRPr>
            </a:p>
          </p:txBody>
        </p:sp>
      </p:grpSp>
      <p:sp>
        <p:nvSpPr>
          <p:cNvPr id="16" name="Text Placeholder 3"/>
          <p:cNvSpPr txBox="1"/>
          <p:nvPr/>
        </p:nvSpPr>
        <p:spPr>
          <a:xfrm>
            <a:off x="2888635" y="4660240"/>
            <a:ext cx="6395973" cy="756821"/>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465" dirty="0">
                <a:solidFill>
                  <a:schemeClr val="bg1"/>
                </a:solidFill>
                <a:latin typeface="+mn-lt"/>
                <a:ea typeface="+mn-ea"/>
                <a:cs typeface="+mn-ea"/>
                <a:sym typeface="+mn-lt"/>
              </a:rPr>
              <a:t>详写内容</a:t>
            </a:r>
            <a:r>
              <a:rPr lang="en-US" altLang="zh-CN" sz="1465" dirty="0">
                <a:solidFill>
                  <a:schemeClr val="bg1"/>
                </a:solidFill>
                <a:latin typeface="+mn-lt"/>
                <a:ea typeface="+mn-ea"/>
                <a:cs typeface="+mn-ea"/>
                <a:sym typeface="+mn-lt"/>
              </a:rPr>
              <a:t>……</a:t>
            </a:r>
            <a:r>
              <a:rPr lang="zh-CN" altLang="en-US" sz="1465" dirty="0">
                <a:solidFill>
                  <a:schemeClr val="bg1"/>
                </a:solidFill>
                <a:latin typeface="+mn-lt"/>
                <a:ea typeface="+mn-ea"/>
                <a:cs typeface="+mn-ea"/>
                <a:sym typeface="+mn-lt"/>
              </a:rPr>
              <a:t>点击输入本栏的具体文字，简明扼要的说明分项内容，此为概念图解，请根据您的具体内容</a:t>
            </a:r>
            <a:r>
              <a:rPr lang="zh-CN" altLang="en-US" sz="1465" dirty="0" smtClean="0">
                <a:solidFill>
                  <a:schemeClr val="bg1"/>
                </a:solidFill>
                <a:latin typeface="+mn-lt"/>
                <a:ea typeface="+mn-ea"/>
                <a:cs typeface="+mn-ea"/>
                <a:sym typeface="+mn-lt"/>
              </a:rPr>
              <a:t>酌亮亮图文旗舰店</a:t>
            </a:r>
            <a:endParaRPr lang="zh-CN" altLang="en-US" sz="1465" dirty="0" smtClean="0">
              <a:solidFill>
                <a:schemeClr val="bg1"/>
              </a:solidFill>
              <a:latin typeface="+mn-lt"/>
              <a:ea typeface="+mn-ea"/>
              <a:cs typeface="+mn-ea"/>
              <a:sym typeface="+mn-lt"/>
            </a:endParaRPr>
          </a:p>
          <a:p>
            <a:pPr algn="just">
              <a:lnSpc>
                <a:spcPct val="120000"/>
              </a:lnSpc>
            </a:pPr>
            <a:r>
              <a:rPr lang="en-US" altLang="zh-CN" sz="1465" dirty="0" smtClean="0">
                <a:solidFill>
                  <a:schemeClr val="bg1"/>
                </a:solidFill>
                <a:latin typeface="+mn-lt"/>
                <a:ea typeface="+mn-ea"/>
                <a:cs typeface="+mn-ea"/>
                <a:sym typeface="+mn-lt"/>
              </a:rPr>
              <a:t>https://liangliangtuwen.tmall.com</a:t>
            </a:r>
            <a:endParaRPr lang="en-US" altLang="zh-CN" sz="1465" dirty="0" smtClean="0">
              <a:solidFill>
                <a:schemeClr val="bg1"/>
              </a:solidFill>
              <a:latin typeface="+mn-lt"/>
              <a:ea typeface="+mn-ea"/>
              <a:cs typeface="+mn-ea"/>
              <a:sym typeface="+mn-lt"/>
            </a:endParaRPr>
          </a:p>
          <a:p>
            <a:pPr algn="just">
              <a:lnSpc>
                <a:spcPct val="120000"/>
              </a:lnSpc>
            </a:pPr>
            <a:endParaRPr lang="en-US" altLang="zh-CN" sz="1465" dirty="0">
              <a:solidFill>
                <a:schemeClr val="bg1"/>
              </a:solidFill>
              <a:latin typeface="+mn-lt"/>
              <a:ea typeface="+mn-ea"/>
              <a:cs typeface="+mn-ea"/>
              <a:sym typeface="+mn-lt"/>
            </a:endParaRPr>
          </a:p>
        </p:txBody>
      </p:sp>
      <p:sp>
        <p:nvSpPr>
          <p:cNvPr id="17" name="Text Placeholder 3"/>
          <p:cNvSpPr txBox="1"/>
          <p:nvPr/>
        </p:nvSpPr>
        <p:spPr>
          <a:xfrm>
            <a:off x="3094268" y="3690271"/>
            <a:ext cx="1876627" cy="40874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600" b="1" dirty="0">
                <a:solidFill>
                  <a:schemeClr val="bg1"/>
                </a:solidFill>
                <a:cs typeface="+mn-ea"/>
                <a:sym typeface="+mn-lt"/>
              </a:rPr>
              <a:t>点击输入内容</a:t>
            </a:r>
            <a:endParaRPr lang="en-GB" altLang="zh-CN" sz="1600" b="1" dirty="0">
              <a:solidFill>
                <a:schemeClr val="bg1"/>
              </a:solidFill>
              <a:cs typeface="+mn-ea"/>
              <a:sym typeface="+mn-lt"/>
            </a:endParaRPr>
          </a:p>
        </p:txBody>
      </p:sp>
      <p:sp>
        <p:nvSpPr>
          <p:cNvPr id="18" name="Text Placeholder 3"/>
          <p:cNvSpPr txBox="1"/>
          <p:nvPr/>
        </p:nvSpPr>
        <p:spPr>
          <a:xfrm>
            <a:off x="5142280" y="3690271"/>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
        <p:nvSpPr>
          <p:cNvPr id="19" name="Text Placeholder 3"/>
          <p:cNvSpPr txBox="1"/>
          <p:nvPr/>
        </p:nvSpPr>
        <p:spPr>
          <a:xfrm>
            <a:off x="7164334" y="3690271"/>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
        <p:nvSpPr>
          <p:cNvPr id="22" name="Text Placeholder 3"/>
          <p:cNvSpPr txBox="1"/>
          <p:nvPr/>
        </p:nvSpPr>
        <p:spPr>
          <a:xfrm>
            <a:off x="1047456" y="3690271"/>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
        <p:nvSpPr>
          <p:cNvPr id="23" name="Text Placeholder 3"/>
          <p:cNvSpPr txBox="1"/>
          <p:nvPr/>
        </p:nvSpPr>
        <p:spPr>
          <a:xfrm>
            <a:off x="9217132" y="3689311"/>
            <a:ext cx="1876627"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600" b="1" dirty="0">
                <a:solidFill>
                  <a:schemeClr val="bg1"/>
                </a:solidFill>
                <a:latin typeface="+mn-lt"/>
                <a:ea typeface="+mn-ea"/>
                <a:cs typeface="+mn-ea"/>
                <a:sym typeface="+mn-lt"/>
              </a:rPr>
              <a:t>点击输入内容</a:t>
            </a:r>
            <a:endParaRPr lang="en-GB" altLang="zh-CN" sz="1600" b="1" dirty="0">
              <a:solidFill>
                <a:schemeClr val="bg1"/>
              </a:solidFill>
              <a:latin typeface="+mn-lt"/>
              <a:ea typeface="+mn-ea"/>
              <a:cs typeface="+mn-ea"/>
              <a:sym typeface="+mn-lt"/>
            </a:endParaRPr>
          </a:p>
        </p:txBody>
      </p:sp>
      <p:sp>
        <p:nvSpPr>
          <p:cNvPr id="20" name="文本占位符 19"/>
          <p:cNvSpPr>
            <a:spLocks noGrp="1"/>
          </p:cNvSpPr>
          <p:nvPr>
            <p:ph type="body" sz="quarter" idx="10"/>
          </p:nvPr>
        </p:nvSpPr>
        <p:spPr/>
        <p:txBody>
          <a:bodyPr/>
          <a:lstStyle/>
          <a:p>
            <a:r>
              <a:rPr lang="zh-CN" altLang="en-US" dirty="0">
                <a:cs typeface="+mn-ea"/>
                <a:sym typeface="+mn-lt"/>
              </a:rPr>
              <a:t>研究方法与研究思路</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3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300"/>
                                        <p:tgtEl>
                                          <p:spTgt spid="5"/>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animEffect transition="in" filter="fade">
                                      <p:cBhvr>
                                        <p:cTn id="31" dur="500"/>
                                        <p:tgtEl>
                                          <p:spTgt spid="17">
                                            <p:txEl>
                                              <p:pRg st="0" end="0"/>
                                            </p:txEl>
                                          </p:spTgt>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up)">
                                      <p:cBhvr>
                                        <p:cTn id="35" dur="300"/>
                                        <p:tgtEl>
                                          <p:spTgt spid="2"/>
                                        </p:tgtEl>
                                      </p:cBhvr>
                                    </p:animEffect>
                                  </p:childTnLst>
                                </p:cTn>
                              </p:par>
                            </p:childTnLst>
                          </p:cTn>
                        </p:par>
                        <p:par>
                          <p:cTn id="36" fill="hold">
                            <p:stCondLst>
                              <p:cond delay="3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300"/>
                                        <p:tgtEl>
                                          <p:spTgt spid="4"/>
                                        </p:tgtEl>
                                      </p:cBhvr>
                                    </p:animEffect>
                                  </p:childTnLst>
                                </p:cTn>
                              </p:par>
                            </p:childTnLst>
                          </p:cTn>
                        </p:par>
                        <p:par>
                          <p:cTn id="47" fill="hold">
                            <p:stCondLst>
                              <p:cond delay="4000"/>
                            </p:stCondLst>
                            <p:childTnLst>
                              <p:par>
                                <p:cTn id="48" presetID="10"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300"/>
                                        <p:tgtEl>
                                          <p:spTgt spid="3"/>
                                        </p:tgtEl>
                                      </p:cBhvr>
                                    </p:animEffect>
                                  </p:childTnLst>
                                </p:cTn>
                              </p:par>
                            </p:childTnLst>
                          </p:cTn>
                        </p:par>
                        <p:par>
                          <p:cTn id="58" fill="hold">
                            <p:stCondLst>
                              <p:cond delay="50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childTnLst>
                          </p:cTn>
                        </p:par>
                        <p:par>
                          <p:cTn id="65" fill="hold">
                            <p:stCondLst>
                              <p:cond delay="5500"/>
                            </p:stCondLst>
                            <p:childTnLst>
                              <p:par>
                                <p:cTn id="66" presetID="53" presetClass="entr" presetSubtype="528"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anim calcmode="lin" valueType="num">
                                      <p:cBhvr>
                                        <p:cTn id="71" dur="500" fill="hold"/>
                                        <p:tgtEl>
                                          <p:spTgt spid="12"/>
                                        </p:tgtEl>
                                        <p:attrNameLst>
                                          <p:attrName>ppt_x</p:attrName>
                                        </p:attrNameLst>
                                      </p:cBhvr>
                                      <p:tavLst>
                                        <p:tav tm="0">
                                          <p:val>
                                            <p:fltVal val="0.5"/>
                                          </p:val>
                                        </p:tav>
                                        <p:tav tm="100000">
                                          <p:val>
                                            <p:strVal val="#ppt_x"/>
                                          </p:val>
                                        </p:tav>
                                      </p:tavLst>
                                    </p:anim>
                                    <p:anim calcmode="lin" valueType="num">
                                      <p:cBhvr>
                                        <p:cTn id="72" dur="500" fill="hold"/>
                                        <p:tgtEl>
                                          <p:spTgt spid="12"/>
                                        </p:tgtEl>
                                        <p:attrNameLst>
                                          <p:attrName>ppt_y</p:attrName>
                                        </p:attrNameLst>
                                      </p:cBhvr>
                                      <p:tavLst>
                                        <p:tav tm="0">
                                          <p:val>
                                            <p:fltVal val="0.5"/>
                                          </p:val>
                                        </p:tav>
                                        <p:tav tm="100000">
                                          <p:val>
                                            <p:strVal val="#ppt_y"/>
                                          </p:val>
                                        </p:tav>
                                      </p:tavLst>
                                    </p:anim>
                                  </p:childTnLst>
                                </p:cTn>
                              </p:par>
                              <p:par>
                                <p:cTn id="73" presetID="53" presetClass="entr" presetSubtype="528"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ppt_w</p:attrName>
                                        </p:attrNameLst>
                                      </p:cBhvr>
                                      <p:tavLst>
                                        <p:tav tm="0">
                                          <p:val>
                                            <p:fltVal val="0"/>
                                          </p:val>
                                        </p:tav>
                                        <p:tav tm="100000">
                                          <p:val>
                                            <p:strVal val="#ppt_w"/>
                                          </p:val>
                                        </p:tav>
                                      </p:tavLst>
                                    </p:anim>
                                    <p:anim calcmode="lin" valueType="num">
                                      <p:cBhvr>
                                        <p:cTn id="76" dur="500" fill="hold"/>
                                        <p:tgtEl>
                                          <p:spTgt spid="16"/>
                                        </p:tgtEl>
                                        <p:attrNameLst>
                                          <p:attrName>ppt_h</p:attrName>
                                        </p:attrNameLst>
                                      </p:cBhvr>
                                      <p:tavLst>
                                        <p:tav tm="0">
                                          <p:val>
                                            <p:fltVal val="0"/>
                                          </p:val>
                                        </p:tav>
                                        <p:tav tm="100000">
                                          <p:val>
                                            <p:strVal val="#ppt_h"/>
                                          </p:val>
                                        </p:tav>
                                      </p:tavLst>
                                    </p:anim>
                                    <p:animEffect transition="in" filter="fade">
                                      <p:cBhvr>
                                        <p:cTn id="77" dur="500"/>
                                        <p:tgtEl>
                                          <p:spTgt spid="16"/>
                                        </p:tgtEl>
                                      </p:cBhvr>
                                    </p:animEffect>
                                    <p:anim calcmode="lin" valueType="num">
                                      <p:cBhvr>
                                        <p:cTn id="78" dur="500" fill="hold"/>
                                        <p:tgtEl>
                                          <p:spTgt spid="16"/>
                                        </p:tgtEl>
                                        <p:attrNameLst>
                                          <p:attrName>ppt_x</p:attrName>
                                        </p:attrNameLst>
                                      </p:cBhvr>
                                      <p:tavLst>
                                        <p:tav tm="0">
                                          <p:val>
                                            <p:fltVal val="0.5"/>
                                          </p:val>
                                        </p:tav>
                                        <p:tav tm="100000">
                                          <p:val>
                                            <p:strVal val="#ppt_x"/>
                                          </p:val>
                                        </p:tav>
                                      </p:tavLst>
                                    </p:anim>
                                    <p:anim calcmode="lin" valueType="num">
                                      <p:cBhvr>
                                        <p:cTn id="79"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367943" y="4682663"/>
            <a:ext cx="1123220" cy="625636"/>
          </a:xfrm>
          <a:prstGeom prst="rect">
            <a:avLst/>
          </a:prstGeom>
          <a:noFill/>
        </p:spPr>
        <p:txBody>
          <a:bodyPr wrap="square" lIns="91391" tIns="45696" rIns="91391" bIns="45696"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735" dirty="0">
                <a:solidFill>
                  <a:schemeClr val="bg1"/>
                </a:solidFill>
                <a:latin typeface="+mn-lt"/>
                <a:ea typeface="+mn-ea"/>
                <a:cs typeface="+mn-ea"/>
                <a:sym typeface="+mn-lt"/>
              </a:rPr>
              <a:t>点击添加</a:t>
            </a:r>
            <a:endParaRPr lang="en-US" altLang="zh-CN" sz="1735" dirty="0">
              <a:solidFill>
                <a:schemeClr val="bg1"/>
              </a:solidFill>
              <a:latin typeface="+mn-lt"/>
              <a:ea typeface="+mn-ea"/>
              <a:cs typeface="+mn-ea"/>
              <a:sym typeface="+mn-lt"/>
            </a:endParaRPr>
          </a:p>
          <a:p>
            <a:r>
              <a:rPr lang="zh-CN" altLang="en-US" sz="1735" dirty="0">
                <a:solidFill>
                  <a:schemeClr val="bg1"/>
                </a:solidFill>
                <a:latin typeface="+mn-lt"/>
                <a:ea typeface="+mn-ea"/>
                <a:cs typeface="+mn-ea"/>
                <a:sym typeface="+mn-lt"/>
              </a:rPr>
              <a:t>文字</a:t>
            </a:r>
            <a:endParaRPr lang="zh-CN" altLang="en-US" sz="1735" dirty="0">
              <a:solidFill>
                <a:schemeClr val="bg1"/>
              </a:solidFill>
              <a:latin typeface="+mn-lt"/>
              <a:ea typeface="+mn-ea"/>
              <a:cs typeface="+mn-ea"/>
              <a:sym typeface="+mn-lt"/>
            </a:endParaRPr>
          </a:p>
        </p:txBody>
      </p:sp>
      <p:sp>
        <p:nvSpPr>
          <p:cNvPr id="32" name="TextBox 31"/>
          <p:cNvSpPr txBox="1"/>
          <p:nvPr/>
        </p:nvSpPr>
        <p:spPr>
          <a:xfrm>
            <a:off x="2831665" y="3200521"/>
            <a:ext cx="1591227" cy="892312"/>
          </a:xfrm>
          <a:prstGeom prst="rect">
            <a:avLst/>
          </a:prstGeom>
          <a:noFill/>
        </p:spPr>
        <p:txBody>
          <a:bodyPr wrap="square" lIns="91391" tIns="45696" rIns="91391" bIns="45696" rtlCol="0" anchor="ctr">
            <a:spAutoFit/>
          </a:bodyPr>
          <a:lstStyle/>
          <a:p>
            <a:pPr algn="ctr"/>
            <a:r>
              <a:rPr lang="zh-CN" altLang="en-US" sz="1735" dirty="0">
                <a:solidFill>
                  <a:schemeClr val="bg1"/>
                </a:solidFill>
                <a:cs typeface="+mn-ea"/>
                <a:sym typeface="+mn-lt"/>
              </a:rPr>
              <a:t>点击添加</a:t>
            </a:r>
            <a:endParaRPr lang="en-US" altLang="zh-CN" sz="1735" dirty="0">
              <a:solidFill>
                <a:schemeClr val="bg1"/>
              </a:solidFill>
              <a:cs typeface="+mn-ea"/>
              <a:sym typeface="+mn-lt"/>
            </a:endParaRPr>
          </a:p>
          <a:p>
            <a:pPr algn="ctr"/>
            <a:r>
              <a:rPr lang="zh-CN" altLang="en-US" sz="1735" dirty="0">
                <a:solidFill>
                  <a:schemeClr val="bg1"/>
                </a:solidFill>
                <a:cs typeface="+mn-ea"/>
                <a:sym typeface="+mn-lt"/>
              </a:rPr>
              <a:t>文字点击添加</a:t>
            </a:r>
            <a:endParaRPr lang="en-US" altLang="zh-CN" sz="1735" dirty="0">
              <a:solidFill>
                <a:schemeClr val="bg1"/>
              </a:solidFill>
              <a:cs typeface="+mn-ea"/>
              <a:sym typeface="+mn-lt"/>
            </a:endParaRPr>
          </a:p>
          <a:p>
            <a:pPr algn="ctr"/>
            <a:r>
              <a:rPr lang="zh-CN" altLang="en-US" sz="1735" dirty="0">
                <a:solidFill>
                  <a:schemeClr val="bg1"/>
                </a:solidFill>
                <a:cs typeface="+mn-ea"/>
                <a:sym typeface="+mn-lt"/>
              </a:rPr>
              <a:t>文字</a:t>
            </a:r>
            <a:endParaRPr lang="zh-CN" altLang="en-US" sz="1735" dirty="0">
              <a:solidFill>
                <a:schemeClr val="bg1"/>
              </a:solidFill>
              <a:cs typeface="+mn-ea"/>
              <a:sym typeface="+mn-lt"/>
            </a:endParaRPr>
          </a:p>
        </p:txBody>
      </p:sp>
      <p:sp>
        <p:nvSpPr>
          <p:cNvPr id="34" name="TextBox 33"/>
          <p:cNvSpPr txBox="1"/>
          <p:nvPr/>
        </p:nvSpPr>
        <p:spPr>
          <a:xfrm>
            <a:off x="4810551" y="4448830"/>
            <a:ext cx="1123220" cy="625636"/>
          </a:xfrm>
          <a:prstGeom prst="rect">
            <a:avLst/>
          </a:prstGeom>
          <a:noFill/>
        </p:spPr>
        <p:txBody>
          <a:bodyPr wrap="square" lIns="91391" tIns="45696" rIns="91391" bIns="45696"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735" dirty="0">
                <a:solidFill>
                  <a:schemeClr val="bg1"/>
                </a:solidFill>
                <a:latin typeface="+mn-lt"/>
                <a:ea typeface="+mn-ea"/>
                <a:cs typeface="+mn-ea"/>
                <a:sym typeface="+mn-lt"/>
              </a:rPr>
              <a:t>点击添加</a:t>
            </a:r>
            <a:endParaRPr lang="en-US" altLang="zh-CN" sz="1735" dirty="0">
              <a:solidFill>
                <a:schemeClr val="bg1"/>
              </a:solidFill>
              <a:latin typeface="+mn-lt"/>
              <a:ea typeface="+mn-ea"/>
              <a:cs typeface="+mn-ea"/>
              <a:sym typeface="+mn-lt"/>
            </a:endParaRPr>
          </a:p>
          <a:p>
            <a:r>
              <a:rPr lang="zh-CN" altLang="en-US" sz="1735" dirty="0">
                <a:solidFill>
                  <a:schemeClr val="bg1"/>
                </a:solidFill>
                <a:latin typeface="+mn-lt"/>
                <a:ea typeface="+mn-ea"/>
                <a:cs typeface="+mn-ea"/>
                <a:sym typeface="+mn-lt"/>
              </a:rPr>
              <a:t>文字</a:t>
            </a:r>
            <a:endParaRPr lang="zh-CN" altLang="en-US" sz="1735" dirty="0">
              <a:solidFill>
                <a:schemeClr val="bg1"/>
              </a:solidFill>
              <a:latin typeface="+mn-lt"/>
              <a:ea typeface="+mn-ea"/>
              <a:cs typeface="+mn-ea"/>
              <a:sym typeface="+mn-lt"/>
            </a:endParaRPr>
          </a:p>
        </p:txBody>
      </p:sp>
      <p:sp>
        <p:nvSpPr>
          <p:cNvPr id="35" name="TextBox 34"/>
          <p:cNvSpPr txBox="1"/>
          <p:nvPr/>
        </p:nvSpPr>
        <p:spPr>
          <a:xfrm>
            <a:off x="6252572" y="3367593"/>
            <a:ext cx="1591227" cy="625636"/>
          </a:xfrm>
          <a:prstGeom prst="rect">
            <a:avLst/>
          </a:prstGeom>
          <a:noFill/>
        </p:spPr>
        <p:txBody>
          <a:bodyPr wrap="square" lIns="91391" tIns="45696" rIns="91391" bIns="45696" rtlCol="0" anchor="ctr">
            <a:spAutoFit/>
          </a:bodyPr>
          <a:lstStyle/>
          <a:p>
            <a:pPr algn="ctr"/>
            <a:r>
              <a:rPr lang="zh-CN" altLang="en-US" sz="1735" dirty="0">
                <a:solidFill>
                  <a:schemeClr val="bg1"/>
                </a:solidFill>
                <a:cs typeface="+mn-ea"/>
                <a:sym typeface="+mn-lt"/>
              </a:rPr>
              <a:t>点击添加</a:t>
            </a:r>
            <a:endParaRPr lang="en-US" altLang="zh-CN" sz="1735" dirty="0">
              <a:solidFill>
                <a:schemeClr val="bg1"/>
              </a:solidFill>
              <a:cs typeface="+mn-ea"/>
              <a:sym typeface="+mn-lt"/>
            </a:endParaRPr>
          </a:p>
          <a:p>
            <a:pPr algn="ctr"/>
            <a:r>
              <a:rPr lang="zh-CN" altLang="en-US" sz="1735" dirty="0">
                <a:solidFill>
                  <a:schemeClr val="bg1"/>
                </a:solidFill>
                <a:cs typeface="+mn-ea"/>
                <a:sym typeface="+mn-lt"/>
              </a:rPr>
              <a:t>文字点击</a:t>
            </a:r>
            <a:endParaRPr lang="zh-CN" altLang="en-US" sz="1735" dirty="0">
              <a:solidFill>
                <a:schemeClr val="bg1"/>
              </a:solidFill>
              <a:cs typeface="+mn-ea"/>
              <a:sym typeface="+mn-lt"/>
            </a:endParaRPr>
          </a:p>
        </p:txBody>
      </p:sp>
      <p:sp>
        <p:nvSpPr>
          <p:cNvPr id="36" name="矩形 35"/>
          <p:cNvSpPr/>
          <p:nvPr/>
        </p:nvSpPr>
        <p:spPr>
          <a:xfrm>
            <a:off x="8605637" y="2444675"/>
            <a:ext cx="2590939" cy="3508604"/>
          </a:xfrm>
          <a:prstGeom prst="rect">
            <a:avLst/>
          </a:prstGeom>
        </p:spPr>
        <p:txBody>
          <a:bodyPr wrap="square" lIns="91391" tIns="45696" rIns="91391" bIns="45696">
            <a:spAutoFit/>
          </a:bodyPr>
          <a:lstStyle/>
          <a:p>
            <a:pPr>
              <a:lnSpc>
                <a:spcPct val="150000"/>
              </a:lnSpc>
            </a:pPr>
            <a:r>
              <a:rPr lang="zh-CN" altLang="en-US" sz="2000" b="1" dirty="0">
                <a:solidFill>
                  <a:schemeClr val="bg1"/>
                </a:solidFill>
                <a:cs typeface="+mn-ea"/>
                <a:sym typeface="+mn-lt"/>
              </a:rPr>
              <a:t>点击添加小标题</a:t>
            </a:r>
            <a:endParaRPr lang="en-US" altLang="zh-CN" sz="2000" b="1" dirty="0">
              <a:solidFill>
                <a:schemeClr val="bg1"/>
              </a:solidFill>
              <a:cs typeface="+mn-ea"/>
              <a:sym typeface="+mn-lt"/>
            </a:endParaRPr>
          </a:p>
          <a:p>
            <a:pPr>
              <a:lnSpc>
                <a:spcPct val="150000"/>
              </a:lnSpc>
            </a:pPr>
            <a:r>
              <a:rPr lang="zh-CN" altLang="en-US" sz="1600" dirty="0">
                <a:solidFill>
                  <a:schemeClr val="bg1"/>
                </a:solidFill>
                <a:cs typeface="+mn-ea"/>
                <a:sym typeface="+mn-lt"/>
              </a:rPr>
              <a:t>您的内容打在这里，或者通过复制您的文本后，在此框中选择粘贴，并选择只保留文字。</a:t>
            </a:r>
            <a:endParaRPr lang="en-US" altLang="zh-CN" sz="1600" dirty="0">
              <a:solidFill>
                <a:schemeClr val="bg1"/>
              </a:solidFill>
              <a:cs typeface="+mn-ea"/>
              <a:sym typeface="+mn-lt"/>
            </a:endParaRPr>
          </a:p>
          <a:p>
            <a:pPr>
              <a:lnSpc>
                <a:spcPct val="150000"/>
              </a:lnSpc>
            </a:pPr>
            <a:r>
              <a:rPr lang="zh-CN" altLang="en-US" sz="1600" dirty="0">
                <a:solidFill>
                  <a:schemeClr val="bg1"/>
                </a:solidFill>
                <a:cs typeface="+mn-ea"/>
                <a:sym typeface="+mn-lt"/>
              </a:rPr>
              <a:t>您的内容打在这里，或者通过复制您的文本后，在此框中选择粘贴，并选择只保留文字。</a:t>
            </a:r>
            <a:endParaRPr lang="en-US" altLang="zh-CN" sz="1600" dirty="0">
              <a:solidFill>
                <a:schemeClr val="bg1"/>
              </a:solidFill>
              <a:cs typeface="+mn-ea"/>
              <a:sym typeface="+mn-lt"/>
            </a:endParaRPr>
          </a:p>
        </p:txBody>
      </p:sp>
      <p:sp>
        <p:nvSpPr>
          <p:cNvPr id="37" name="Freeform 4"/>
          <p:cNvSpPr/>
          <p:nvPr/>
        </p:nvSpPr>
        <p:spPr bwMode="auto">
          <a:xfrm>
            <a:off x="2451461" y="2493049"/>
            <a:ext cx="2329073" cy="2329832"/>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noFill/>
          <a:ln w="3175" cap="flat" cmpd="sng" algn="ctr">
            <a:solidFill>
              <a:srgbClr val="5B9BD5"/>
            </a:solidFill>
            <a:prstDash val="solid"/>
          </a:ln>
          <a:effectLst/>
        </p:spPr>
        <p:txBody>
          <a:bodyPr lIns="0" tIns="45696" rIns="0" bIns="45696" anchor="ctr"/>
          <a:lstStyle/>
          <a:p>
            <a:pPr algn="ctr" defTabSz="913765" fontAlgn="base">
              <a:lnSpc>
                <a:spcPct val="120000"/>
              </a:lnSpc>
              <a:spcBef>
                <a:spcPts val="600"/>
              </a:spcBef>
              <a:spcAft>
                <a:spcPts val="600"/>
              </a:spcAft>
              <a:defRPr/>
            </a:pPr>
            <a:endParaRPr lang="en-US" sz="2800" kern="0" dirty="0">
              <a:solidFill>
                <a:schemeClr val="bg1"/>
              </a:solidFill>
              <a:cs typeface="+mn-ea"/>
              <a:sym typeface="+mn-lt"/>
            </a:endParaRPr>
          </a:p>
        </p:txBody>
      </p:sp>
      <p:sp>
        <p:nvSpPr>
          <p:cNvPr id="38" name="Freeform 6"/>
          <p:cNvSpPr/>
          <p:nvPr/>
        </p:nvSpPr>
        <p:spPr bwMode="auto">
          <a:xfrm>
            <a:off x="4440408" y="3762904"/>
            <a:ext cx="1840939" cy="184154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rgbClr val="5B9BD5"/>
            </a:solidFill>
            <a:prstDash val="solid"/>
          </a:ln>
          <a:effectLst/>
        </p:spPr>
        <p:txBody>
          <a:bodyPr lIns="0" tIns="45696" rIns="0" bIns="45696" anchor="ctr"/>
          <a:lstStyle/>
          <a:p>
            <a:pPr algn="ctr" defTabSz="913765" fontAlgn="base">
              <a:lnSpc>
                <a:spcPct val="120000"/>
              </a:lnSpc>
              <a:spcBef>
                <a:spcPts val="600"/>
              </a:spcBef>
              <a:spcAft>
                <a:spcPts val="600"/>
              </a:spcAft>
              <a:defRPr/>
            </a:pPr>
            <a:endParaRPr lang="en-US" sz="2800" kern="0" dirty="0">
              <a:solidFill>
                <a:schemeClr val="bg1"/>
              </a:solidFill>
              <a:cs typeface="+mn-ea"/>
              <a:sym typeface="+mn-lt"/>
            </a:endParaRPr>
          </a:p>
        </p:txBody>
      </p:sp>
      <p:sp>
        <p:nvSpPr>
          <p:cNvPr id="39" name="Freeform 8"/>
          <p:cNvSpPr/>
          <p:nvPr/>
        </p:nvSpPr>
        <p:spPr bwMode="auto">
          <a:xfrm>
            <a:off x="914123" y="3940916"/>
            <a:ext cx="2031876" cy="2031333"/>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noFill/>
          <a:ln w="3175" cap="flat" cmpd="sng" algn="ctr">
            <a:solidFill>
              <a:srgbClr val="5B9BD5"/>
            </a:solidFill>
            <a:prstDash val="solid"/>
          </a:ln>
          <a:effectLst/>
        </p:spPr>
        <p:txBody>
          <a:bodyPr lIns="0" tIns="45696" rIns="0" bIns="45696" anchor="ctr"/>
          <a:lstStyle/>
          <a:p>
            <a:pPr algn="ctr" defTabSz="913765" fontAlgn="base">
              <a:lnSpc>
                <a:spcPct val="120000"/>
              </a:lnSpc>
              <a:spcBef>
                <a:spcPts val="600"/>
              </a:spcBef>
              <a:spcAft>
                <a:spcPts val="600"/>
              </a:spcAft>
              <a:defRPr/>
            </a:pPr>
            <a:endParaRPr lang="en-US" sz="2800" kern="0" dirty="0">
              <a:solidFill>
                <a:schemeClr val="bg1"/>
              </a:solidFill>
              <a:cs typeface="+mn-ea"/>
              <a:sym typeface="+mn-lt"/>
            </a:endParaRPr>
          </a:p>
        </p:txBody>
      </p:sp>
      <p:sp>
        <p:nvSpPr>
          <p:cNvPr id="40" name="Freeform 6"/>
          <p:cNvSpPr/>
          <p:nvPr/>
        </p:nvSpPr>
        <p:spPr bwMode="auto">
          <a:xfrm>
            <a:off x="5925025" y="2566421"/>
            <a:ext cx="2223752" cy="222448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noFill/>
          <a:ln w="3175" cap="flat" cmpd="sng" algn="ctr">
            <a:solidFill>
              <a:srgbClr val="5B9BD5"/>
            </a:solidFill>
            <a:prstDash val="solid"/>
          </a:ln>
          <a:effectLst/>
        </p:spPr>
        <p:txBody>
          <a:bodyPr lIns="0" tIns="45696" rIns="0" bIns="45696" anchor="ctr"/>
          <a:lstStyle/>
          <a:p>
            <a:pPr algn="ctr" defTabSz="913765" fontAlgn="base">
              <a:lnSpc>
                <a:spcPct val="120000"/>
              </a:lnSpc>
              <a:spcBef>
                <a:spcPts val="600"/>
              </a:spcBef>
              <a:spcAft>
                <a:spcPts val="600"/>
              </a:spcAft>
            </a:pPr>
            <a:endParaRPr lang="en-US" sz="2800" kern="0" dirty="0">
              <a:solidFill>
                <a:schemeClr val="bg1"/>
              </a:solidFill>
              <a:cs typeface="+mn-ea"/>
              <a:sym typeface="+mn-lt"/>
            </a:endParaRPr>
          </a:p>
        </p:txBody>
      </p:sp>
      <p:sp>
        <p:nvSpPr>
          <p:cNvPr id="41" name="矩形 40"/>
          <p:cNvSpPr/>
          <p:nvPr/>
        </p:nvSpPr>
        <p:spPr>
          <a:xfrm>
            <a:off x="4152797" y="1508787"/>
            <a:ext cx="3840401" cy="463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3" tIns="45712" rIns="91423" bIns="45712" rtlCol="0" anchor="ctr"/>
          <a:lstStyle/>
          <a:p>
            <a:pPr algn="ctr"/>
            <a:r>
              <a:rPr lang="zh-CN" altLang="en-US" sz="2400" dirty="0">
                <a:cs typeface="+mn-ea"/>
                <a:sym typeface="+mn-lt"/>
              </a:rPr>
              <a:t>点击添加小标题</a:t>
            </a:r>
            <a:endParaRPr lang="zh-CN" altLang="en-US" sz="2400" dirty="0">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研究方法与研究</a:t>
            </a:r>
            <a:r>
              <a:rPr lang="zh-CN" altLang="en-US" dirty="0" smtClean="0">
                <a:cs typeface="+mn-ea"/>
                <a:sym typeface="+mn-lt"/>
              </a:rPr>
              <a:t>思路</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arn(outVertical)">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par>
                                <p:cTn id="12" presetID="8" presetClass="emph" presetSubtype="0" repeatCount="indefinite" fill="hold" grpId="1" nodeType="withEffect">
                                  <p:stCondLst>
                                    <p:cond delay="0"/>
                                  </p:stCondLst>
                                  <p:childTnLst>
                                    <p:animRot by="-86400000">
                                      <p:cBhvr>
                                        <p:cTn id="13" dur="8000" fill="hold"/>
                                        <p:tgtEl>
                                          <p:spTgt spid="39"/>
                                        </p:tgtEl>
                                        <p:attrNameLst>
                                          <p:attrName>r</p:attrName>
                                        </p:attrNameLst>
                                      </p:cBhvr>
                                    </p:animRot>
                                  </p:childTnLst>
                                </p:cTn>
                              </p:par>
                              <p:par>
                                <p:cTn id="14" presetID="53" presetClass="entr" presetSubtype="16" fill="hold" grpId="0" nodeType="withEffect">
                                  <p:stCondLst>
                                    <p:cond delay="50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par>
                                <p:cTn id="19" presetID="10" presetClass="entr" presetSubtype="0" fill="hold" grpId="0" nodeType="withEffect">
                                  <p:stCondLst>
                                    <p:cond delay="150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8" presetClass="emph" presetSubtype="0" repeatCount="indefinite" fill="hold" grpId="1" nodeType="withEffect">
                                  <p:stCondLst>
                                    <p:cond delay="1500"/>
                                  </p:stCondLst>
                                  <p:childTnLst>
                                    <p:animRot by="64800000">
                                      <p:cBhvr>
                                        <p:cTn id="23" dur="7500" fill="hold"/>
                                        <p:tgtEl>
                                          <p:spTgt spid="37"/>
                                        </p:tgtEl>
                                        <p:attrNameLst>
                                          <p:attrName>r</p:attrName>
                                        </p:attrNameLst>
                                      </p:cBhvr>
                                    </p:animRot>
                                  </p:childTnLst>
                                </p:cTn>
                              </p:par>
                              <p:par>
                                <p:cTn id="24" presetID="53" presetClass="entr" presetSubtype="16" fill="hold" grpId="0" nodeType="withEffect">
                                  <p:stCondLst>
                                    <p:cond delay="200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10" presetClass="entr" presetSubtype="0" fill="hold" grpId="0" nodeType="withEffect">
                                  <p:stCondLst>
                                    <p:cond delay="30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8" presetClass="emph" presetSubtype="0" repeatCount="indefinite" fill="hold" grpId="1" nodeType="withEffect">
                                  <p:stCondLst>
                                    <p:cond delay="3000"/>
                                  </p:stCondLst>
                                  <p:childTnLst>
                                    <p:animRot by="-108000000">
                                      <p:cBhvr>
                                        <p:cTn id="33" dur="7500" fill="hold"/>
                                        <p:tgtEl>
                                          <p:spTgt spid="38"/>
                                        </p:tgtEl>
                                        <p:attrNameLst>
                                          <p:attrName>r</p:attrName>
                                        </p:attrNameLst>
                                      </p:cBhvr>
                                    </p:animRot>
                                  </p:childTnLst>
                                </p:cTn>
                              </p:par>
                              <p:par>
                                <p:cTn id="34" presetID="53" presetClass="entr" presetSubtype="16" fill="hold" grpId="0" nodeType="withEffect">
                                  <p:stCondLst>
                                    <p:cond delay="400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ppt_w</p:attrName>
                                        </p:attrNameLst>
                                      </p:cBhvr>
                                      <p:tavLst>
                                        <p:tav tm="0">
                                          <p:val>
                                            <p:fltVal val="0"/>
                                          </p:val>
                                        </p:tav>
                                        <p:tav tm="100000">
                                          <p:val>
                                            <p:strVal val="#ppt_w"/>
                                          </p:val>
                                        </p:tav>
                                      </p:tavLst>
                                    </p:anim>
                                    <p:anim calcmode="lin" valueType="num">
                                      <p:cBhvr>
                                        <p:cTn id="37" dur="500" fill="hold"/>
                                        <p:tgtEl>
                                          <p:spTgt spid="34"/>
                                        </p:tgtEl>
                                        <p:attrNameLst>
                                          <p:attrName>ppt_h</p:attrName>
                                        </p:attrNameLst>
                                      </p:cBhvr>
                                      <p:tavLst>
                                        <p:tav tm="0">
                                          <p:val>
                                            <p:fltVal val="0"/>
                                          </p:val>
                                        </p:tav>
                                        <p:tav tm="100000">
                                          <p:val>
                                            <p:strVal val="#ppt_h"/>
                                          </p:val>
                                        </p:tav>
                                      </p:tavLst>
                                    </p:anim>
                                    <p:animEffect transition="in" filter="fade">
                                      <p:cBhvr>
                                        <p:cTn id="38" dur="500"/>
                                        <p:tgtEl>
                                          <p:spTgt spid="34"/>
                                        </p:tgtEl>
                                      </p:cBhvr>
                                    </p:animEffect>
                                  </p:childTnLst>
                                </p:cTn>
                              </p:par>
                              <p:par>
                                <p:cTn id="39" presetID="10" presetClass="entr" presetSubtype="0" fill="hold" grpId="0" nodeType="withEffect">
                                  <p:stCondLst>
                                    <p:cond delay="450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8" presetClass="emph" presetSubtype="0" repeatCount="indefinite" fill="hold" grpId="1" nodeType="withEffect">
                                  <p:stCondLst>
                                    <p:cond delay="4500"/>
                                  </p:stCondLst>
                                  <p:childTnLst>
                                    <p:animRot by="86400000">
                                      <p:cBhvr>
                                        <p:cTn id="43" dur="7000" fill="hold"/>
                                        <p:tgtEl>
                                          <p:spTgt spid="40"/>
                                        </p:tgtEl>
                                        <p:attrNameLst>
                                          <p:attrName>r</p:attrName>
                                        </p:attrNameLst>
                                      </p:cBhvr>
                                    </p:animRot>
                                  </p:childTnLst>
                                </p:cTn>
                              </p:par>
                              <p:par>
                                <p:cTn id="44" presetID="53" presetClass="entr" presetSubtype="16" fill="hold" grpId="0" nodeType="withEffect">
                                  <p:stCondLst>
                                    <p:cond delay="500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22" presetClass="entr" presetSubtype="8" fill="hold" grpId="0" nodeType="withEffect">
                                  <p:stCondLst>
                                    <p:cond delay="650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cs typeface="+mn-ea"/>
                <a:sym typeface="+mn-lt"/>
              </a:rPr>
              <a:t>03</a:t>
            </a:r>
            <a:endParaRPr lang="zh-CN" altLang="en-US" dirty="0">
              <a:cs typeface="+mn-ea"/>
              <a:sym typeface="+mn-lt"/>
            </a:endParaRPr>
          </a:p>
        </p:txBody>
      </p:sp>
      <p:sp>
        <p:nvSpPr>
          <p:cNvPr id="4" name="文本占位符 3"/>
          <p:cNvSpPr>
            <a:spLocks noGrp="1"/>
          </p:cNvSpPr>
          <p:nvPr>
            <p:ph type="body" sz="quarter" idx="11"/>
          </p:nvPr>
        </p:nvSpPr>
        <p:spPr/>
        <p:txBody>
          <a:bodyPr/>
          <a:lstStyle/>
          <a:p>
            <a:r>
              <a:rPr lang="zh-CN" altLang="en-US" dirty="0">
                <a:cs typeface="+mn-ea"/>
                <a:sym typeface="+mn-lt"/>
              </a:rPr>
              <a:t>关键技术与实践难点</a:t>
            </a:r>
            <a:endParaRPr lang="zh-CN" altLang="en-US" dirty="0">
              <a:cs typeface="+mn-ea"/>
              <a:sym typeface="+mn-lt"/>
            </a:endParaRPr>
          </a:p>
        </p:txBody>
      </p:sp>
      <p:sp>
        <p:nvSpPr>
          <p:cNvPr id="5" name="文本占位符 4"/>
          <p:cNvSpPr>
            <a:spLocks noGrp="1"/>
          </p:cNvSpPr>
          <p:nvPr>
            <p:ph type="body" sz="quarter" idx="12"/>
          </p:nvPr>
        </p:nvSpPr>
        <p:spPr/>
        <p:txBody>
          <a:bodyPr>
            <a:normAutofit fontScale="92500"/>
          </a:bodyPr>
          <a:lstStyle/>
          <a:p>
            <a:r>
              <a:rPr lang="zh-CN" altLang="en-US" dirty="0">
                <a:cs typeface="+mn-ea"/>
                <a:sym typeface="+mn-lt"/>
              </a:rPr>
              <a:t>点击输入本栏的具体文字简明扼要的说明分项内容点击输入本栏的具体文字简明扼要的说明分项</a:t>
            </a:r>
            <a:endParaRPr lang="zh-CN" altLang="en-US" dirty="0">
              <a:cs typeface="+mn-ea"/>
              <a:sym typeface="+mn-lt"/>
            </a:endParaRPr>
          </a:p>
          <a:p>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 Diagonal Corner Rectangle 6"/>
          <p:cNvSpPr/>
          <p:nvPr/>
        </p:nvSpPr>
        <p:spPr>
          <a:xfrm flipV="1">
            <a:off x="3285455" y="3911117"/>
            <a:ext cx="2743399" cy="2156108"/>
          </a:xfrm>
          <a:prstGeom prst="round2DiagRect">
            <a:avLst>
              <a:gd name="adj1" fmla="val 30369"/>
              <a:gd name="adj2" fmla="val 0"/>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9" name="Round Diagonal Corner Rectangle 13"/>
          <p:cNvSpPr/>
          <p:nvPr/>
        </p:nvSpPr>
        <p:spPr>
          <a:xfrm flipH="1" flipV="1">
            <a:off x="6163147" y="3911117"/>
            <a:ext cx="2743399" cy="2156108"/>
          </a:xfrm>
          <a:prstGeom prst="round2DiagRect">
            <a:avLst>
              <a:gd name="adj1" fmla="val 30369"/>
              <a:gd name="adj2" fmla="val 0"/>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0" name="Round Diagonal Corner Rectangle 19"/>
          <p:cNvSpPr/>
          <p:nvPr/>
        </p:nvSpPr>
        <p:spPr>
          <a:xfrm flipH="1">
            <a:off x="6163147" y="1632151"/>
            <a:ext cx="2743399" cy="2156108"/>
          </a:xfrm>
          <a:prstGeom prst="round2DiagRect">
            <a:avLst>
              <a:gd name="adj1" fmla="val 30369"/>
              <a:gd name="adj2" fmla="val 0"/>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1" name="Round Diagonal Corner Rectangle 25"/>
          <p:cNvSpPr/>
          <p:nvPr/>
        </p:nvSpPr>
        <p:spPr>
          <a:xfrm>
            <a:off x="3285455" y="1632151"/>
            <a:ext cx="2743399" cy="2156108"/>
          </a:xfrm>
          <a:prstGeom prst="round2DiagRect">
            <a:avLst>
              <a:gd name="adj1" fmla="val 30369"/>
              <a:gd name="adj2" fmla="val 0"/>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nvGrpSpPr>
          <p:cNvPr id="22" name="Group 28"/>
          <p:cNvGrpSpPr/>
          <p:nvPr/>
        </p:nvGrpSpPr>
        <p:grpSpPr>
          <a:xfrm>
            <a:off x="5115951" y="2869637"/>
            <a:ext cx="1960099" cy="1960099"/>
            <a:chOff x="5115951" y="2869638"/>
            <a:chExt cx="1960098" cy="1960098"/>
          </a:xfrm>
        </p:grpSpPr>
        <p:sp>
          <p:nvSpPr>
            <p:cNvPr id="23" name="Oval 29"/>
            <p:cNvSpPr/>
            <p:nvPr/>
          </p:nvSpPr>
          <p:spPr>
            <a:xfrm>
              <a:off x="5115951" y="2869638"/>
              <a:ext cx="1960098" cy="1960098"/>
            </a:xfrm>
            <a:prstGeom prst="ellipse">
              <a:avLst/>
            </a:prstGeom>
            <a:solidFill>
              <a:srgbClr val="5B9BD5"/>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24" name="Freeform 30"/>
            <p:cNvSpPr>
              <a:spLocks noEditPoints="1"/>
            </p:cNvSpPr>
            <p:nvPr/>
          </p:nvSpPr>
          <p:spPr bwMode="auto">
            <a:xfrm>
              <a:off x="5803263" y="3214932"/>
              <a:ext cx="585475" cy="598562"/>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p:spPr>
          <p:txBody>
            <a:bodyPr vert="horz" wrap="square" lIns="91440" tIns="45720" rIns="91440" bIns="45720" numCol="1" anchor="t" anchorCtr="0" compatLnSpc="1"/>
            <a:lstStyle/>
            <a:p>
              <a:endParaRPr lang="en-US" dirty="0">
                <a:solidFill>
                  <a:schemeClr val="bg1"/>
                </a:solidFill>
                <a:cs typeface="+mn-ea"/>
                <a:sym typeface="+mn-lt"/>
              </a:endParaRPr>
            </a:p>
          </p:txBody>
        </p:sp>
        <p:sp>
          <p:nvSpPr>
            <p:cNvPr id="25" name="TextBox 31"/>
            <p:cNvSpPr txBox="1"/>
            <p:nvPr/>
          </p:nvSpPr>
          <p:spPr>
            <a:xfrm>
              <a:off x="5344834" y="3876342"/>
              <a:ext cx="1415771" cy="461665"/>
            </a:xfrm>
            <a:prstGeom prst="rect">
              <a:avLst/>
            </a:prstGeom>
            <a:noFill/>
          </p:spPr>
          <p:txBody>
            <a:bodyPr wrap="none" rtlCol="0">
              <a:spAutoFit/>
            </a:bodyPr>
            <a:lstStyle/>
            <a:p>
              <a:r>
                <a:rPr lang="zh-CN" altLang="en-US" sz="2400" dirty="0">
                  <a:solidFill>
                    <a:schemeClr val="bg1"/>
                  </a:solidFill>
                  <a:cs typeface="+mn-ea"/>
                  <a:sym typeface="+mn-lt"/>
                </a:rPr>
                <a:t>输入标题</a:t>
              </a:r>
              <a:endParaRPr lang="en-GB" sz="2400" dirty="0">
                <a:solidFill>
                  <a:schemeClr val="bg1"/>
                </a:solidFill>
                <a:cs typeface="+mn-ea"/>
                <a:sym typeface="+mn-lt"/>
              </a:endParaRPr>
            </a:p>
          </p:txBody>
        </p:sp>
      </p:grpSp>
      <p:grpSp>
        <p:nvGrpSpPr>
          <p:cNvPr id="26" name="Group 32"/>
          <p:cNvGrpSpPr/>
          <p:nvPr/>
        </p:nvGrpSpPr>
        <p:grpSpPr>
          <a:xfrm>
            <a:off x="686315" y="4338007"/>
            <a:ext cx="2551485" cy="1456215"/>
            <a:chOff x="8716043" y="2874498"/>
            <a:chExt cx="3070023" cy="1456215"/>
          </a:xfrm>
        </p:grpSpPr>
        <p:sp>
          <p:nvSpPr>
            <p:cNvPr id="27" name="TextBox 33"/>
            <p:cNvSpPr txBox="1"/>
            <p:nvPr/>
          </p:nvSpPr>
          <p:spPr>
            <a:xfrm>
              <a:off x="8716043" y="3222717"/>
              <a:ext cx="3070021" cy="1107996"/>
            </a:xfrm>
            <a:prstGeom prst="rect">
              <a:avLst/>
            </a:prstGeom>
            <a:noFill/>
          </p:spPr>
          <p:txBody>
            <a:bodyPr wrap="square" rtlCol="0">
              <a:spAutoFit/>
            </a:bodyPr>
            <a:lstStyle/>
            <a:p>
              <a:pPr algn="r">
                <a:lnSpc>
                  <a:spcPct val="150000"/>
                </a:lnSpc>
              </a:pPr>
              <a:r>
                <a:rPr sz="1100" dirty="0">
                  <a:solidFill>
                    <a:schemeClr val="bg1"/>
                  </a:solidFill>
                  <a:cs typeface="+mn-ea"/>
                  <a:sym typeface="+mn-lt"/>
                </a:rPr>
                <a:t>单击此处添加您的文字内容</a:t>
              </a:r>
              <a:r>
                <a:rPr sz="1100" dirty="0" smtClean="0">
                  <a:solidFill>
                    <a:schemeClr val="bg1"/>
                  </a:solidFill>
                  <a:cs typeface="+mn-ea"/>
                  <a:sym typeface="+mn-lt"/>
                </a:rPr>
                <a:t>。</a:t>
              </a:r>
              <a:r>
                <a:rPr lang="zh-CN" altLang="en-US" sz="1100" dirty="0" smtClean="0">
                  <a:solidFill>
                    <a:schemeClr val="bg1"/>
                  </a:solidFill>
                  <a:cs typeface="+mn-ea"/>
                  <a:sym typeface="+mn-lt"/>
                </a:rPr>
                <a:t>亮亮图文旗舰店</a:t>
              </a:r>
              <a:endParaRPr lang="zh-CN" altLang="en-US" sz="1100" dirty="0" smtClean="0">
                <a:solidFill>
                  <a:schemeClr val="bg1"/>
                </a:solidFill>
                <a:cs typeface="+mn-ea"/>
                <a:sym typeface="+mn-lt"/>
              </a:endParaRPr>
            </a:p>
            <a:p>
              <a:pPr algn="r">
                <a:lnSpc>
                  <a:spcPct val="150000"/>
                </a:lnSpc>
              </a:pPr>
              <a:r>
                <a:rPr lang="en-US" sz="1100" dirty="0" smtClean="0">
                  <a:solidFill>
                    <a:schemeClr val="bg1"/>
                  </a:solidFill>
                  <a:cs typeface="+mn-ea"/>
                  <a:sym typeface="+mn-lt"/>
                </a:rPr>
                <a:t>https://liangliangtuwen.tmall.com</a:t>
              </a:r>
              <a:endParaRPr lang="en-US" sz="1100" dirty="0" smtClean="0">
                <a:solidFill>
                  <a:schemeClr val="bg1"/>
                </a:solidFill>
                <a:cs typeface="+mn-ea"/>
                <a:sym typeface="+mn-lt"/>
              </a:endParaRPr>
            </a:p>
            <a:p>
              <a:pPr algn="r">
                <a:lnSpc>
                  <a:spcPct val="150000"/>
                </a:lnSpc>
              </a:pPr>
              <a:r>
                <a:rPr sz="1100" dirty="0" smtClean="0">
                  <a:solidFill>
                    <a:schemeClr val="bg1"/>
                  </a:solidFill>
                  <a:cs typeface="+mn-ea"/>
                  <a:sym typeface="+mn-lt"/>
                </a:rPr>
                <a:t>。</a:t>
              </a:r>
              <a:endParaRPr sz="1100" dirty="0">
                <a:solidFill>
                  <a:schemeClr val="bg1"/>
                </a:solidFill>
                <a:cs typeface="+mn-ea"/>
                <a:sym typeface="+mn-lt"/>
              </a:endParaRPr>
            </a:p>
          </p:txBody>
        </p:sp>
        <p:sp>
          <p:nvSpPr>
            <p:cNvPr id="28" name="TextBox 34"/>
            <p:cNvSpPr txBox="1"/>
            <p:nvPr/>
          </p:nvSpPr>
          <p:spPr>
            <a:xfrm>
              <a:off x="10099041" y="2874498"/>
              <a:ext cx="1687025" cy="460375"/>
            </a:xfrm>
            <a:prstGeom prst="rect">
              <a:avLst/>
            </a:prstGeom>
            <a:noFill/>
          </p:spPr>
          <p:txBody>
            <a:bodyPr wrap="none" rtlCol="0">
              <a:spAutoFit/>
            </a:bodyPr>
            <a:lstStyle/>
            <a:p>
              <a:pPr algn="r">
                <a:lnSpc>
                  <a:spcPct val="150000"/>
                </a:lnSpc>
              </a:pPr>
              <a:r>
                <a:rPr sz="1600" b="1" dirty="0">
                  <a:solidFill>
                    <a:schemeClr val="bg1"/>
                  </a:solidFill>
                  <a:cs typeface="+mn-ea"/>
                  <a:sym typeface="+mn-lt"/>
                </a:rPr>
                <a:t>输入文本内容</a:t>
              </a:r>
              <a:endParaRPr sz="1600" b="1" dirty="0">
                <a:solidFill>
                  <a:schemeClr val="bg1"/>
                </a:solidFill>
                <a:cs typeface="+mn-ea"/>
                <a:sym typeface="+mn-lt"/>
              </a:endParaRPr>
            </a:p>
          </p:txBody>
        </p:sp>
      </p:grpSp>
      <p:grpSp>
        <p:nvGrpSpPr>
          <p:cNvPr id="29" name="Group 35"/>
          <p:cNvGrpSpPr/>
          <p:nvPr/>
        </p:nvGrpSpPr>
        <p:grpSpPr>
          <a:xfrm>
            <a:off x="685801" y="2102689"/>
            <a:ext cx="2551484" cy="1201024"/>
            <a:chOff x="8716043" y="2874498"/>
            <a:chExt cx="3070022" cy="1201024"/>
          </a:xfrm>
        </p:grpSpPr>
        <p:sp>
          <p:nvSpPr>
            <p:cNvPr id="30" name="TextBox 36"/>
            <p:cNvSpPr txBox="1"/>
            <p:nvPr/>
          </p:nvSpPr>
          <p:spPr>
            <a:xfrm>
              <a:off x="8716043" y="3222717"/>
              <a:ext cx="3070020" cy="852805"/>
            </a:xfrm>
            <a:prstGeom prst="rect">
              <a:avLst/>
            </a:prstGeom>
            <a:noFill/>
          </p:spPr>
          <p:txBody>
            <a:bodyPr wrap="square" rtlCol="0">
              <a:spAutoFit/>
            </a:bodyPr>
            <a:lstStyle/>
            <a:p>
              <a:pPr algn="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31" name="TextBox 37"/>
            <p:cNvSpPr txBox="1"/>
            <p:nvPr/>
          </p:nvSpPr>
          <p:spPr>
            <a:xfrm>
              <a:off x="10099040" y="2874498"/>
              <a:ext cx="1687025" cy="460375"/>
            </a:xfrm>
            <a:prstGeom prst="rect">
              <a:avLst/>
            </a:prstGeom>
            <a:noFill/>
          </p:spPr>
          <p:txBody>
            <a:bodyPr wrap="none" rtlCol="0">
              <a:spAutoFit/>
            </a:bodyPr>
            <a:lstStyle/>
            <a:p>
              <a:pPr algn="r">
                <a:lnSpc>
                  <a:spcPct val="150000"/>
                </a:lnSpc>
              </a:pPr>
              <a:r>
                <a:rPr sz="1600" b="1" dirty="0">
                  <a:solidFill>
                    <a:schemeClr val="bg1"/>
                  </a:solidFill>
                  <a:cs typeface="+mn-ea"/>
                  <a:sym typeface="+mn-lt"/>
                </a:rPr>
                <a:t>输入文本内容</a:t>
              </a:r>
              <a:endParaRPr sz="1600" b="1" dirty="0">
                <a:solidFill>
                  <a:schemeClr val="bg1"/>
                </a:solidFill>
                <a:cs typeface="+mn-ea"/>
                <a:sym typeface="+mn-lt"/>
              </a:endParaRPr>
            </a:p>
          </p:txBody>
        </p:sp>
      </p:grpSp>
      <p:grpSp>
        <p:nvGrpSpPr>
          <p:cNvPr id="32" name="Group 38"/>
          <p:cNvGrpSpPr/>
          <p:nvPr/>
        </p:nvGrpSpPr>
        <p:grpSpPr>
          <a:xfrm>
            <a:off x="9026453" y="4338010"/>
            <a:ext cx="2931087" cy="947024"/>
            <a:chOff x="8596287" y="2874498"/>
            <a:chExt cx="2931087" cy="947023"/>
          </a:xfrm>
        </p:grpSpPr>
        <p:sp>
          <p:nvSpPr>
            <p:cNvPr id="33" name="TextBox 39"/>
            <p:cNvSpPr txBox="1"/>
            <p:nvPr/>
          </p:nvSpPr>
          <p:spPr>
            <a:xfrm>
              <a:off x="8596287" y="3222717"/>
              <a:ext cx="2931087" cy="598804"/>
            </a:xfrm>
            <a:prstGeom prst="rect">
              <a:avLst/>
            </a:prstGeom>
            <a:noFill/>
          </p:spPr>
          <p:txBody>
            <a:bodyPr wrap="square" rtlCol="0">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34" name="TextBox 40"/>
            <p:cNvSpPr txBox="1"/>
            <p:nvPr/>
          </p:nvSpPr>
          <p:spPr>
            <a:xfrm>
              <a:off x="8596287" y="2874498"/>
              <a:ext cx="1402080" cy="460374"/>
            </a:xfrm>
            <a:prstGeom prst="rect">
              <a:avLst/>
            </a:prstGeom>
            <a:noFill/>
          </p:spPr>
          <p:txBody>
            <a:bodyPr wrap="none" rtlCol="0">
              <a:spAutoFit/>
            </a:bodyPr>
            <a:lstStyle/>
            <a:p>
              <a:pPr algn="l">
                <a:lnSpc>
                  <a:spcPct val="150000"/>
                </a:lnSpc>
              </a:pPr>
              <a:r>
                <a:rPr sz="1600" b="1" dirty="0">
                  <a:solidFill>
                    <a:schemeClr val="bg1"/>
                  </a:solidFill>
                  <a:cs typeface="+mn-ea"/>
                  <a:sym typeface="+mn-lt"/>
                </a:rPr>
                <a:t>输入文本内容</a:t>
              </a:r>
              <a:endParaRPr sz="1600" b="1" dirty="0">
                <a:solidFill>
                  <a:schemeClr val="bg1"/>
                </a:solidFill>
                <a:cs typeface="+mn-ea"/>
                <a:sym typeface="+mn-lt"/>
              </a:endParaRPr>
            </a:p>
          </p:txBody>
        </p:sp>
      </p:grpSp>
      <p:grpSp>
        <p:nvGrpSpPr>
          <p:cNvPr id="35" name="Group 41"/>
          <p:cNvGrpSpPr/>
          <p:nvPr/>
        </p:nvGrpSpPr>
        <p:grpSpPr>
          <a:xfrm>
            <a:off x="9005022" y="2059044"/>
            <a:ext cx="2778671" cy="1201024"/>
            <a:chOff x="8596287" y="2874498"/>
            <a:chExt cx="2778670" cy="1201023"/>
          </a:xfrm>
        </p:grpSpPr>
        <p:sp>
          <p:nvSpPr>
            <p:cNvPr id="36" name="TextBox 42"/>
            <p:cNvSpPr txBox="1"/>
            <p:nvPr/>
          </p:nvSpPr>
          <p:spPr>
            <a:xfrm>
              <a:off x="8596287" y="3222717"/>
              <a:ext cx="2778670" cy="852804"/>
            </a:xfrm>
            <a:prstGeom prst="rect">
              <a:avLst/>
            </a:prstGeom>
            <a:noFill/>
          </p:spPr>
          <p:txBody>
            <a:bodyPr wrap="square" rtlCol="0">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37" name="TextBox 43"/>
            <p:cNvSpPr txBox="1"/>
            <p:nvPr/>
          </p:nvSpPr>
          <p:spPr>
            <a:xfrm>
              <a:off x="8596287" y="2874498"/>
              <a:ext cx="1402079" cy="460374"/>
            </a:xfrm>
            <a:prstGeom prst="rect">
              <a:avLst/>
            </a:prstGeom>
            <a:noFill/>
          </p:spPr>
          <p:txBody>
            <a:bodyPr wrap="none" rtlCol="0">
              <a:spAutoFit/>
            </a:bodyPr>
            <a:lstStyle/>
            <a:p>
              <a:pPr algn="l">
                <a:lnSpc>
                  <a:spcPct val="150000"/>
                </a:lnSpc>
              </a:pPr>
              <a:r>
                <a:rPr sz="1600" b="1" dirty="0">
                  <a:solidFill>
                    <a:schemeClr val="bg1"/>
                  </a:solidFill>
                  <a:cs typeface="+mn-ea"/>
                  <a:sym typeface="+mn-lt"/>
                </a:rPr>
                <a:t>输入文本内容</a:t>
              </a:r>
              <a:endParaRPr sz="1600" b="1" dirty="0">
                <a:solidFill>
                  <a:schemeClr val="bg1"/>
                </a:solidFill>
                <a:cs typeface="+mn-ea"/>
                <a:sym typeface="+mn-lt"/>
              </a:endParaRPr>
            </a:p>
          </p:txBody>
        </p:sp>
      </p:grpSp>
      <p:sp>
        <p:nvSpPr>
          <p:cNvPr id="38" name="Rectangle 3"/>
          <p:cNvSpPr/>
          <p:nvPr/>
        </p:nvSpPr>
        <p:spPr>
          <a:xfrm>
            <a:off x="3588999" y="2129958"/>
            <a:ext cx="2136311" cy="852805"/>
          </a:xfrm>
          <a:prstGeom prst="rect">
            <a:avLst/>
          </a:prstGeom>
        </p:spPr>
        <p:txBody>
          <a:bodyPr wrap="square">
            <a:spAutoFit/>
          </a:bodyPr>
          <a:lstStyle/>
          <a:p>
            <a:pPr algn="ct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39" name="Rectangle 68"/>
          <p:cNvSpPr/>
          <p:nvPr/>
        </p:nvSpPr>
        <p:spPr>
          <a:xfrm>
            <a:off x="6466691" y="2129958"/>
            <a:ext cx="2136311" cy="852805"/>
          </a:xfrm>
          <a:prstGeom prst="rect">
            <a:avLst/>
          </a:prstGeom>
        </p:spPr>
        <p:txBody>
          <a:bodyPr wrap="square">
            <a:spAutoFit/>
          </a:bodyPr>
          <a:lstStyle/>
          <a:p>
            <a:pPr algn="ct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40" name="Rectangle 69"/>
          <p:cNvSpPr/>
          <p:nvPr/>
        </p:nvSpPr>
        <p:spPr>
          <a:xfrm>
            <a:off x="6466691" y="4686226"/>
            <a:ext cx="2136311" cy="852805"/>
          </a:xfrm>
          <a:prstGeom prst="rect">
            <a:avLst/>
          </a:prstGeom>
        </p:spPr>
        <p:txBody>
          <a:bodyPr wrap="square">
            <a:spAutoFit/>
          </a:bodyPr>
          <a:lstStyle/>
          <a:p>
            <a:pPr algn="ct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41" name="Rectangle 70"/>
          <p:cNvSpPr/>
          <p:nvPr/>
        </p:nvSpPr>
        <p:spPr>
          <a:xfrm>
            <a:off x="3588999" y="4686226"/>
            <a:ext cx="2136311" cy="852805"/>
          </a:xfrm>
          <a:prstGeom prst="rect">
            <a:avLst/>
          </a:prstGeom>
        </p:spPr>
        <p:txBody>
          <a:bodyPr wrap="square">
            <a:spAutoFit/>
          </a:bodyPr>
          <a:lstStyle/>
          <a:p>
            <a:pPr algn="ct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关键技术与实践难点</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p:tgtEl>
                                          <p:spTgt spid="29"/>
                                        </p:tgtEl>
                                        <p:attrNameLst>
                                          <p:attrName>ppt_x</p:attrName>
                                        </p:attrNameLst>
                                      </p:cBhvr>
                                      <p:tavLst>
                                        <p:tav tm="0">
                                          <p:val>
                                            <p:strVal val="#ppt_x+#ppt_w*1.125000"/>
                                          </p:val>
                                        </p:tav>
                                        <p:tav tm="100000">
                                          <p:val>
                                            <p:strVal val="#ppt_x"/>
                                          </p:val>
                                        </p:tav>
                                      </p:tavLst>
                                    </p:anim>
                                    <p:animEffect transition="in" filter="wipe(left)">
                                      <p:cBhvr>
                                        <p:cTn id="8" dur="500"/>
                                        <p:tgtEl>
                                          <p:spTgt spid="29"/>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p:tgtEl>
                                          <p:spTgt spid="35"/>
                                        </p:tgtEl>
                                        <p:attrNameLst>
                                          <p:attrName>ppt_x</p:attrName>
                                        </p:attrNameLst>
                                      </p:cBhvr>
                                      <p:tavLst>
                                        <p:tav tm="0">
                                          <p:val>
                                            <p:strVal val="#ppt_x-#ppt_w*1.125000"/>
                                          </p:val>
                                        </p:tav>
                                        <p:tav tm="100000">
                                          <p:val>
                                            <p:strVal val="#ppt_x"/>
                                          </p:val>
                                        </p:tav>
                                      </p:tavLst>
                                    </p:anim>
                                    <p:animEffect transition="in" filter="wipe(right)">
                                      <p:cBhvr>
                                        <p:cTn id="13" dur="500"/>
                                        <p:tgtEl>
                                          <p:spTgt spid="35"/>
                                        </p:tgtEl>
                                      </p:cBhvr>
                                    </p:animEffect>
                                  </p:childTnLst>
                                </p:cTn>
                              </p:par>
                            </p:childTnLst>
                          </p:cTn>
                        </p:par>
                        <p:par>
                          <p:cTn id="14" fill="hold">
                            <p:stCondLst>
                              <p:cond delay="1000"/>
                            </p:stCondLst>
                            <p:childTnLst>
                              <p:par>
                                <p:cTn id="15" presetID="12" presetClass="entr" presetSubtype="8"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p:tgtEl>
                                          <p:spTgt spid="32"/>
                                        </p:tgtEl>
                                        <p:attrNameLst>
                                          <p:attrName>ppt_x</p:attrName>
                                        </p:attrNameLst>
                                      </p:cBhvr>
                                      <p:tavLst>
                                        <p:tav tm="0">
                                          <p:val>
                                            <p:strVal val="#ppt_x-#ppt_w*1.125000"/>
                                          </p:val>
                                        </p:tav>
                                        <p:tav tm="100000">
                                          <p:val>
                                            <p:strVal val="#ppt_x"/>
                                          </p:val>
                                        </p:tav>
                                      </p:tavLst>
                                    </p:anim>
                                    <p:animEffect transition="in" filter="wipe(right)">
                                      <p:cBhvr>
                                        <p:cTn id="18" dur="500"/>
                                        <p:tgtEl>
                                          <p:spTgt spid="32"/>
                                        </p:tgtEl>
                                      </p:cBhvr>
                                    </p:animEffect>
                                  </p:childTnLst>
                                </p:cTn>
                              </p:par>
                            </p:childTnLst>
                          </p:cTn>
                        </p:par>
                        <p:par>
                          <p:cTn id="19" fill="hold">
                            <p:stCondLst>
                              <p:cond delay="1500"/>
                            </p:stCondLst>
                            <p:childTnLst>
                              <p:par>
                                <p:cTn id="20" presetID="12" presetClass="entr" presetSubtype="2"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p:tgtEl>
                                          <p:spTgt spid="26"/>
                                        </p:tgtEl>
                                        <p:attrNameLst>
                                          <p:attrName>ppt_x</p:attrName>
                                        </p:attrNameLst>
                                      </p:cBhvr>
                                      <p:tavLst>
                                        <p:tav tm="0">
                                          <p:val>
                                            <p:strVal val="#ppt_x+#ppt_w*1.125000"/>
                                          </p:val>
                                        </p:tav>
                                        <p:tav tm="100000">
                                          <p:val>
                                            <p:strVal val="#ppt_x"/>
                                          </p:val>
                                        </p:tav>
                                      </p:tavLst>
                                    </p:anim>
                                    <p:animEffect transition="in" filter="wipe(left)">
                                      <p:cBhvr>
                                        <p:cTn id="23" dur="500"/>
                                        <p:tgtEl>
                                          <p:spTgt spid="26"/>
                                        </p:tgtEl>
                                      </p:cBhvr>
                                    </p:animEffect>
                                  </p:childTnLst>
                                </p:cTn>
                              </p:par>
                            </p:childTnLst>
                          </p:cTn>
                        </p:par>
                        <p:par>
                          <p:cTn id="24" fill="hold">
                            <p:stCondLst>
                              <p:cond delay="2000"/>
                            </p:stCondLst>
                            <p:childTnLst>
                              <p:par>
                                <p:cTn id="25" presetID="37"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900" decel="100000" fill="hold"/>
                                        <p:tgtEl>
                                          <p:spTgt spid="22"/>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3"/>
          <p:cNvGrpSpPr/>
          <p:nvPr/>
        </p:nvGrpSpPr>
        <p:grpSpPr>
          <a:xfrm rot="2700000">
            <a:off x="8684458" y="537769"/>
            <a:ext cx="1082945" cy="5311388"/>
            <a:chOff x="5529181" y="1323332"/>
            <a:chExt cx="1082945" cy="5311388"/>
          </a:xfrm>
        </p:grpSpPr>
        <p:sp>
          <p:nvSpPr>
            <p:cNvPr id="17" name="Rectangle 4"/>
            <p:cNvSpPr/>
            <p:nvPr/>
          </p:nvSpPr>
          <p:spPr>
            <a:xfrm>
              <a:off x="5674859" y="1469010"/>
              <a:ext cx="769258" cy="3872246"/>
            </a:xfrm>
            <a:prstGeom prst="rect">
              <a:avLst/>
            </a:prstGeom>
            <a:noFill/>
            <a:ln w="19050">
              <a:solidFill>
                <a:srgbClr val="5B9BD5"/>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nvGrpSpPr>
            <p:cNvPr id="18" name="Group 5"/>
            <p:cNvGrpSpPr/>
            <p:nvPr/>
          </p:nvGrpSpPr>
          <p:grpSpPr>
            <a:xfrm>
              <a:off x="5674859" y="5586622"/>
              <a:ext cx="769258" cy="1048098"/>
              <a:chOff x="5674859" y="5586622"/>
              <a:chExt cx="769258" cy="1048098"/>
            </a:xfrm>
          </p:grpSpPr>
          <p:sp>
            <p:nvSpPr>
              <p:cNvPr id="54" name="Isosceles Triangle 41"/>
              <p:cNvSpPr/>
              <p:nvPr/>
            </p:nvSpPr>
            <p:spPr>
              <a:xfrm flipV="1">
                <a:off x="5674859" y="5586622"/>
                <a:ext cx="769258" cy="1048098"/>
              </a:xfrm>
              <a:prstGeom prst="triangl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55" name="Isosceles Triangle 7"/>
              <p:cNvSpPr/>
              <p:nvPr/>
            </p:nvSpPr>
            <p:spPr>
              <a:xfrm flipV="1">
                <a:off x="5882403" y="6097350"/>
                <a:ext cx="354170" cy="537369"/>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1" fmla="*/ 0 w 354170"/>
                  <a:gd name="connsiteY0-2" fmla="*/ 479252 h 537369"/>
                  <a:gd name="connsiteX1-3" fmla="*/ 177085 w 354170"/>
                  <a:gd name="connsiteY1-4" fmla="*/ 0 h 537369"/>
                  <a:gd name="connsiteX2-5" fmla="*/ 354170 w 354170"/>
                  <a:gd name="connsiteY2-6" fmla="*/ 479252 h 537369"/>
                  <a:gd name="connsiteX3-7" fmla="*/ 173116 w 354170"/>
                  <a:gd name="connsiteY3-8" fmla="*/ 537369 h 537369"/>
                  <a:gd name="connsiteX4" fmla="*/ 0 w 354170"/>
                  <a:gd name="connsiteY4" fmla="*/ 479252 h 53736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sp>
          <p:nvSpPr>
            <p:cNvPr id="19" name="Oval 6"/>
            <p:cNvSpPr/>
            <p:nvPr/>
          </p:nvSpPr>
          <p:spPr>
            <a:xfrm>
              <a:off x="5966215" y="5245359"/>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cxnSp>
          <p:nvCxnSpPr>
            <p:cNvPr id="20" name="Straight Connector 7"/>
            <p:cNvCxnSpPr>
              <a:endCxn id="39" idx="7"/>
            </p:cNvCxnSpPr>
            <p:nvPr/>
          </p:nvCxnSpPr>
          <p:spPr>
            <a:xfrm flipH="1">
              <a:off x="5745363" y="1501892"/>
              <a:ext cx="648320" cy="433996"/>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1" name="Straight Connector 8"/>
            <p:cNvCxnSpPr>
              <a:endCxn id="43" idx="7"/>
            </p:cNvCxnSpPr>
            <p:nvPr/>
          </p:nvCxnSpPr>
          <p:spPr>
            <a:xfrm flipH="1">
              <a:off x="6131091" y="1960955"/>
              <a:ext cx="225981" cy="206020"/>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2" name="Straight Connector 9"/>
            <p:cNvCxnSpPr>
              <a:endCxn id="43" idx="5"/>
            </p:cNvCxnSpPr>
            <p:nvPr/>
          </p:nvCxnSpPr>
          <p:spPr>
            <a:xfrm flipH="1" flipV="1">
              <a:off x="6131091" y="2372995"/>
              <a:ext cx="218473" cy="261112"/>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3" name="Straight Connector 10"/>
            <p:cNvCxnSpPr>
              <a:stCxn id="43" idx="1"/>
            </p:cNvCxnSpPr>
            <p:nvPr/>
          </p:nvCxnSpPr>
          <p:spPr>
            <a:xfrm flipH="1" flipV="1">
              <a:off x="5674860" y="1974065"/>
              <a:ext cx="250211" cy="192910"/>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4" name="Straight Connector 11"/>
            <p:cNvCxnSpPr>
              <a:stCxn id="46" idx="7"/>
            </p:cNvCxnSpPr>
            <p:nvPr/>
          </p:nvCxnSpPr>
          <p:spPr>
            <a:xfrm flipV="1">
              <a:off x="5745363" y="2308332"/>
              <a:ext cx="233620" cy="365764"/>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2"/>
            <p:cNvCxnSpPr>
              <a:stCxn id="45" idx="1"/>
            </p:cNvCxnSpPr>
            <p:nvPr/>
          </p:nvCxnSpPr>
          <p:spPr>
            <a:xfrm flipH="1" flipV="1">
              <a:off x="6007136" y="3077187"/>
              <a:ext cx="350523" cy="114087"/>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13"/>
            <p:cNvCxnSpPr>
              <a:stCxn id="44" idx="7"/>
            </p:cNvCxnSpPr>
            <p:nvPr/>
          </p:nvCxnSpPr>
          <p:spPr>
            <a:xfrm flipV="1">
              <a:off x="5761616" y="3091254"/>
              <a:ext cx="202309" cy="411956"/>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14"/>
            <p:cNvCxnSpPr/>
            <p:nvPr/>
          </p:nvCxnSpPr>
          <p:spPr>
            <a:xfrm flipH="1" flipV="1">
              <a:off x="5659729" y="2786494"/>
              <a:ext cx="336895" cy="278331"/>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15"/>
            <p:cNvCxnSpPr/>
            <p:nvPr/>
          </p:nvCxnSpPr>
          <p:spPr>
            <a:xfrm flipV="1">
              <a:off x="6028081" y="2655938"/>
              <a:ext cx="416280" cy="364943"/>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16"/>
            <p:cNvCxnSpPr>
              <a:stCxn id="44" idx="6"/>
            </p:cNvCxnSpPr>
            <p:nvPr/>
          </p:nvCxnSpPr>
          <p:spPr>
            <a:xfrm flipV="1">
              <a:off x="5800405" y="3322550"/>
              <a:ext cx="673799" cy="274306"/>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17"/>
            <p:cNvCxnSpPr>
              <a:stCxn id="52" idx="1"/>
            </p:cNvCxnSpPr>
            <p:nvPr/>
          </p:nvCxnSpPr>
          <p:spPr>
            <a:xfrm flipH="1" flipV="1">
              <a:off x="5703418" y="3660075"/>
              <a:ext cx="155908" cy="353941"/>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18"/>
            <p:cNvCxnSpPr>
              <a:stCxn id="52" idx="3"/>
            </p:cNvCxnSpPr>
            <p:nvPr/>
          </p:nvCxnSpPr>
          <p:spPr>
            <a:xfrm flipV="1">
              <a:off x="5859326" y="3828930"/>
              <a:ext cx="555891" cy="372377"/>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19"/>
            <p:cNvCxnSpPr>
              <a:stCxn id="49" idx="1"/>
            </p:cNvCxnSpPr>
            <p:nvPr/>
          </p:nvCxnSpPr>
          <p:spPr>
            <a:xfrm flipH="1" flipV="1">
              <a:off x="6051555" y="4670502"/>
              <a:ext cx="322205" cy="48679"/>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0"/>
            <p:cNvCxnSpPr/>
            <p:nvPr/>
          </p:nvCxnSpPr>
          <p:spPr>
            <a:xfrm flipH="1">
              <a:off x="5734273" y="4644686"/>
              <a:ext cx="231941" cy="620873"/>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1"/>
            <p:cNvCxnSpPr/>
            <p:nvPr/>
          </p:nvCxnSpPr>
          <p:spPr>
            <a:xfrm flipH="1" flipV="1">
              <a:off x="6036673" y="4731339"/>
              <a:ext cx="378544" cy="548529"/>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2"/>
            <p:cNvCxnSpPr/>
            <p:nvPr/>
          </p:nvCxnSpPr>
          <p:spPr>
            <a:xfrm flipV="1">
              <a:off x="5997660" y="3903674"/>
              <a:ext cx="358924" cy="736503"/>
            </a:xfrm>
            <a:prstGeom prst="line">
              <a:avLst/>
            </a:prstGeom>
            <a:ln w="19050">
              <a:solidFill>
                <a:srgbClr val="10417F"/>
              </a:solidFill>
              <a:prstDash val="dashDot"/>
            </a:ln>
          </p:spPr>
          <p:style>
            <a:lnRef idx="1">
              <a:schemeClr val="accent1"/>
            </a:lnRef>
            <a:fillRef idx="0">
              <a:schemeClr val="accent1"/>
            </a:fillRef>
            <a:effectRef idx="0">
              <a:schemeClr val="accent1"/>
            </a:effectRef>
            <a:fontRef idx="minor">
              <a:schemeClr val="tx1"/>
            </a:fontRef>
          </p:style>
        </p:cxnSp>
        <p:sp>
          <p:nvSpPr>
            <p:cNvPr id="36" name="Oval 23"/>
            <p:cNvSpPr/>
            <p:nvPr/>
          </p:nvSpPr>
          <p:spPr>
            <a:xfrm>
              <a:off x="5529181" y="1323332"/>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37" name="Oval 24"/>
            <p:cNvSpPr/>
            <p:nvPr/>
          </p:nvSpPr>
          <p:spPr>
            <a:xfrm>
              <a:off x="6284233" y="1326934"/>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38" name="Oval 25"/>
            <p:cNvSpPr/>
            <p:nvPr/>
          </p:nvSpPr>
          <p:spPr>
            <a:xfrm>
              <a:off x="6320461" y="1794381"/>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39" name="Oval 26"/>
            <p:cNvSpPr/>
            <p:nvPr/>
          </p:nvSpPr>
          <p:spPr>
            <a:xfrm>
              <a:off x="5558520" y="1903831"/>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0" name="Oval 27"/>
            <p:cNvSpPr/>
            <p:nvPr/>
          </p:nvSpPr>
          <p:spPr>
            <a:xfrm>
              <a:off x="5959988" y="1363160"/>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1" name="Oval 28"/>
            <p:cNvSpPr/>
            <p:nvPr/>
          </p:nvSpPr>
          <p:spPr>
            <a:xfrm>
              <a:off x="5529181" y="5137946"/>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2" name="Oval 29"/>
            <p:cNvSpPr/>
            <p:nvPr/>
          </p:nvSpPr>
          <p:spPr>
            <a:xfrm>
              <a:off x="6270027" y="5137945"/>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3" name="Oval 30"/>
            <p:cNvSpPr/>
            <p:nvPr/>
          </p:nvSpPr>
          <p:spPr>
            <a:xfrm>
              <a:off x="5882403" y="2124307"/>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4" name="Oval 31"/>
            <p:cNvSpPr/>
            <p:nvPr/>
          </p:nvSpPr>
          <p:spPr>
            <a:xfrm>
              <a:off x="5535536" y="3464421"/>
              <a:ext cx="264869" cy="26486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5" name="Oval 32"/>
            <p:cNvSpPr/>
            <p:nvPr/>
          </p:nvSpPr>
          <p:spPr>
            <a:xfrm>
              <a:off x="6325602" y="3159217"/>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6" name="Oval 33"/>
            <p:cNvSpPr/>
            <p:nvPr/>
          </p:nvSpPr>
          <p:spPr>
            <a:xfrm>
              <a:off x="5558520" y="2642039"/>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7" name="Oval 34"/>
            <p:cNvSpPr/>
            <p:nvPr/>
          </p:nvSpPr>
          <p:spPr>
            <a:xfrm>
              <a:off x="6299057" y="3706305"/>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8" name="Oval 35"/>
            <p:cNvSpPr/>
            <p:nvPr/>
          </p:nvSpPr>
          <p:spPr>
            <a:xfrm>
              <a:off x="6320770" y="2480618"/>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9" name="Oval 36"/>
            <p:cNvSpPr/>
            <p:nvPr/>
          </p:nvSpPr>
          <p:spPr>
            <a:xfrm>
              <a:off x="6344617" y="4690038"/>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50" name="Oval 37"/>
            <p:cNvSpPr/>
            <p:nvPr/>
          </p:nvSpPr>
          <p:spPr>
            <a:xfrm>
              <a:off x="5589565" y="4269595"/>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51" name="Oval 38"/>
            <p:cNvSpPr/>
            <p:nvPr/>
          </p:nvSpPr>
          <p:spPr>
            <a:xfrm>
              <a:off x="5820537" y="4436997"/>
              <a:ext cx="352541" cy="352541"/>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52" name="Oval 39"/>
            <p:cNvSpPr/>
            <p:nvPr/>
          </p:nvSpPr>
          <p:spPr>
            <a:xfrm>
              <a:off x="5820537" y="3975227"/>
              <a:ext cx="264869" cy="26486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53" name="Oval 40"/>
            <p:cNvSpPr/>
            <p:nvPr/>
          </p:nvSpPr>
          <p:spPr>
            <a:xfrm>
              <a:off x="5854553" y="2904089"/>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sp>
        <p:nvSpPr>
          <p:cNvPr id="56" name="Freeform 43"/>
          <p:cNvSpPr/>
          <p:nvPr/>
        </p:nvSpPr>
        <p:spPr>
          <a:xfrm>
            <a:off x="3282482" y="5154137"/>
            <a:ext cx="3878335" cy="1501535"/>
          </a:xfrm>
          <a:custGeom>
            <a:avLst/>
            <a:gdLst>
              <a:gd name="connsiteX0" fmla="*/ 3878334 w 3878334"/>
              <a:gd name="connsiteY0" fmla="*/ 88371 h 1501535"/>
              <a:gd name="connsiteX1" fmla="*/ 3448843 w 3878334"/>
              <a:gd name="connsiteY1" fmla="*/ 19098 h 1501535"/>
              <a:gd name="connsiteX2" fmla="*/ 3656661 w 3878334"/>
              <a:gd name="connsiteY2" fmla="*/ 393171 h 1501535"/>
              <a:gd name="connsiteX3" fmla="*/ 2908516 w 3878334"/>
              <a:gd name="connsiteY3" fmla="*/ 199207 h 1501535"/>
              <a:gd name="connsiteX4" fmla="*/ 2382043 w 3878334"/>
              <a:gd name="connsiteY4" fmla="*/ 171498 h 1501535"/>
              <a:gd name="connsiteX5" fmla="*/ 2963934 w 3878334"/>
              <a:gd name="connsiteY5" fmla="*/ 794953 h 1501535"/>
              <a:gd name="connsiteX6" fmla="*/ 1315243 w 3878334"/>
              <a:gd name="connsiteY6" fmla="*/ 365462 h 1501535"/>
              <a:gd name="connsiteX7" fmla="*/ 1869425 w 3878334"/>
              <a:gd name="connsiteY7" fmla="*/ 1501535 h 1501535"/>
              <a:gd name="connsiteX8" fmla="*/ 206879 w 3878334"/>
              <a:gd name="connsiteY8" fmla="*/ 822662 h 1501535"/>
              <a:gd name="connsiteX9" fmla="*/ 82188 w 3878334"/>
              <a:gd name="connsiteY9" fmla="*/ 767244 h 150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78334" h="1501535">
                <a:moveTo>
                  <a:pt x="3878334" y="88371"/>
                </a:moveTo>
                <a:cubicBezTo>
                  <a:pt x="3682061" y="28334"/>
                  <a:pt x="3485788" y="-31702"/>
                  <a:pt x="3448843" y="19098"/>
                </a:cubicBezTo>
                <a:cubicBezTo>
                  <a:pt x="3411898" y="69898"/>
                  <a:pt x="3746715" y="363153"/>
                  <a:pt x="3656661" y="393171"/>
                </a:cubicBezTo>
                <a:cubicBezTo>
                  <a:pt x="3566606" y="423189"/>
                  <a:pt x="3120952" y="236153"/>
                  <a:pt x="2908516" y="199207"/>
                </a:cubicBezTo>
                <a:cubicBezTo>
                  <a:pt x="2696080" y="162262"/>
                  <a:pt x="2372807" y="72207"/>
                  <a:pt x="2382043" y="171498"/>
                </a:cubicBezTo>
                <a:cubicBezTo>
                  <a:pt x="2391279" y="270789"/>
                  <a:pt x="3141734" y="762626"/>
                  <a:pt x="2963934" y="794953"/>
                </a:cubicBezTo>
                <a:cubicBezTo>
                  <a:pt x="2786134" y="827280"/>
                  <a:pt x="1497661" y="247698"/>
                  <a:pt x="1315243" y="365462"/>
                </a:cubicBezTo>
                <a:cubicBezTo>
                  <a:pt x="1132825" y="483226"/>
                  <a:pt x="2054152" y="1425335"/>
                  <a:pt x="1869425" y="1501535"/>
                </a:cubicBezTo>
                <a:lnTo>
                  <a:pt x="206879" y="822662"/>
                </a:lnTo>
                <a:cubicBezTo>
                  <a:pt x="-90994" y="700280"/>
                  <a:pt x="-4403" y="733762"/>
                  <a:pt x="82188" y="767244"/>
                </a:cubicBezTo>
              </a:path>
            </a:pathLst>
          </a:custGeom>
          <a:noFill/>
          <a:ln w="57150" cap="sq" cmpd="tri">
            <a:solidFill>
              <a:schemeClr val="bg1"/>
            </a:solidFill>
            <a:prstDash val="solid"/>
            <a:bevel/>
            <a:tailEnd w="sm"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nvGrpSpPr>
          <p:cNvPr id="57" name="Group 46"/>
          <p:cNvGrpSpPr/>
          <p:nvPr/>
        </p:nvGrpSpPr>
        <p:grpSpPr>
          <a:xfrm>
            <a:off x="2527207" y="3057637"/>
            <a:ext cx="4208196" cy="968137"/>
            <a:chOff x="2565766" y="2801918"/>
            <a:chExt cx="4208196" cy="968136"/>
          </a:xfrm>
        </p:grpSpPr>
        <p:sp>
          <p:nvSpPr>
            <p:cNvPr id="58" name="TextBox 47"/>
            <p:cNvSpPr txBox="1"/>
            <p:nvPr/>
          </p:nvSpPr>
          <p:spPr>
            <a:xfrm>
              <a:off x="2567941" y="2801918"/>
              <a:ext cx="2031325" cy="369332"/>
            </a:xfrm>
            <a:prstGeom prst="rect">
              <a:avLst/>
            </a:prstGeom>
            <a:noFill/>
          </p:spPr>
          <p:txBody>
            <a:bodyPr wrap="none" rtlCol="0">
              <a:spAutoFit/>
            </a:bodyPr>
            <a:lstStyle/>
            <a:p>
              <a:r>
                <a:rPr lang="zh-CN" altLang="en-US" dirty="0">
                  <a:solidFill>
                    <a:schemeClr val="bg1"/>
                  </a:solidFill>
                  <a:cs typeface="+mn-ea"/>
                  <a:sym typeface="+mn-lt"/>
                </a:rPr>
                <a:t>点击输入标题内容</a:t>
              </a:r>
              <a:endParaRPr lang="zh-CN" altLang="en-US" dirty="0">
                <a:solidFill>
                  <a:schemeClr val="bg1"/>
                </a:solidFill>
                <a:cs typeface="+mn-ea"/>
                <a:sym typeface="+mn-lt"/>
              </a:endParaRPr>
            </a:p>
          </p:txBody>
        </p:sp>
        <p:sp>
          <p:nvSpPr>
            <p:cNvPr id="59" name="Rectangle 48"/>
            <p:cNvSpPr/>
            <p:nvPr/>
          </p:nvSpPr>
          <p:spPr>
            <a:xfrm>
              <a:off x="2565766" y="3171250"/>
              <a:ext cx="4208196" cy="598804"/>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nvGrpSpPr>
          <p:cNvPr id="60" name="Group 49"/>
          <p:cNvGrpSpPr/>
          <p:nvPr/>
        </p:nvGrpSpPr>
        <p:grpSpPr>
          <a:xfrm>
            <a:off x="852436" y="2937360"/>
            <a:ext cx="1619915" cy="1619915"/>
            <a:chOff x="751623" y="2577152"/>
            <a:chExt cx="1619915" cy="1619915"/>
          </a:xfrm>
        </p:grpSpPr>
        <p:sp>
          <p:nvSpPr>
            <p:cNvPr id="61" name="Oval 50"/>
            <p:cNvSpPr/>
            <p:nvPr/>
          </p:nvSpPr>
          <p:spPr>
            <a:xfrm>
              <a:off x="751623" y="2577152"/>
              <a:ext cx="1619915" cy="1619915"/>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62" name="Freeform 51"/>
            <p:cNvSpPr>
              <a:spLocks noEditPoints="1"/>
            </p:cNvSpPr>
            <p:nvPr/>
          </p:nvSpPr>
          <p:spPr bwMode="auto">
            <a:xfrm>
              <a:off x="1344248" y="3162255"/>
              <a:ext cx="439876" cy="449708"/>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F8F8F8"/>
            </a:solidFill>
            <a:ln>
              <a:noFill/>
            </a:ln>
          </p:spPr>
          <p:txBody>
            <a:bodyPr vert="horz" wrap="square" lIns="91440" tIns="45720" rIns="91440" bIns="45720" numCol="1" anchor="t" anchorCtr="0" compatLnSpc="1"/>
            <a:lstStyle/>
            <a:p>
              <a:endParaRPr lang="en-US" dirty="0">
                <a:solidFill>
                  <a:schemeClr val="bg1"/>
                </a:solidFill>
                <a:cs typeface="+mn-ea"/>
                <a:sym typeface="+mn-lt"/>
              </a:endParaRPr>
            </a:p>
          </p:txBody>
        </p:sp>
      </p:grpSp>
      <p:sp>
        <p:nvSpPr>
          <p:cNvPr id="2" name="文本占位符 1"/>
          <p:cNvSpPr>
            <a:spLocks noGrp="1"/>
          </p:cNvSpPr>
          <p:nvPr>
            <p:ph type="body" sz="quarter" idx="10"/>
          </p:nvPr>
        </p:nvSpPr>
        <p:spPr/>
        <p:txBody>
          <a:bodyPr/>
          <a:lstStyle/>
          <a:p>
            <a:r>
              <a:rPr lang="zh-CN" altLang="en-US" dirty="0">
                <a:cs typeface="+mn-ea"/>
                <a:sym typeface="+mn-lt"/>
              </a:rPr>
              <a:t>关键技术与实践难点</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1+#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up)">
                                      <p:cBhvr>
                                        <p:cTn id="12" dur="500"/>
                                        <p:tgtEl>
                                          <p:spTgt spid="56"/>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 calcmode="lin" valueType="num">
                                      <p:cBhvr>
                                        <p:cTn id="16" dur="500" fill="hold"/>
                                        <p:tgtEl>
                                          <p:spTgt spid="60"/>
                                        </p:tgtEl>
                                        <p:attrNameLst>
                                          <p:attrName>ppt_w</p:attrName>
                                        </p:attrNameLst>
                                      </p:cBhvr>
                                      <p:tavLst>
                                        <p:tav tm="0">
                                          <p:val>
                                            <p:fltVal val="0"/>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animEffect transition="in" filter="fade">
                                      <p:cBhvr>
                                        <p:cTn id="18" dur="500"/>
                                        <p:tgtEl>
                                          <p:spTgt spid="60"/>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additive="base">
                                        <p:cTn id="22" dur="500"/>
                                        <p:tgtEl>
                                          <p:spTgt spid="57"/>
                                        </p:tgtEl>
                                        <p:attrNameLst>
                                          <p:attrName>ppt_x</p:attrName>
                                        </p:attrNameLst>
                                      </p:cBhvr>
                                      <p:tavLst>
                                        <p:tav tm="0">
                                          <p:val>
                                            <p:strVal val="#ppt_x-#ppt_w*1.125000"/>
                                          </p:val>
                                        </p:tav>
                                        <p:tav tm="100000">
                                          <p:val>
                                            <p:strVal val="#ppt_x"/>
                                          </p:val>
                                        </p:tav>
                                      </p:tavLst>
                                    </p:anim>
                                    <p:animEffect transition="in" filter="wipe(right)">
                                      <p:cBhvr>
                                        <p:cTn id="23" dur="500"/>
                                        <p:tgtEl>
                                          <p:spTgt spid="57"/>
                                        </p:tgtEl>
                                      </p:cBhvr>
                                    </p:animEffect>
                                  </p:childTnLst>
                                </p:cTn>
                              </p:par>
                            </p:childTnLst>
                          </p:cTn>
                        </p:par>
                        <p:par>
                          <p:cTn id="24" fill="hold">
                            <p:stCondLst>
                              <p:cond delay="2000"/>
                            </p:stCondLst>
                            <p:childTnLst>
                              <p:par>
                                <p:cTn id="25" presetID="26" presetClass="emph" presetSubtype="0" fill="hold" nodeType="afterEffect">
                                  <p:stCondLst>
                                    <p:cond delay="0"/>
                                  </p:stCondLst>
                                  <p:childTnLst>
                                    <p:animEffect transition="out" filter="fade">
                                      <p:cBhvr>
                                        <p:cTn id="26" dur="500" tmFilter="0, 0; .2, .5; .8, .5; 1, 0"/>
                                        <p:tgtEl>
                                          <p:spTgt spid="60"/>
                                        </p:tgtEl>
                                      </p:cBhvr>
                                    </p:animEffect>
                                    <p:animScale>
                                      <p:cBhvr>
                                        <p:cTn id="27"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chemeClr val="accent1"/>
                </a:solidFill>
                <a:cs typeface="+mn-ea"/>
                <a:sym typeface="+mn-lt"/>
              </a:rPr>
              <a:t>目录</a:t>
            </a:r>
            <a:r>
              <a:rPr lang="en-US" altLang="zh-CN" sz="4265" b="1" dirty="0">
                <a:solidFill>
                  <a:schemeClr val="accent1"/>
                </a:solidFill>
                <a:cs typeface="+mn-ea"/>
                <a:sym typeface="+mn-lt"/>
              </a:rPr>
              <a:t>/</a:t>
            </a:r>
            <a:r>
              <a:rPr lang="en-US" altLang="zh-CN" sz="2400" b="1" dirty="0">
                <a:solidFill>
                  <a:schemeClr val="accent1"/>
                </a:solidFill>
                <a:cs typeface="+mn-ea"/>
                <a:sym typeface="+mn-lt"/>
              </a:rPr>
              <a:t>Contents</a:t>
            </a:r>
            <a:endParaRPr lang="en-GB" sz="2400" b="1" dirty="0">
              <a:solidFill>
                <a:schemeClr val="accent1"/>
              </a:solidFill>
              <a:cs typeface="+mn-ea"/>
              <a:sym typeface="+mn-lt"/>
            </a:endParaRPr>
          </a:p>
        </p:txBody>
      </p:sp>
      <p:cxnSp>
        <p:nvCxnSpPr>
          <p:cNvPr id="43" name="直接连接符 42"/>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119672" y="1892829"/>
            <a:ext cx="1192345" cy="666786"/>
            <a:chOff x="2215144" y="927951"/>
            <a:chExt cx="1244730" cy="916847"/>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47" name="文本框 9"/>
            <p:cNvSpPr txBox="1"/>
            <p:nvPr/>
          </p:nvSpPr>
          <p:spPr>
            <a:xfrm>
              <a:off x="2393075" y="927951"/>
              <a:ext cx="1066799" cy="916847"/>
            </a:xfrm>
            <a:prstGeom prst="rect">
              <a:avLst/>
            </a:prstGeom>
            <a:noFill/>
          </p:spPr>
          <p:txBody>
            <a:bodyPr wrap="square" rtlCol="0">
              <a:spAutoFit/>
            </a:bodyPr>
            <a:lstStyle/>
            <a:p>
              <a:r>
                <a:rPr lang="en-US" altLang="zh-CN" sz="3735" dirty="0">
                  <a:solidFill>
                    <a:schemeClr val="bg1"/>
                  </a:solidFill>
                  <a:cs typeface="+mn-ea"/>
                  <a:sym typeface="+mn-lt"/>
                </a:rPr>
                <a:t>01</a:t>
              </a:r>
              <a:endParaRPr lang="zh-CN" altLang="en-US" sz="3735" dirty="0">
                <a:solidFill>
                  <a:schemeClr val="bg1"/>
                </a:solidFill>
                <a:cs typeface="+mn-ea"/>
                <a:sym typeface="+mn-lt"/>
              </a:endParaRPr>
            </a:p>
          </p:txBody>
        </p:sp>
      </p:grpSp>
      <p:grpSp>
        <p:nvGrpSpPr>
          <p:cNvPr id="48" name="组合 47"/>
          <p:cNvGrpSpPr/>
          <p:nvPr/>
        </p:nvGrpSpPr>
        <p:grpSpPr>
          <a:xfrm>
            <a:off x="3119672" y="2798982"/>
            <a:ext cx="1192345" cy="672218"/>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50" name="文本框 10"/>
            <p:cNvSpPr txBox="1"/>
            <p:nvPr/>
          </p:nvSpPr>
          <p:spPr>
            <a:xfrm>
              <a:off x="2393075" y="1952311"/>
              <a:ext cx="1066799" cy="916850"/>
            </a:xfrm>
            <a:prstGeom prst="rect">
              <a:avLst/>
            </a:prstGeom>
            <a:noFill/>
          </p:spPr>
          <p:txBody>
            <a:bodyPr wrap="square" rtlCol="0">
              <a:spAutoFit/>
            </a:bodyPr>
            <a:lstStyle/>
            <a:p>
              <a:r>
                <a:rPr lang="en-US" altLang="zh-CN" sz="3735" dirty="0">
                  <a:solidFill>
                    <a:schemeClr val="bg1"/>
                  </a:solidFill>
                  <a:cs typeface="+mn-ea"/>
                  <a:sym typeface="+mn-lt"/>
                </a:rPr>
                <a:t>02</a:t>
              </a:r>
              <a:endParaRPr lang="zh-CN" altLang="en-US" sz="3735" dirty="0">
                <a:solidFill>
                  <a:schemeClr val="bg1"/>
                </a:solidFill>
                <a:cs typeface="+mn-ea"/>
                <a:sym typeface="+mn-lt"/>
              </a:endParaRPr>
            </a:p>
          </p:txBody>
        </p:sp>
      </p:grpSp>
      <p:grpSp>
        <p:nvGrpSpPr>
          <p:cNvPr id="51" name="组合 50"/>
          <p:cNvGrpSpPr/>
          <p:nvPr/>
        </p:nvGrpSpPr>
        <p:grpSpPr>
          <a:xfrm>
            <a:off x="3119672" y="3734779"/>
            <a:ext cx="1192345" cy="666786"/>
            <a:chOff x="2215144" y="3018134"/>
            <a:chExt cx="1244730" cy="916848"/>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53" name="文本框 11"/>
            <p:cNvSpPr txBox="1"/>
            <p:nvPr/>
          </p:nvSpPr>
          <p:spPr>
            <a:xfrm>
              <a:off x="2393075" y="3018134"/>
              <a:ext cx="1066799" cy="916848"/>
            </a:xfrm>
            <a:prstGeom prst="rect">
              <a:avLst/>
            </a:prstGeom>
            <a:noFill/>
          </p:spPr>
          <p:txBody>
            <a:bodyPr wrap="square" rtlCol="0">
              <a:spAutoFit/>
            </a:bodyPr>
            <a:lstStyle/>
            <a:p>
              <a:r>
                <a:rPr lang="en-US" altLang="zh-CN" sz="3735" dirty="0">
                  <a:solidFill>
                    <a:schemeClr val="bg1"/>
                  </a:solidFill>
                  <a:cs typeface="+mn-ea"/>
                  <a:sym typeface="+mn-lt"/>
                </a:rPr>
                <a:t>03</a:t>
              </a:r>
              <a:endParaRPr lang="zh-CN" altLang="en-US" sz="3735" dirty="0">
                <a:solidFill>
                  <a:schemeClr val="bg1"/>
                </a:solidFill>
                <a:cs typeface="+mn-ea"/>
                <a:sym typeface="+mn-lt"/>
              </a:endParaRPr>
            </a:p>
          </p:txBody>
        </p:sp>
      </p:grpSp>
      <p:grpSp>
        <p:nvGrpSpPr>
          <p:cNvPr id="54" name="组合 53"/>
          <p:cNvGrpSpPr/>
          <p:nvPr/>
        </p:nvGrpSpPr>
        <p:grpSpPr>
          <a:xfrm>
            <a:off x="3119672" y="4644765"/>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56" name="文本框 12"/>
            <p:cNvSpPr txBox="1"/>
            <p:nvPr/>
          </p:nvSpPr>
          <p:spPr>
            <a:xfrm>
              <a:off x="2393075" y="4047039"/>
              <a:ext cx="1066799" cy="916850"/>
            </a:xfrm>
            <a:prstGeom prst="rect">
              <a:avLst/>
            </a:prstGeom>
            <a:noFill/>
          </p:spPr>
          <p:txBody>
            <a:bodyPr wrap="square" rtlCol="0">
              <a:spAutoFit/>
            </a:bodyPr>
            <a:lstStyle/>
            <a:p>
              <a:r>
                <a:rPr lang="en-US" altLang="zh-CN" sz="3735" dirty="0">
                  <a:solidFill>
                    <a:schemeClr val="bg1"/>
                  </a:solidFill>
                  <a:cs typeface="+mn-ea"/>
                  <a:sym typeface="+mn-lt"/>
                </a:rPr>
                <a:t>04</a:t>
              </a:r>
              <a:endParaRPr lang="zh-CN" altLang="en-US" sz="3735" dirty="0">
                <a:solidFill>
                  <a:schemeClr val="bg1"/>
                </a:solidFill>
                <a:cs typeface="+mn-ea"/>
                <a:sym typeface="+mn-lt"/>
              </a:endParaRPr>
            </a:p>
          </p:txBody>
        </p:sp>
      </p:grpSp>
      <p:grpSp>
        <p:nvGrpSpPr>
          <p:cNvPr id="57" name="组合 56"/>
          <p:cNvGrpSpPr/>
          <p:nvPr/>
        </p:nvGrpSpPr>
        <p:grpSpPr>
          <a:xfrm>
            <a:off x="3119669" y="5577485"/>
            <a:ext cx="1179315" cy="670313"/>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59" name="文本框 13"/>
            <p:cNvSpPr txBox="1"/>
            <p:nvPr/>
          </p:nvSpPr>
          <p:spPr>
            <a:xfrm>
              <a:off x="2379473" y="5107938"/>
              <a:ext cx="1066799" cy="916852"/>
            </a:xfrm>
            <a:prstGeom prst="rect">
              <a:avLst/>
            </a:prstGeom>
            <a:noFill/>
          </p:spPr>
          <p:txBody>
            <a:bodyPr wrap="square" rtlCol="0">
              <a:spAutoFit/>
            </a:bodyPr>
            <a:lstStyle/>
            <a:p>
              <a:r>
                <a:rPr lang="en-US" altLang="zh-CN" sz="3735" dirty="0">
                  <a:solidFill>
                    <a:schemeClr val="bg1"/>
                  </a:solidFill>
                  <a:cs typeface="+mn-ea"/>
                  <a:sym typeface="+mn-lt"/>
                </a:rPr>
                <a:t>05</a:t>
              </a:r>
              <a:endParaRPr lang="zh-CN" altLang="en-US" sz="3735" dirty="0">
                <a:solidFill>
                  <a:schemeClr val="bg1"/>
                </a:solidFill>
                <a:cs typeface="+mn-ea"/>
                <a:sym typeface="+mn-lt"/>
              </a:endParaRPr>
            </a:p>
          </p:txBody>
        </p:sp>
      </p:grpSp>
      <p:grpSp>
        <p:nvGrpSpPr>
          <p:cNvPr id="60" name="组合 59"/>
          <p:cNvGrpSpPr/>
          <p:nvPr/>
        </p:nvGrpSpPr>
        <p:grpSpPr>
          <a:xfrm>
            <a:off x="4025341" y="1910578"/>
            <a:ext cx="5143000" cy="61292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91440" tIns="45720" rIns="91440" bIns="45720">
              <a:spAutoFit/>
            </a:bodyPr>
            <a:lstStyle/>
            <a:p>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bg1"/>
                </a:solidFill>
                <a:cs typeface="+mn-ea"/>
                <a:sym typeface="+mn-lt"/>
              </a:endParaRPr>
            </a:p>
          </p:txBody>
        </p:sp>
      </p:grpSp>
      <p:grpSp>
        <p:nvGrpSpPr>
          <p:cNvPr id="63" name="组合 62"/>
          <p:cNvGrpSpPr/>
          <p:nvPr/>
        </p:nvGrpSpPr>
        <p:grpSpPr>
          <a:xfrm>
            <a:off x="4025341" y="2836116"/>
            <a:ext cx="5143000" cy="61292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91440" tIns="45720" rIns="91440" bIns="45720">
              <a:spAutoFit/>
            </a:bodyPr>
            <a:lstStyle/>
            <a:p>
              <a:r>
                <a:rPr lang="zh-CN" altLang="en-US" sz="2400" b="1" dirty="0">
                  <a:solidFill>
                    <a:schemeClr val="bg1"/>
                  </a:solidFill>
                  <a:cs typeface="+mn-ea"/>
                  <a:sym typeface="+mn-lt"/>
                </a:rPr>
                <a:t>研究方法与研究思路</a:t>
              </a:r>
              <a:endParaRPr lang="zh-CN" altLang="en-US" sz="2400" b="1" dirty="0">
                <a:solidFill>
                  <a:schemeClr val="bg1"/>
                </a:solidFill>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bg1"/>
                </a:solidFill>
                <a:cs typeface="+mn-ea"/>
                <a:sym typeface="+mn-lt"/>
              </a:endParaRPr>
            </a:p>
          </p:txBody>
        </p:sp>
      </p:grpSp>
      <p:grpSp>
        <p:nvGrpSpPr>
          <p:cNvPr id="66" name="组合 65"/>
          <p:cNvGrpSpPr/>
          <p:nvPr/>
        </p:nvGrpSpPr>
        <p:grpSpPr>
          <a:xfrm>
            <a:off x="4025341" y="3761653"/>
            <a:ext cx="5143000" cy="61292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91440" tIns="45720" rIns="91440" bIns="45720">
              <a:spAutoFit/>
            </a:bodyPr>
            <a:lstStyle/>
            <a:p>
              <a:r>
                <a:rPr lang="zh-CN" altLang="en-US" sz="2400" b="1" dirty="0">
                  <a:solidFill>
                    <a:schemeClr val="bg1"/>
                  </a:solidFill>
                  <a:cs typeface="+mn-ea"/>
                  <a:sym typeface="+mn-lt"/>
                </a:rPr>
                <a:t>关键技术与实践难点</a:t>
              </a:r>
              <a:endParaRPr lang="zh-CN" altLang="en-US" sz="2400" b="1" dirty="0">
                <a:solidFill>
                  <a:schemeClr val="bg1"/>
                </a:solidFill>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bg1"/>
                </a:solidFill>
                <a:cs typeface="+mn-ea"/>
                <a:sym typeface="+mn-lt"/>
              </a:endParaRPr>
            </a:p>
          </p:txBody>
        </p:sp>
      </p:grpSp>
      <p:grpSp>
        <p:nvGrpSpPr>
          <p:cNvPr id="69" name="组合 68"/>
          <p:cNvGrpSpPr/>
          <p:nvPr/>
        </p:nvGrpSpPr>
        <p:grpSpPr>
          <a:xfrm>
            <a:off x="4025341" y="4687191"/>
            <a:ext cx="5143000" cy="61292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91440" tIns="45720" rIns="91440" bIns="45720">
              <a:spAutoFit/>
            </a:bodyPr>
            <a:lstStyle/>
            <a:p>
              <a:r>
                <a:rPr lang="zh-CN" altLang="en-US" sz="2400" b="1" dirty="0">
                  <a:solidFill>
                    <a:schemeClr val="bg1"/>
                  </a:solidFill>
                  <a:cs typeface="+mn-ea"/>
                  <a:sym typeface="+mn-lt"/>
                </a:rPr>
                <a:t>研究成果与应用</a:t>
              </a:r>
              <a:endParaRPr lang="zh-CN" altLang="en-US" sz="2400" b="1" dirty="0">
                <a:solidFill>
                  <a:schemeClr val="bg1"/>
                </a:solidFill>
                <a:cs typeface="+mn-ea"/>
                <a:sym typeface="+mn-lt"/>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bg1"/>
                </a:solidFill>
                <a:cs typeface="+mn-ea"/>
                <a:sym typeface="+mn-lt"/>
              </a:endParaRPr>
            </a:p>
          </p:txBody>
        </p:sp>
      </p:grpSp>
      <p:grpSp>
        <p:nvGrpSpPr>
          <p:cNvPr id="72" name="组合 71"/>
          <p:cNvGrpSpPr/>
          <p:nvPr/>
        </p:nvGrpSpPr>
        <p:grpSpPr>
          <a:xfrm>
            <a:off x="4025341" y="5612730"/>
            <a:ext cx="5143000" cy="61292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91440" tIns="45720" rIns="91440" bIns="45720">
              <a:spAutoFit/>
            </a:bodyPr>
            <a:lstStyle/>
            <a:p>
              <a:r>
                <a:rPr lang="zh-CN" altLang="en-US" sz="2400" b="1" dirty="0">
                  <a:solidFill>
                    <a:schemeClr val="bg1"/>
                  </a:solidFill>
                  <a:cs typeface="+mn-ea"/>
                  <a:sym typeface="+mn-lt"/>
                </a:rPr>
                <a:t>相关</a:t>
              </a:r>
              <a:r>
                <a:rPr lang="zh-CN" altLang="en-US" sz="2400" b="1" dirty="0" smtClean="0">
                  <a:solidFill>
                    <a:schemeClr val="bg1"/>
                  </a:solidFill>
                  <a:cs typeface="+mn-ea"/>
                  <a:sym typeface="+mn-lt"/>
                </a:rPr>
                <a:t>建议及总结</a:t>
              </a:r>
              <a:endParaRPr lang="zh-CN" altLang="en-US" sz="2400" b="1" dirty="0">
                <a:solidFill>
                  <a:schemeClr val="bg1"/>
                </a:solidFill>
                <a:cs typeface="+mn-ea"/>
                <a:sym typeface="+mn-lt"/>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schemeClr val="bg1"/>
                </a:solidFill>
                <a:cs typeface="+mn-ea"/>
                <a:sym typeface="+mn-lt"/>
              </a:endParaRPr>
            </a:p>
          </p:txBody>
        </p:sp>
      </p:grpSp>
      <p:grpSp>
        <p:nvGrpSpPr>
          <p:cNvPr id="34" name="组合 33"/>
          <p:cNvGrpSpPr/>
          <p:nvPr/>
        </p:nvGrpSpPr>
        <p:grpSpPr>
          <a:xfrm>
            <a:off x="10608501" y="654444"/>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mn-lt"/>
                <a:ea typeface="+mn-ea"/>
                <a:cs typeface="+mn-ea"/>
                <a:sym typeface="+mn-lt"/>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cs typeface="+mn-ea"/>
                <a:sym typeface="+mn-lt"/>
              </a:endParaRPr>
            </a:p>
          </p:txBody>
        </p:sp>
      </p:grpSp>
      <p:grpSp>
        <p:nvGrpSpPr>
          <p:cNvPr id="37" name="组合 36"/>
          <p:cNvGrpSpPr/>
          <p:nvPr/>
        </p:nvGrpSpPr>
        <p:grpSpPr>
          <a:xfrm>
            <a:off x="8880309" y="654968"/>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5B9BD5"/>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mn-lt"/>
                <a:ea typeface="+mn-ea"/>
                <a:cs typeface="+mn-ea"/>
                <a:sym typeface="+mn-lt"/>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cs typeface="+mn-ea"/>
                <a:sym typeface="+mn-lt"/>
              </a:endParaRPr>
            </a:p>
          </p:txBody>
        </p:sp>
      </p:grpSp>
      <p:grpSp>
        <p:nvGrpSpPr>
          <p:cNvPr id="40" name="组合 39"/>
          <p:cNvGrpSpPr/>
          <p:nvPr/>
        </p:nvGrpSpPr>
        <p:grpSpPr>
          <a:xfrm>
            <a:off x="9744406" y="654444"/>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rgbClr val="5B9BD5"/>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mn-lt"/>
                <a:ea typeface="+mn-ea"/>
                <a:cs typeface="+mn-ea"/>
                <a:sym typeface="+mn-lt"/>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cs typeface="+mn-ea"/>
                <a:sym typeface="+mn-lt"/>
              </a:endParaRPr>
            </a:p>
          </p:txBody>
        </p:sp>
      </p:grpSp>
      <p:grpSp>
        <p:nvGrpSpPr>
          <p:cNvPr id="44" name="组合 43"/>
          <p:cNvGrpSpPr/>
          <p:nvPr/>
        </p:nvGrpSpPr>
        <p:grpSpPr>
          <a:xfrm>
            <a:off x="7152118" y="654444"/>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mn-lt"/>
                <a:ea typeface="+mn-ea"/>
                <a:cs typeface="+mn-ea"/>
                <a:sym typeface="+mn-lt"/>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cs typeface="+mn-ea"/>
                <a:sym typeface="+mn-lt"/>
              </a:endParaRPr>
            </a:p>
          </p:txBody>
        </p:sp>
      </p:grpSp>
      <p:grpSp>
        <p:nvGrpSpPr>
          <p:cNvPr id="77" name="组合 76"/>
          <p:cNvGrpSpPr/>
          <p:nvPr/>
        </p:nvGrpSpPr>
        <p:grpSpPr>
          <a:xfrm>
            <a:off x="8016214" y="654444"/>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mn-lt"/>
                <a:ea typeface="+mn-ea"/>
                <a:cs typeface="+mn-ea"/>
                <a:sym typeface="+mn-lt"/>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0">
        <p15:prstTrans prst="fractur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2666317" y="2197100"/>
            <a:ext cx="6928275" cy="387985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lvl="0"/>
            <a:endParaRPr sz="1735">
              <a:solidFill>
                <a:schemeClr val="bg1"/>
              </a:solidFill>
              <a:cs typeface="+mn-ea"/>
              <a:sym typeface="+mn-lt"/>
            </a:endParaRPr>
          </a:p>
        </p:txBody>
      </p:sp>
      <p:sp>
        <p:nvSpPr>
          <p:cNvPr id="3" name="Text Placeholder 3"/>
          <p:cNvSpPr txBox="1"/>
          <p:nvPr/>
        </p:nvSpPr>
        <p:spPr>
          <a:xfrm>
            <a:off x="676597" y="3935720"/>
            <a:ext cx="2085848" cy="408745"/>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sp>
        <p:nvSpPr>
          <p:cNvPr id="4" name="Text Placeholder 4"/>
          <p:cNvSpPr txBox="1"/>
          <p:nvPr/>
        </p:nvSpPr>
        <p:spPr>
          <a:xfrm>
            <a:off x="772609" y="4343663"/>
            <a:ext cx="2000756" cy="62109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335" dirty="0">
                <a:solidFill>
                  <a:schemeClr val="bg1"/>
                </a:solidFill>
                <a:cs typeface="+mn-ea"/>
                <a:sym typeface="+mn-lt"/>
              </a:rPr>
              <a:t>点击输入本栏的具体文字，简明扼要的说明分项</a:t>
            </a:r>
            <a:r>
              <a:rPr lang="zh-CN" altLang="en-US" sz="1335" dirty="0" smtClean="0">
                <a:solidFill>
                  <a:schemeClr val="bg1"/>
                </a:solidFill>
                <a:cs typeface="+mn-ea"/>
                <a:sym typeface="+mn-lt"/>
              </a:rPr>
              <a:t>内容。</a:t>
            </a:r>
            <a:endParaRPr lang="en-US" altLang="zh-CN" sz="1335" dirty="0">
              <a:solidFill>
                <a:schemeClr val="bg1"/>
              </a:solidFill>
              <a:cs typeface="+mn-ea"/>
              <a:sym typeface="+mn-lt"/>
            </a:endParaRPr>
          </a:p>
        </p:txBody>
      </p:sp>
      <p:sp>
        <p:nvSpPr>
          <p:cNvPr id="5" name="Shape 1626"/>
          <p:cNvSpPr/>
          <p:nvPr/>
        </p:nvSpPr>
        <p:spPr>
          <a:xfrm flipV="1">
            <a:off x="3182369" y="4362360"/>
            <a:ext cx="0" cy="1173819"/>
          </a:xfrm>
          <a:prstGeom prst="line">
            <a:avLst/>
          </a:prstGeom>
          <a:ln w="12700">
            <a:solidFill>
              <a:srgbClr val="A6AAA9"/>
            </a:solidFill>
            <a:miter lim="400000"/>
          </a:ln>
        </p:spPr>
        <p:txBody>
          <a:bodyPr lIns="25400" tIns="25400" rIns="25400" bIns="25400" anchor="ctr"/>
          <a:lstStyle/>
          <a:p>
            <a:pPr lvl="0"/>
            <a:endParaRPr sz="1735">
              <a:solidFill>
                <a:schemeClr val="bg1"/>
              </a:solidFill>
              <a:cs typeface="+mn-ea"/>
              <a:sym typeface="+mn-lt"/>
            </a:endParaRPr>
          </a:p>
        </p:txBody>
      </p:sp>
      <p:sp>
        <p:nvSpPr>
          <p:cNvPr id="6" name="Shape 1627"/>
          <p:cNvSpPr/>
          <p:nvPr/>
        </p:nvSpPr>
        <p:spPr>
          <a:xfrm flipV="1">
            <a:off x="4510625" y="2826524"/>
            <a:ext cx="0" cy="1777753"/>
          </a:xfrm>
          <a:prstGeom prst="line">
            <a:avLst/>
          </a:prstGeom>
          <a:ln w="12700">
            <a:solidFill>
              <a:srgbClr val="A6AAA9"/>
            </a:solidFill>
            <a:miter lim="400000"/>
          </a:ln>
        </p:spPr>
        <p:txBody>
          <a:bodyPr lIns="25400" tIns="25400" rIns="25400" bIns="25400" anchor="ctr"/>
          <a:lstStyle/>
          <a:p>
            <a:pPr lvl="0"/>
            <a:endParaRPr sz="1735">
              <a:solidFill>
                <a:schemeClr val="bg1"/>
              </a:solidFill>
              <a:cs typeface="+mn-ea"/>
              <a:sym typeface="+mn-lt"/>
            </a:endParaRPr>
          </a:p>
        </p:txBody>
      </p:sp>
      <p:sp>
        <p:nvSpPr>
          <p:cNvPr id="7" name="Shape 1628"/>
          <p:cNvSpPr/>
          <p:nvPr/>
        </p:nvSpPr>
        <p:spPr>
          <a:xfrm flipV="1">
            <a:off x="5791226" y="1988839"/>
            <a:ext cx="0" cy="2024145"/>
          </a:xfrm>
          <a:prstGeom prst="line">
            <a:avLst/>
          </a:prstGeom>
          <a:ln w="12700">
            <a:solidFill>
              <a:srgbClr val="A6AAA9"/>
            </a:solidFill>
            <a:miter lim="400000"/>
          </a:ln>
        </p:spPr>
        <p:txBody>
          <a:bodyPr lIns="25400" tIns="25400" rIns="25400" bIns="25400" anchor="ctr"/>
          <a:lstStyle/>
          <a:p>
            <a:pPr lvl="0"/>
            <a:endParaRPr sz="1735">
              <a:solidFill>
                <a:schemeClr val="bg1"/>
              </a:solidFill>
              <a:cs typeface="+mn-ea"/>
              <a:sym typeface="+mn-lt"/>
            </a:endParaRPr>
          </a:p>
        </p:txBody>
      </p:sp>
      <p:sp>
        <p:nvSpPr>
          <p:cNvPr id="8" name="Shape 1629"/>
          <p:cNvSpPr/>
          <p:nvPr/>
        </p:nvSpPr>
        <p:spPr>
          <a:xfrm flipV="1">
            <a:off x="7585482" y="3456550"/>
            <a:ext cx="0" cy="1318699"/>
          </a:xfrm>
          <a:prstGeom prst="line">
            <a:avLst/>
          </a:prstGeom>
          <a:ln w="12700">
            <a:solidFill>
              <a:srgbClr val="A6AAA9"/>
            </a:solidFill>
            <a:miter lim="400000"/>
          </a:ln>
        </p:spPr>
        <p:txBody>
          <a:bodyPr lIns="25400" tIns="25400" rIns="25400" bIns="25400" anchor="ctr"/>
          <a:lstStyle/>
          <a:p>
            <a:pPr lvl="0"/>
            <a:endParaRPr sz="1735">
              <a:solidFill>
                <a:schemeClr val="bg1"/>
              </a:solidFill>
              <a:cs typeface="+mn-ea"/>
              <a:sym typeface="+mn-lt"/>
            </a:endParaRPr>
          </a:p>
        </p:txBody>
      </p:sp>
      <p:sp>
        <p:nvSpPr>
          <p:cNvPr id="9" name="Shape 1630"/>
          <p:cNvSpPr/>
          <p:nvPr/>
        </p:nvSpPr>
        <p:spPr>
          <a:xfrm>
            <a:off x="2970997" y="3939617"/>
            <a:ext cx="422743"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5B9BD5"/>
            </a:solidFill>
            <a:miter lim="400000"/>
          </a:ln>
          <a:effectLst/>
        </p:spPr>
        <p:txBody>
          <a:bodyPr wrap="square" lIns="19051" tIns="19051" rIns="19051" bIns="19051" numCol="1" anchor="ctr">
            <a:noAutofit/>
          </a:bodyPr>
          <a:lstStyle/>
          <a:p>
            <a:pPr lvl="0"/>
            <a:endParaRPr sz="1735">
              <a:solidFill>
                <a:schemeClr val="bg1"/>
              </a:solidFill>
              <a:cs typeface="+mn-ea"/>
              <a:sym typeface="+mn-lt"/>
            </a:endParaRPr>
          </a:p>
        </p:txBody>
      </p:sp>
      <p:sp>
        <p:nvSpPr>
          <p:cNvPr id="10" name="Shape 1636"/>
          <p:cNvSpPr/>
          <p:nvPr/>
        </p:nvSpPr>
        <p:spPr>
          <a:xfrm>
            <a:off x="4295908" y="2403782"/>
            <a:ext cx="422744" cy="42274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5B9BD5"/>
            </a:solidFill>
            <a:miter lim="400000"/>
          </a:ln>
          <a:effectLst/>
        </p:spPr>
        <p:txBody>
          <a:bodyPr wrap="square" lIns="19051" tIns="19051" rIns="19051" bIns="19051" numCol="1" anchor="ctr">
            <a:noAutofit/>
          </a:bodyPr>
          <a:lstStyle/>
          <a:p>
            <a:pPr lvl="0"/>
            <a:endParaRPr sz="1735">
              <a:solidFill>
                <a:schemeClr val="bg1"/>
              </a:solidFill>
              <a:cs typeface="+mn-ea"/>
              <a:sym typeface="+mn-lt"/>
            </a:endParaRPr>
          </a:p>
        </p:txBody>
      </p:sp>
      <p:sp>
        <p:nvSpPr>
          <p:cNvPr id="11" name="Shape 1642"/>
          <p:cNvSpPr/>
          <p:nvPr/>
        </p:nvSpPr>
        <p:spPr>
          <a:xfrm>
            <a:off x="5582679" y="1566096"/>
            <a:ext cx="422744"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5B9BD5"/>
            </a:solidFill>
            <a:miter lim="400000"/>
          </a:ln>
          <a:effectLst/>
        </p:spPr>
        <p:txBody>
          <a:bodyPr wrap="square" lIns="19051" tIns="19051" rIns="19051" bIns="19051" numCol="1" anchor="ctr">
            <a:noAutofit/>
          </a:bodyPr>
          <a:lstStyle/>
          <a:p>
            <a:pPr lvl="0"/>
            <a:endParaRPr sz="1735">
              <a:solidFill>
                <a:schemeClr val="bg1"/>
              </a:solidFill>
              <a:cs typeface="+mn-ea"/>
              <a:sym typeface="+mn-lt"/>
            </a:endParaRPr>
          </a:p>
        </p:txBody>
      </p:sp>
      <p:sp>
        <p:nvSpPr>
          <p:cNvPr id="12" name="Shape 1648"/>
          <p:cNvSpPr/>
          <p:nvPr/>
        </p:nvSpPr>
        <p:spPr>
          <a:xfrm>
            <a:off x="7372331" y="4775250"/>
            <a:ext cx="422744" cy="42274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12700" cap="flat">
            <a:solidFill>
              <a:srgbClr val="5B9BD5"/>
            </a:solidFill>
            <a:miter lim="400000"/>
          </a:ln>
          <a:effectLst/>
        </p:spPr>
        <p:txBody>
          <a:bodyPr wrap="square" lIns="19051" tIns="19051" rIns="19051" bIns="19051" numCol="1" anchor="ctr">
            <a:noAutofit/>
          </a:bodyPr>
          <a:lstStyle/>
          <a:p>
            <a:pPr lvl="0"/>
            <a:endParaRPr sz="1735">
              <a:solidFill>
                <a:schemeClr val="bg1"/>
              </a:solidFill>
              <a:cs typeface="+mn-ea"/>
              <a:sym typeface="+mn-lt"/>
            </a:endParaRPr>
          </a:p>
        </p:txBody>
      </p:sp>
      <p:sp>
        <p:nvSpPr>
          <p:cNvPr id="13" name="Shape 1653"/>
          <p:cNvSpPr/>
          <p:nvPr/>
        </p:nvSpPr>
        <p:spPr>
          <a:xfrm>
            <a:off x="3124593" y="5486628"/>
            <a:ext cx="115547" cy="1155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735">
              <a:solidFill>
                <a:schemeClr val="bg1"/>
              </a:solidFill>
              <a:cs typeface="+mn-ea"/>
              <a:sym typeface="+mn-lt"/>
            </a:endParaRPr>
          </a:p>
        </p:txBody>
      </p:sp>
      <p:sp>
        <p:nvSpPr>
          <p:cNvPr id="14" name="Shape 1654"/>
          <p:cNvSpPr/>
          <p:nvPr/>
        </p:nvSpPr>
        <p:spPr>
          <a:xfrm>
            <a:off x="4420741" y="4516851"/>
            <a:ext cx="179764" cy="17976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735">
              <a:solidFill>
                <a:schemeClr val="bg1"/>
              </a:solidFill>
              <a:cs typeface="+mn-ea"/>
              <a:sym typeface="+mn-lt"/>
            </a:endParaRPr>
          </a:p>
        </p:txBody>
      </p:sp>
      <p:sp>
        <p:nvSpPr>
          <p:cNvPr id="15" name="Shape 1655"/>
          <p:cNvSpPr/>
          <p:nvPr/>
        </p:nvSpPr>
        <p:spPr>
          <a:xfrm>
            <a:off x="5675689" y="3901071"/>
            <a:ext cx="231073" cy="23107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735">
              <a:solidFill>
                <a:schemeClr val="bg1"/>
              </a:solidFill>
              <a:cs typeface="+mn-ea"/>
              <a:sym typeface="+mn-lt"/>
            </a:endParaRPr>
          </a:p>
        </p:txBody>
      </p:sp>
      <p:sp>
        <p:nvSpPr>
          <p:cNvPr id="16" name="Shape 1656"/>
          <p:cNvSpPr/>
          <p:nvPr/>
        </p:nvSpPr>
        <p:spPr>
          <a:xfrm>
            <a:off x="7439490" y="3316506"/>
            <a:ext cx="285751" cy="28575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735">
              <a:solidFill>
                <a:schemeClr val="bg1"/>
              </a:solidFill>
              <a:cs typeface="+mn-ea"/>
              <a:sym typeface="+mn-lt"/>
            </a:endParaRPr>
          </a:p>
        </p:txBody>
      </p:sp>
      <p:sp>
        <p:nvSpPr>
          <p:cNvPr id="18" name="Text Placeholder 3"/>
          <p:cNvSpPr txBox="1"/>
          <p:nvPr/>
        </p:nvSpPr>
        <p:spPr>
          <a:xfrm>
            <a:off x="1828727" y="2416032"/>
            <a:ext cx="2250495"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600" b="1" dirty="0">
                <a:solidFill>
                  <a:schemeClr val="bg1"/>
                </a:solidFill>
                <a:latin typeface="+mn-lt"/>
                <a:ea typeface="+mn-ea"/>
                <a:cs typeface="+mn-ea"/>
                <a:sym typeface="+mn-lt"/>
              </a:rPr>
              <a:t>点击输入标题文本</a:t>
            </a:r>
            <a:endParaRPr lang="zh-CN" altLang="en-US" sz="1600" b="1" dirty="0">
              <a:solidFill>
                <a:schemeClr val="bg1"/>
              </a:solidFill>
              <a:latin typeface="+mn-lt"/>
              <a:ea typeface="+mn-ea"/>
              <a:cs typeface="+mn-ea"/>
              <a:sym typeface="+mn-lt"/>
            </a:endParaRPr>
          </a:p>
        </p:txBody>
      </p:sp>
      <p:sp>
        <p:nvSpPr>
          <p:cNvPr id="19" name="Text Placeholder 4"/>
          <p:cNvSpPr txBox="1"/>
          <p:nvPr/>
        </p:nvSpPr>
        <p:spPr>
          <a:xfrm>
            <a:off x="1783987" y="2819213"/>
            <a:ext cx="2252984" cy="621095"/>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335" dirty="0">
                <a:solidFill>
                  <a:schemeClr val="bg1"/>
                </a:solidFill>
                <a:latin typeface="+mn-lt"/>
                <a:ea typeface="+mn-ea"/>
                <a:cs typeface="+mn-ea"/>
                <a:sym typeface="+mn-lt"/>
              </a:rPr>
              <a:t>点击输入本栏的具体文字，简明扼要的说明分项</a:t>
            </a:r>
            <a:r>
              <a:rPr lang="zh-CN" altLang="en-US" sz="1335" dirty="0" smtClean="0">
                <a:solidFill>
                  <a:schemeClr val="bg1"/>
                </a:solidFill>
                <a:latin typeface="+mn-lt"/>
                <a:ea typeface="+mn-ea"/>
                <a:cs typeface="+mn-ea"/>
                <a:sym typeface="+mn-lt"/>
              </a:rPr>
              <a:t>内容。</a:t>
            </a:r>
            <a:endParaRPr lang="en-US" altLang="zh-CN" sz="1335" dirty="0">
              <a:solidFill>
                <a:schemeClr val="bg1"/>
              </a:solidFill>
              <a:latin typeface="+mn-lt"/>
              <a:ea typeface="+mn-ea"/>
              <a:cs typeface="+mn-ea"/>
              <a:sym typeface="+mn-lt"/>
            </a:endParaRPr>
          </a:p>
        </p:txBody>
      </p:sp>
      <p:sp>
        <p:nvSpPr>
          <p:cNvPr id="20" name="Text Placeholder 3"/>
          <p:cNvSpPr txBox="1"/>
          <p:nvPr/>
        </p:nvSpPr>
        <p:spPr>
          <a:xfrm>
            <a:off x="6213966" y="1595488"/>
            <a:ext cx="1855452"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点击输入标题文本</a:t>
            </a:r>
            <a:endParaRPr lang="zh-CN" altLang="en-US" sz="1600" b="1" dirty="0">
              <a:solidFill>
                <a:schemeClr val="bg1"/>
              </a:solidFill>
              <a:latin typeface="+mn-lt"/>
              <a:ea typeface="+mn-ea"/>
              <a:cs typeface="+mn-ea"/>
              <a:sym typeface="+mn-lt"/>
            </a:endParaRPr>
          </a:p>
        </p:txBody>
      </p:sp>
      <p:sp>
        <p:nvSpPr>
          <p:cNvPr id="21" name="Text Placeholder 4"/>
          <p:cNvSpPr txBox="1"/>
          <p:nvPr/>
        </p:nvSpPr>
        <p:spPr>
          <a:xfrm>
            <a:off x="6200478" y="1997415"/>
            <a:ext cx="1868940" cy="621095"/>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335" dirty="0">
                <a:solidFill>
                  <a:schemeClr val="bg1"/>
                </a:solidFill>
                <a:latin typeface="+mn-lt"/>
                <a:ea typeface="+mn-ea"/>
                <a:cs typeface="+mn-ea"/>
                <a:sym typeface="+mn-lt"/>
              </a:rPr>
              <a:t>点击输入本栏的具体文字，简明扼要的说明分项</a:t>
            </a:r>
            <a:r>
              <a:rPr lang="zh-CN" altLang="en-US" sz="1335" dirty="0" smtClean="0">
                <a:solidFill>
                  <a:schemeClr val="bg1"/>
                </a:solidFill>
                <a:latin typeface="+mn-lt"/>
                <a:ea typeface="+mn-ea"/>
                <a:cs typeface="+mn-ea"/>
                <a:sym typeface="+mn-lt"/>
              </a:rPr>
              <a:t>内容</a:t>
            </a:r>
            <a:endParaRPr lang="en-US" altLang="zh-CN" sz="1335" dirty="0">
              <a:solidFill>
                <a:schemeClr val="bg1"/>
              </a:solidFill>
              <a:latin typeface="+mn-lt"/>
              <a:ea typeface="+mn-ea"/>
              <a:cs typeface="+mn-ea"/>
              <a:sym typeface="+mn-lt"/>
            </a:endParaRPr>
          </a:p>
        </p:txBody>
      </p:sp>
      <p:sp>
        <p:nvSpPr>
          <p:cNvPr id="22" name="Text Placeholder 3"/>
          <p:cNvSpPr txBox="1"/>
          <p:nvPr/>
        </p:nvSpPr>
        <p:spPr>
          <a:xfrm>
            <a:off x="8005836" y="4674101"/>
            <a:ext cx="1854289" cy="408745"/>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点击输入标题文本</a:t>
            </a:r>
            <a:endParaRPr lang="zh-CN" altLang="en-US" sz="1600" b="1" dirty="0">
              <a:solidFill>
                <a:schemeClr val="bg1"/>
              </a:solidFill>
              <a:latin typeface="+mn-lt"/>
              <a:ea typeface="+mn-ea"/>
              <a:cs typeface="+mn-ea"/>
              <a:sym typeface="+mn-lt"/>
            </a:endParaRPr>
          </a:p>
        </p:txBody>
      </p:sp>
      <p:sp>
        <p:nvSpPr>
          <p:cNvPr id="23" name="Text Placeholder 4"/>
          <p:cNvSpPr txBox="1"/>
          <p:nvPr/>
        </p:nvSpPr>
        <p:spPr>
          <a:xfrm>
            <a:off x="7973408" y="5068886"/>
            <a:ext cx="2252984" cy="621095"/>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335" dirty="0">
                <a:solidFill>
                  <a:schemeClr val="bg1"/>
                </a:solidFill>
                <a:latin typeface="+mn-lt"/>
                <a:ea typeface="+mn-ea"/>
                <a:cs typeface="+mn-ea"/>
                <a:sym typeface="+mn-lt"/>
              </a:rPr>
              <a:t>点击输入本栏的具体文字，简明扼要的说明分项内容</a:t>
            </a:r>
            <a:r>
              <a:rPr lang="zh-CN" altLang="en-US" sz="1335" dirty="0" smtClean="0">
                <a:solidFill>
                  <a:schemeClr val="bg1"/>
                </a:solidFill>
                <a:latin typeface="+mn-lt"/>
                <a:ea typeface="+mn-ea"/>
                <a:cs typeface="+mn-ea"/>
                <a:sym typeface="+mn-lt"/>
              </a:rPr>
              <a:t>，</a:t>
            </a:r>
            <a:endParaRPr lang="en-US" altLang="zh-CN" sz="1335" dirty="0">
              <a:solidFill>
                <a:schemeClr val="bg1"/>
              </a:solidFill>
              <a:latin typeface="+mn-lt"/>
              <a:ea typeface="+mn-ea"/>
              <a:cs typeface="+mn-ea"/>
              <a:sym typeface="+mn-lt"/>
            </a:endParaRPr>
          </a:p>
        </p:txBody>
      </p:sp>
      <p:sp>
        <p:nvSpPr>
          <p:cNvPr id="24" name="Text Placeholder 4"/>
          <p:cNvSpPr txBox="1"/>
          <p:nvPr/>
        </p:nvSpPr>
        <p:spPr>
          <a:xfrm>
            <a:off x="3053797" y="4010537"/>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465" dirty="0">
                <a:solidFill>
                  <a:schemeClr val="bg1"/>
                </a:solidFill>
                <a:latin typeface="+mn-lt"/>
                <a:ea typeface="+mn-ea"/>
                <a:cs typeface="+mn-ea"/>
                <a:sym typeface="+mn-lt"/>
              </a:rPr>
              <a:t>01</a:t>
            </a:r>
            <a:endParaRPr lang="id-ID" sz="1465" dirty="0">
              <a:solidFill>
                <a:schemeClr val="bg1"/>
              </a:solidFill>
              <a:latin typeface="+mn-lt"/>
              <a:ea typeface="+mn-ea"/>
              <a:cs typeface="+mn-ea"/>
              <a:sym typeface="+mn-lt"/>
            </a:endParaRPr>
          </a:p>
        </p:txBody>
      </p:sp>
      <p:sp>
        <p:nvSpPr>
          <p:cNvPr id="25" name="Text Placeholder 4"/>
          <p:cNvSpPr txBox="1"/>
          <p:nvPr/>
        </p:nvSpPr>
        <p:spPr>
          <a:xfrm>
            <a:off x="4378711" y="2460626"/>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465" dirty="0">
                <a:solidFill>
                  <a:schemeClr val="bg1"/>
                </a:solidFill>
                <a:latin typeface="+mn-lt"/>
                <a:ea typeface="+mn-ea"/>
                <a:cs typeface="+mn-ea"/>
                <a:sym typeface="+mn-lt"/>
              </a:rPr>
              <a:t>02</a:t>
            </a:r>
            <a:endParaRPr lang="id-ID" sz="1465" dirty="0">
              <a:solidFill>
                <a:schemeClr val="bg1"/>
              </a:solidFill>
              <a:latin typeface="+mn-lt"/>
              <a:ea typeface="+mn-ea"/>
              <a:cs typeface="+mn-ea"/>
              <a:sym typeface="+mn-lt"/>
            </a:endParaRPr>
          </a:p>
        </p:txBody>
      </p:sp>
      <p:sp>
        <p:nvSpPr>
          <p:cNvPr id="26" name="Text Placeholder 4"/>
          <p:cNvSpPr txBox="1"/>
          <p:nvPr/>
        </p:nvSpPr>
        <p:spPr>
          <a:xfrm>
            <a:off x="5669265" y="1622943"/>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465" dirty="0">
                <a:solidFill>
                  <a:schemeClr val="bg1"/>
                </a:solidFill>
                <a:latin typeface="+mn-lt"/>
                <a:ea typeface="+mn-ea"/>
                <a:cs typeface="+mn-ea"/>
                <a:sym typeface="+mn-lt"/>
              </a:rPr>
              <a:t>03</a:t>
            </a:r>
            <a:endParaRPr lang="id-ID" sz="1465" dirty="0">
              <a:solidFill>
                <a:schemeClr val="bg1"/>
              </a:solidFill>
              <a:latin typeface="+mn-lt"/>
              <a:ea typeface="+mn-ea"/>
              <a:cs typeface="+mn-ea"/>
              <a:sym typeface="+mn-lt"/>
            </a:endParaRPr>
          </a:p>
        </p:txBody>
      </p:sp>
      <p:sp>
        <p:nvSpPr>
          <p:cNvPr id="27" name="Text Placeholder 4"/>
          <p:cNvSpPr txBox="1"/>
          <p:nvPr/>
        </p:nvSpPr>
        <p:spPr>
          <a:xfrm>
            <a:off x="7455134" y="4852737"/>
            <a:ext cx="257140" cy="309052"/>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465" dirty="0">
                <a:solidFill>
                  <a:schemeClr val="bg1"/>
                </a:solidFill>
                <a:latin typeface="+mn-lt"/>
                <a:ea typeface="+mn-ea"/>
                <a:cs typeface="+mn-ea"/>
                <a:sym typeface="+mn-lt"/>
              </a:rPr>
              <a:t>04</a:t>
            </a:r>
            <a:endParaRPr lang="id-ID" sz="1465" dirty="0">
              <a:solidFill>
                <a:schemeClr val="bg1"/>
              </a:solidFill>
              <a:latin typeface="+mn-lt"/>
              <a:ea typeface="+mn-ea"/>
              <a:cs typeface="+mn-ea"/>
              <a:sym typeface="+mn-lt"/>
            </a:endParaRPr>
          </a:p>
        </p:txBody>
      </p:sp>
      <p:sp>
        <p:nvSpPr>
          <p:cNvPr id="28" name="Shape 1625"/>
          <p:cNvSpPr/>
          <p:nvPr/>
        </p:nvSpPr>
        <p:spPr>
          <a:xfrm>
            <a:off x="9701600" y="2138056"/>
            <a:ext cx="1386955" cy="138695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lvl="0"/>
            <a:endParaRPr sz="1735">
              <a:solidFill>
                <a:schemeClr val="bg1"/>
              </a:solidFill>
              <a:cs typeface="+mn-ea"/>
              <a:sym typeface="+mn-lt"/>
            </a:endParaRPr>
          </a:p>
        </p:txBody>
      </p:sp>
      <p:sp>
        <p:nvSpPr>
          <p:cNvPr id="29" name="Shape 1657"/>
          <p:cNvSpPr/>
          <p:nvPr/>
        </p:nvSpPr>
        <p:spPr>
          <a:xfrm>
            <a:off x="10188439" y="2324755"/>
            <a:ext cx="413531" cy="422743"/>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endParaRPr sz="1735">
              <a:solidFill>
                <a:schemeClr val="bg1"/>
              </a:solidFill>
              <a:cs typeface="+mn-ea"/>
              <a:sym typeface="+mn-lt"/>
            </a:endParaRPr>
          </a:p>
        </p:txBody>
      </p:sp>
      <p:sp>
        <p:nvSpPr>
          <p:cNvPr id="30" name="Text Placeholder 3"/>
          <p:cNvSpPr txBox="1"/>
          <p:nvPr/>
        </p:nvSpPr>
        <p:spPr>
          <a:xfrm>
            <a:off x="9876517" y="2804809"/>
            <a:ext cx="1020016"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865" b="1" dirty="0">
                <a:solidFill>
                  <a:schemeClr val="bg1"/>
                </a:solidFill>
                <a:latin typeface="+mn-lt"/>
                <a:ea typeface="+mn-ea"/>
                <a:cs typeface="+mn-ea"/>
                <a:sym typeface="+mn-lt"/>
              </a:rPr>
              <a:t>输入文本</a:t>
            </a:r>
            <a:endParaRPr lang="id-ID" sz="1865" b="1" dirty="0">
              <a:solidFill>
                <a:schemeClr val="bg1"/>
              </a:solidFill>
              <a:latin typeface="+mn-lt"/>
              <a:ea typeface="+mn-ea"/>
              <a:cs typeface="+mn-ea"/>
              <a:sym typeface="+mn-lt"/>
            </a:endParaRPr>
          </a:p>
        </p:txBody>
      </p:sp>
      <p:sp>
        <p:nvSpPr>
          <p:cNvPr id="17" name="文本占位符 16"/>
          <p:cNvSpPr>
            <a:spLocks noGrp="1"/>
          </p:cNvSpPr>
          <p:nvPr>
            <p:ph type="body" sz="quarter" idx="10"/>
          </p:nvPr>
        </p:nvSpPr>
        <p:spPr/>
        <p:txBody>
          <a:bodyPr/>
          <a:lstStyle/>
          <a:p>
            <a:r>
              <a:rPr lang="zh-CN" altLang="en-US" dirty="0">
                <a:cs typeface="+mn-ea"/>
                <a:sym typeface="+mn-lt"/>
              </a:rPr>
              <a:t>关键技术与实践难点</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p:cTn id="24" dur="500" fill="hold"/>
                                        <p:tgtEl>
                                          <p:spTgt spid="24"/>
                                        </p:tgtEl>
                                        <p:attrNameLst>
                                          <p:attrName>ppt_w</p:attrName>
                                        </p:attrNameLst>
                                      </p:cBhvr>
                                      <p:tavLst>
                                        <p:tav tm="0">
                                          <p:val>
                                            <p:fltVal val="0"/>
                                          </p:val>
                                        </p:tav>
                                        <p:tav tm="100000">
                                          <p:val>
                                            <p:strVal val="#ppt_w"/>
                                          </p:val>
                                        </p:tav>
                                      </p:tavLst>
                                    </p:anim>
                                    <p:anim calcmode="lin" valueType="num">
                                      <p:cBhvr>
                                        <p:cTn id="25" dur="500" fill="hold"/>
                                        <p:tgtEl>
                                          <p:spTgt spid="24"/>
                                        </p:tgtEl>
                                        <p:attrNameLst>
                                          <p:attrName>ppt_h</p:attrName>
                                        </p:attrNameLst>
                                      </p:cBhvr>
                                      <p:tavLst>
                                        <p:tav tm="0">
                                          <p:val>
                                            <p:fltVal val="0"/>
                                          </p:val>
                                        </p:tav>
                                        <p:tav tm="100000">
                                          <p:val>
                                            <p:strVal val="#ppt_h"/>
                                          </p:val>
                                        </p:tav>
                                      </p:tavLst>
                                    </p:anim>
                                    <p:animEffect transition="in" filter="fade">
                                      <p:cBhvr>
                                        <p:cTn id="26" dur="500"/>
                                        <p:tgtEl>
                                          <p:spTgt spid="24"/>
                                        </p:tgtEl>
                                      </p:cBhvr>
                                    </p:animEffect>
                                  </p:childTnLst>
                                </p:cTn>
                              </p:par>
                            </p:childTnLst>
                          </p:cTn>
                        </p:par>
                        <p:par>
                          <p:cTn id="27" fill="hold">
                            <p:stCondLst>
                              <p:cond delay="2000"/>
                            </p:stCondLst>
                            <p:childTnLst>
                              <p:par>
                                <p:cTn id="28" presetID="18" presetClass="entr" presetSubtype="12" fill="hold" grpId="0" nodeType="after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strips(downLeft)">
                                      <p:cBhvr>
                                        <p:cTn id="30" dur="500"/>
                                        <p:tgtEl>
                                          <p:spTgt spid="3">
                                            <p:txEl>
                                              <p:pRg st="0" end="0"/>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strips(downLeft)">
                                      <p:cBhvr>
                                        <p:cTn id="33" dur="500"/>
                                        <p:tgtEl>
                                          <p:spTgt spid="4">
                                            <p:txEl>
                                              <p:pRg st="0" end="0"/>
                                            </p:txEl>
                                          </p:spTgt>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par>
                          <p:cTn id="38" fill="hold">
                            <p:stCondLst>
                              <p:cond delay="3000"/>
                            </p:stCondLst>
                            <p:childTnLst>
                              <p:par>
                                <p:cTn id="39" presetID="22" presetClass="entr" presetSubtype="4"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p:cTn id="50" dur="500" fill="hold"/>
                                        <p:tgtEl>
                                          <p:spTgt spid="25"/>
                                        </p:tgtEl>
                                        <p:attrNameLst>
                                          <p:attrName>ppt_w</p:attrName>
                                        </p:attrNameLst>
                                      </p:cBhvr>
                                      <p:tavLst>
                                        <p:tav tm="0">
                                          <p:val>
                                            <p:fltVal val="0"/>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animEffect transition="in" filter="fade">
                                      <p:cBhvr>
                                        <p:cTn id="52" dur="500"/>
                                        <p:tgtEl>
                                          <p:spTgt spid="25"/>
                                        </p:tgtEl>
                                      </p:cBhvr>
                                    </p:animEffect>
                                  </p:childTnLst>
                                </p:cTn>
                              </p:par>
                            </p:childTnLst>
                          </p:cTn>
                        </p:par>
                        <p:par>
                          <p:cTn id="53" fill="hold">
                            <p:stCondLst>
                              <p:cond delay="4000"/>
                            </p:stCondLst>
                            <p:childTnLst>
                              <p:par>
                                <p:cTn id="54" presetID="18" presetClass="entr" presetSubtype="12"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strips(downLeft)">
                                      <p:cBhvr>
                                        <p:cTn id="56" dur="500"/>
                                        <p:tgtEl>
                                          <p:spTgt spid="18"/>
                                        </p:tgtEl>
                                      </p:cBhvr>
                                    </p:animEffect>
                                  </p:childTnLst>
                                </p:cTn>
                              </p:par>
                              <p:par>
                                <p:cTn id="57" presetID="18" presetClass="entr" presetSubtype="12"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wipe(down)">
                                      <p:cBhvr>
                                        <p:cTn id="67" dur="500"/>
                                        <p:tgtEl>
                                          <p:spTgt spid="7"/>
                                        </p:tgtEl>
                                      </p:cBhvr>
                                    </p:animEffect>
                                  </p:childTnLst>
                                </p:cTn>
                              </p:par>
                            </p:childTnLst>
                          </p:cTn>
                        </p:par>
                        <p:par>
                          <p:cTn id="68" fill="hold">
                            <p:stCondLst>
                              <p:cond delay="5500"/>
                            </p:stCondLst>
                            <p:childTnLst>
                              <p:par>
                                <p:cTn id="69" presetID="53" presetClass="entr" presetSubtype="16" fill="hold" grpId="0" nodeType="after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p:cTn id="71" dur="500" fill="hold"/>
                                        <p:tgtEl>
                                          <p:spTgt spid="11"/>
                                        </p:tgtEl>
                                        <p:attrNameLst>
                                          <p:attrName>ppt_w</p:attrName>
                                        </p:attrNameLst>
                                      </p:cBhvr>
                                      <p:tavLst>
                                        <p:tav tm="0">
                                          <p:val>
                                            <p:fltVal val="0"/>
                                          </p:val>
                                        </p:tav>
                                        <p:tav tm="100000">
                                          <p:val>
                                            <p:strVal val="#ppt_w"/>
                                          </p:val>
                                        </p:tav>
                                      </p:tavLst>
                                    </p:anim>
                                    <p:anim calcmode="lin" valueType="num">
                                      <p:cBhvr>
                                        <p:cTn id="72" dur="500" fill="hold"/>
                                        <p:tgtEl>
                                          <p:spTgt spid="11"/>
                                        </p:tgtEl>
                                        <p:attrNameLst>
                                          <p:attrName>ppt_h</p:attrName>
                                        </p:attrNameLst>
                                      </p:cBhvr>
                                      <p:tavLst>
                                        <p:tav tm="0">
                                          <p:val>
                                            <p:fltVal val="0"/>
                                          </p:val>
                                        </p:tav>
                                        <p:tav tm="100000">
                                          <p:val>
                                            <p:strVal val="#ppt_h"/>
                                          </p:val>
                                        </p:tav>
                                      </p:tavLst>
                                    </p:anim>
                                    <p:animEffect transition="in" filter="fade">
                                      <p:cBhvr>
                                        <p:cTn id="73" dur="500"/>
                                        <p:tgtEl>
                                          <p:spTgt spid="11"/>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 calcmode="lin" valueType="num">
                                      <p:cBhvr>
                                        <p:cTn id="76" dur="500" fill="hold"/>
                                        <p:tgtEl>
                                          <p:spTgt spid="26"/>
                                        </p:tgtEl>
                                        <p:attrNameLst>
                                          <p:attrName>ppt_w</p:attrName>
                                        </p:attrNameLst>
                                      </p:cBhvr>
                                      <p:tavLst>
                                        <p:tav tm="0">
                                          <p:val>
                                            <p:fltVal val="0"/>
                                          </p:val>
                                        </p:tav>
                                        <p:tav tm="100000">
                                          <p:val>
                                            <p:strVal val="#ppt_w"/>
                                          </p:val>
                                        </p:tav>
                                      </p:tavLst>
                                    </p:anim>
                                    <p:anim calcmode="lin" valueType="num">
                                      <p:cBhvr>
                                        <p:cTn id="77" dur="500" fill="hold"/>
                                        <p:tgtEl>
                                          <p:spTgt spid="26"/>
                                        </p:tgtEl>
                                        <p:attrNameLst>
                                          <p:attrName>ppt_h</p:attrName>
                                        </p:attrNameLst>
                                      </p:cBhvr>
                                      <p:tavLst>
                                        <p:tav tm="0">
                                          <p:val>
                                            <p:fltVal val="0"/>
                                          </p:val>
                                        </p:tav>
                                        <p:tav tm="100000">
                                          <p:val>
                                            <p:strVal val="#ppt_h"/>
                                          </p:val>
                                        </p:tav>
                                      </p:tavLst>
                                    </p:anim>
                                    <p:animEffect transition="in" filter="fade">
                                      <p:cBhvr>
                                        <p:cTn id="78" dur="500"/>
                                        <p:tgtEl>
                                          <p:spTgt spid="26"/>
                                        </p:tgtEl>
                                      </p:cBhvr>
                                    </p:animEffect>
                                  </p:childTnLst>
                                </p:cTn>
                              </p:par>
                            </p:childTnLst>
                          </p:cTn>
                        </p:par>
                        <p:par>
                          <p:cTn id="79" fill="hold">
                            <p:stCondLst>
                              <p:cond delay="6000"/>
                            </p:stCondLst>
                            <p:childTnLst>
                              <p:par>
                                <p:cTn id="80" presetID="18" presetClass="entr" presetSubtype="6"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strips(downRight)">
                                      <p:cBhvr>
                                        <p:cTn id="82" dur="500"/>
                                        <p:tgtEl>
                                          <p:spTgt spid="20"/>
                                        </p:tgtEl>
                                      </p:cBhvr>
                                    </p:animEffect>
                                  </p:childTnLst>
                                </p:cTn>
                              </p:par>
                              <p:par>
                                <p:cTn id="83" presetID="18" presetClass="entr" presetSubtype="6"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strips(downRight)">
                                      <p:cBhvr>
                                        <p:cTn id="85" dur="500"/>
                                        <p:tgtEl>
                                          <p:spTgt spid="21"/>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childTnLst>
                          </p:cTn>
                        </p:par>
                        <p:par>
                          <p:cTn id="90" fill="hold">
                            <p:stCondLst>
                              <p:cond delay="7000"/>
                            </p:stCondLst>
                            <p:childTnLst>
                              <p:par>
                                <p:cTn id="91" presetID="22" presetClass="entr" presetSubtype="1" fill="hold" grpId="0" nodeType="afterEffect">
                                  <p:stCondLst>
                                    <p:cond delay="0"/>
                                  </p:stCondLst>
                                  <p:childTnLst>
                                    <p:set>
                                      <p:cBhvr>
                                        <p:cTn id="92" dur="1" fill="hold">
                                          <p:stCondLst>
                                            <p:cond delay="0"/>
                                          </p:stCondLst>
                                        </p:cTn>
                                        <p:tgtEl>
                                          <p:spTgt spid="8"/>
                                        </p:tgtEl>
                                        <p:attrNameLst>
                                          <p:attrName>style.visibility</p:attrName>
                                        </p:attrNameLst>
                                      </p:cBhvr>
                                      <p:to>
                                        <p:strVal val="visible"/>
                                      </p:to>
                                    </p:set>
                                    <p:animEffect transition="in" filter="wipe(up)">
                                      <p:cBhvr>
                                        <p:cTn id="93" dur="500"/>
                                        <p:tgtEl>
                                          <p:spTgt spid="8"/>
                                        </p:tgtEl>
                                      </p:cBhvr>
                                    </p:animEffect>
                                  </p:childTnLst>
                                </p:cTn>
                              </p:par>
                            </p:childTnLst>
                          </p:cTn>
                        </p:par>
                        <p:par>
                          <p:cTn id="94" fill="hold">
                            <p:stCondLst>
                              <p:cond delay="7500"/>
                            </p:stCondLst>
                            <p:childTnLst>
                              <p:par>
                                <p:cTn id="95" presetID="53" presetClass="entr" presetSubtype="16" fill="hold" grpId="0" nodeType="afterEffect">
                                  <p:stCondLst>
                                    <p:cond delay="0"/>
                                  </p:stCondLst>
                                  <p:childTnLst>
                                    <p:set>
                                      <p:cBhvr>
                                        <p:cTn id="96" dur="1" fill="hold">
                                          <p:stCondLst>
                                            <p:cond delay="0"/>
                                          </p:stCondLst>
                                        </p:cTn>
                                        <p:tgtEl>
                                          <p:spTgt spid="12"/>
                                        </p:tgtEl>
                                        <p:attrNameLst>
                                          <p:attrName>style.visibility</p:attrName>
                                        </p:attrNameLst>
                                      </p:cBhvr>
                                      <p:to>
                                        <p:strVal val="visible"/>
                                      </p:to>
                                    </p:set>
                                    <p:anim calcmode="lin" valueType="num">
                                      <p:cBhvr>
                                        <p:cTn id="97" dur="500" fill="hold"/>
                                        <p:tgtEl>
                                          <p:spTgt spid="12"/>
                                        </p:tgtEl>
                                        <p:attrNameLst>
                                          <p:attrName>ppt_w</p:attrName>
                                        </p:attrNameLst>
                                      </p:cBhvr>
                                      <p:tavLst>
                                        <p:tav tm="0">
                                          <p:val>
                                            <p:fltVal val="0"/>
                                          </p:val>
                                        </p:tav>
                                        <p:tav tm="100000">
                                          <p:val>
                                            <p:strVal val="#ppt_w"/>
                                          </p:val>
                                        </p:tav>
                                      </p:tavLst>
                                    </p:anim>
                                    <p:anim calcmode="lin" valueType="num">
                                      <p:cBhvr>
                                        <p:cTn id="98" dur="500" fill="hold"/>
                                        <p:tgtEl>
                                          <p:spTgt spid="12"/>
                                        </p:tgtEl>
                                        <p:attrNameLst>
                                          <p:attrName>ppt_h</p:attrName>
                                        </p:attrNameLst>
                                      </p:cBhvr>
                                      <p:tavLst>
                                        <p:tav tm="0">
                                          <p:val>
                                            <p:fltVal val="0"/>
                                          </p:val>
                                        </p:tav>
                                        <p:tav tm="100000">
                                          <p:val>
                                            <p:strVal val="#ppt_h"/>
                                          </p:val>
                                        </p:tav>
                                      </p:tavLst>
                                    </p:anim>
                                    <p:animEffect transition="in" filter="fade">
                                      <p:cBhvr>
                                        <p:cTn id="99" dur="500"/>
                                        <p:tgtEl>
                                          <p:spTgt spid="12"/>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childTnLst>
                          </p:cTn>
                        </p:par>
                        <p:par>
                          <p:cTn id="105" fill="hold">
                            <p:stCondLst>
                              <p:cond delay="8000"/>
                            </p:stCondLst>
                            <p:childTnLst>
                              <p:par>
                                <p:cTn id="106" presetID="18" presetClass="entr" presetSubtype="6" fill="hold" grpId="0" nodeType="after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strips(downRight)">
                                      <p:cBhvr>
                                        <p:cTn id="108" dur="500"/>
                                        <p:tgtEl>
                                          <p:spTgt spid="22"/>
                                        </p:tgtEl>
                                      </p:cBhvr>
                                    </p:animEffect>
                                  </p:childTnLst>
                                </p:cTn>
                              </p:par>
                              <p:par>
                                <p:cTn id="109" presetID="18" presetClass="entr" presetSubtype="6"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strips(downRight)">
                                      <p:cBhvr>
                                        <p:cTn id="111" dur="500"/>
                                        <p:tgtEl>
                                          <p:spTgt spid="23"/>
                                        </p:tgtEl>
                                      </p:cBhvr>
                                    </p:animEffect>
                                  </p:childTnLst>
                                </p:cTn>
                              </p:par>
                            </p:childTnLst>
                          </p:cTn>
                        </p:par>
                        <p:par>
                          <p:cTn id="112" fill="hold">
                            <p:stCondLst>
                              <p:cond delay="8500"/>
                            </p:stCondLst>
                            <p:childTnLst>
                              <p:par>
                                <p:cTn id="113" presetID="1" presetClass="entr" presetSubtype="0" fill="hold" grpId="0" nodeType="after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par>
                                <p:cTn id="115" presetID="27" presetClass="emph" presetSubtype="0" fill="remove" grpId="1" nodeType="withEffect">
                                  <p:stCondLst>
                                    <p:cond delay="0"/>
                                  </p:stCondLst>
                                  <p:childTnLst>
                                    <p:animClr clrSpc="rgb" dir="cw">
                                      <p:cBhvr override="childStyle">
                                        <p:cTn id="116" dur="250" autoRev="1" fill="remove"/>
                                        <p:tgtEl>
                                          <p:spTgt spid="28"/>
                                        </p:tgtEl>
                                        <p:attrNameLst>
                                          <p:attrName>style.color</p:attrName>
                                        </p:attrNameLst>
                                      </p:cBhvr>
                                      <p:to>
                                        <a:schemeClr val="bg1"/>
                                      </p:to>
                                    </p:animClr>
                                    <p:animClr clrSpc="rgb" dir="cw">
                                      <p:cBhvr>
                                        <p:cTn id="117" dur="250" autoRev="1" fill="remove"/>
                                        <p:tgtEl>
                                          <p:spTgt spid="28"/>
                                        </p:tgtEl>
                                        <p:attrNameLst>
                                          <p:attrName>fillcolor</p:attrName>
                                        </p:attrNameLst>
                                      </p:cBhvr>
                                      <p:to>
                                        <a:schemeClr val="bg1"/>
                                      </p:to>
                                    </p:animClr>
                                    <p:set>
                                      <p:cBhvr>
                                        <p:cTn id="118" dur="250" autoRev="1" fill="remove"/>
                                        <p:tgtEl>
                                          <p:spTgt spid="28"/>
                                        </p:tgtEl>
                                        <p:attrNameLst>
                                          <p:attrName>fill.type</p:attrName>
                                        </p:attrNameLst>
                                      </p:cBhvr>
                                      <p:to>
                                        <p:strVal val="solid"/>
                                      </p:to>
                                    </p:set>
                                    <p:set>
                                      <p:cBhvr>
                                        <p:cTn id="119" dur="250" autoRev="1" fill="remove"/>
                                        <p:tgtEl>
                                          <p:spTgt spid="28"/>
                                        </p:tgtEl>
                                        <p:attrNameLst>
                                          <p:attrName>fill.on</p:attrName>
                                        </p:attrNameLst>
                                      </p:cBhvr>
                                      <p:to>
                                        <p:strVal val="true"/>
                                      </p:to>
                                    </p:set>
                                  </p:childTnLst>
                                </p:cTn>
                              </p:par>
                            </p:childTnLst>
                          </p:cTn>
                        </p:par>
                        <p:par>
                          <p:cTn id="120" fill="hold">
                            <p:stCondLst>
                              <p:cond delay="8500"/>
                            </p:stCondLst>
                            <p:childTnLst>
                              <p:par>
                                <p:cTn id="121" presetID="10" presetClass="entr" presetSubtype="0" fill="hold" grpId="0" nodeType="after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fade">
                                      <p:cBhvr>
                                        <p:cTn id="123" dur="500"/>
                                        <p:tgtEl>
                                          <p:spTgt spid="29"/>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animEffect transition="in" filter="fade">
                                      <p:cBhvr>
                                        <p:cTn id="12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1111348" y="2381669"/>
            <a:ext cx="2196431" cy="1436124"/>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noFill/>
            <a:ln w="12700" cap="flat">
              <a:solidFill>
                <a:srgbClr val="5B9BD5"/>
              </a:solidFill>
              <a:miter lim="400000"/>
            </a:ln>
            <a:effectLst/>
          </p:spPr>
          <p:txBody>
            <a:bodyPr wrap="square" lIns="0" tIns="0" rIns="0" bIns="0" numCol="1" anchor="ctr">
              <a:noAutofit/>
            </a:bodyPr>
            <a:lstStyle/>
            <a:p>
              <a:pPr lvl="0">
                <a:defRPr sz="11200"/>
              </a:pPr>
              <a:endParaRPr sz="1600">
                <a:solidFill>
                  <a:schemeClr val="bg1"/>
                </a:solidFill>
                <a:cs typeface="+mn-ea"/>
                <a:sym typeface="+mn-lt"/>
              </a:endParaRPr>
            </a:p>
          </p:txBody>
        </p:sp>
        <p:sp>
          <p:nvSpPr>
            <p:cNvPr id="6" name="Shape 335"/>
            <p:cNvSpPr/>
            <p:nvPr/>
          </p:nvSpPr>
          <p:spPr>
            <a:xfrm>
              <a:off x="1288920" y="1207646"/>
              <a:ext cx="2462210" cy="492442"/>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7" name="Group 342"/>
          <p:cNvGrpSpPr/>
          <p:nvPr/>
        </p:nvGrpSpPr>
        <p:grpSpPr>
          <a:xfrm>
            <a:off x="3024327" y="2381669"/>
            <a:ext cx="2196431" cy="1436124"/>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noFill/>
            <a:ln w="12700" cap="flat">
              <a:solidFill>
                <a:srgbClr val="5B9BD5"/>
              </a:solidFill>
              <a:miter lim="400000"/>
            </a:ln>
            <a:effectLst/>
          </p:spPr>
          <p:txBody>
            <a:bodyPr wrap="square" lIns="0" tIns="0" rIns="0" bIns="0" numCol="1" anchor="ctr">
              <a:noAutofit/>
            </a:bodyPr>
            <a:lstStyle/>
            <a:p>
              <a:pPr lvl="0">
                <a:defRPr sz="11200"/>
              </a:pPr>
              <a:endParaRPr sz="1600">
                <a:solidFill>
                  <a:schemeClr val="bg1"/>
                </a:solidFill>
                <a:cs typeface="+mn-ea"/>
                <a:sym typeface="+mn-lt"/>
              </a:endParaRPr>
            </a:p>
          </p:txBody>
        </p:sp>
        <p:sp>
          <p:nvSpPr>
            <p:cNvPr id="11"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12" name="Group 347"/>
          <p:cNvGrpSpPr/>
          <p:nvPr/>
        </p:nvGrpSpPr>
        <p:grpSpPr>
          <a:xfrm>
            <a:off x="4984568" y="2381669"/>
            <a:ext cx="2196431" cy="1436124"/>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noFill/>
            <a:ln w="12700" cap="flat">
              <a:solidFill>
                <a:srgbClr val="5B9BD5"/>
              </a:solidFill>
              <a:miter lim="400000"/>
            </a:ln>
            <a:effectLst/>
          </p:spPr>
          <p:txBody>
            <a:bodyPr wrap="square" lIns="0" tIns="0" rIns="0" bIns="0" numCol="1" anchor="ctr">
              <a:noAutofit/>
            </a:bodyPr>
            <a:lstStyle/>
            <a:p>
              <a:pPr lvl="0">
                <a:defRPr sz="11200"/>
              </a:pPr>
              <a:endParaRPr sz="1600">
                <a:solidFill>
                  <a:schemeClr val="bg1"/>
                </a:solidFill>
                <a:cs typeface="+mn-ea"/>
                <a:sym typeface="+mn-lt"/>
              </a:endParaRPr>
            </a:p>
          </p:txBody>
        </p:sp>
        <p:sp>
          <p:nvSpPr>
            <p:cNvPr id="16" name="Shape 345"/>
            <p:cNvSpPr/>
            <p:nvPr/>
          </p:nvSpPr>
          <p:spPr>
            <a:xfrm>
              <a:off x="1086541" y="1289712"/>
              <a:ext cx="297247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17" name="Group 352"/>
          <p:cNvGrpSpPr/>
          <p:nvPr/>
        </p:nvGrpSpPr>
        <p:grpSpPr>
          <a:xfrm>
            <a:off x="6928661" y="2381669"/>
            <a:ext cx="2196429" cy="1436124"/>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noFill/>
            <a:ln w="12700" cap="flat">
              <a:solidFill>
                <a:srgbClr val="5B9BD5"/>
              </a:solidFill>
              <a:miter lim="400000"/>
            </a:ln>
            <a:effectLst/>
          </p:spPr>
          <p:txBody>
            <a:bodyPr wrap="square" lIns="0" tIns="0" rIns="0" bIns="0" numCol="1" anchor="ctr">
              <a:noAutofit/>
            </a:bodyPr>
            <a:lstStyle/>
            <a:p>
              <a:pPr lvl="0">
                <a:defRPr sz="11200"/>
              </a:pPr>
              <a:endParaRPr sz="1600">
                <a:solidFill>
                  <a:schemeClr val="bg1"/>
                </a:solidFill>
                <a:cs typeface="+mn-ea"/>
                <a:sym typeface="+mn-lt"/>
              </a:endParaRPr>
            </a:p>
          </p:txBody>
        </p:sp>
        <p:sp>
          <p:nvSpPr>
            <p:cNvPr id="21" name="Shape 350"/>
            <p:cNvSpPr/>
            <p:nvPr/>
          </p:nvSpPr>
          <p:spPr>
            <a:xfrm>
              <a:off x="1186403" y="1289712"/>
              <a:ext cx="2924718"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22" name="Group 357"/>
          <p:cNvGrpSpPr/>
          <p:nvPr/>
        </p:nvGrpSpPr>
        <p:grpSpPr>
          <a:xfrm>
            <a:off x="8900028" y="2381669"/>
            <a:ext cx="2196429" cy="1436124"/>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noFill/>
            <a:ln w="12700" cap="flat">
              <a:solidFill>
                <a:srgbClr val="5B9BD5"/>
              </a:solidFill>
              <a:miter lim="400000"/>
            </a:ln>
            <a:effectLst/>
          </p:spPr>
          <p:txBody>
            <a:bodyPr wrap="square" lIns="0" tIns="0" rIns="0" bIns="0" numCol="1" anchor="ctr">
              <a:noAutofit/>
            </a:bodyPr>
            <a:lstStyle/>
            <a:p>
              <a:pPr lvl="0">
                <a:defRPr sz="11200"/>
              </a:pPr>
              <a:endParaRPr sz="1600">
                <a:solidFill>
                  <a:schemeClr val="bg1"/>
                </a:solidFill>
                <a:cs typeface="+mn-ea"/>
                <a:sym typeface="+mn-lt"/>
              </a:endParaRPr>
            </a:p>
          </p:txBody>
        </p:sp>
        <p:sp>
          <p:nvSpPr>
            <p:cNvPr id="26" name="Shape 355"/>
            <p:cNvSpPr/>
            <p:nvPr/>
          </p:nvSpPr>
          <p:spPr>
            <a:xfrm>
              <a:off x="1186405" y="1289715"/>
              <a:ext cx="3014432" cy="369333"/>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600" b="1" dirty="0">
                  <a:solidFill>
                    <a:schemeClr val="bg1"/>
                  </a:solidFill>
                  <a:latin typeface="+mn-lt"/>
                  <a:ea typeface="+mn-ea"/>
                  <a:cs typeface="+mn-ea"/>
                  <a:sym typeface="+mn-lt"/>
                </a:rPr>
                <a:t>输入文本内容</a:t>
              </a:r>
              <a:endParaRPr lang="id-ID" altLang="zh-CN" sz="1600" b="1" dirty="0">
                <a:solidFill>
                  <a:schemeClr val="bg1"/>
                </a:solidFill>
                <a:latin typeface="+mn-lt"/>
                <a:ea typeface="+mn-ea"/>
                <a:cs typeface="+mn-ea"/>
                <a:sym typeface="+mn-lt"/>
              </a:endParaRPr>
            </a:p>
          </p:txBody>
        </p:sp>
      </p:grpSp>
      <p:grpSp>
        <p:nvGrpSpPr>
          <p:cNvPr id="27" name="Group 360"/>
          <p:cNvGrpSpPr/>
          <p:nvPr/>
        </p:nvGrpSpPr>
        <p:grpSpPr>
          <a:xfrm>
            <a:off x="1996915" y="3612544"/>
            <a:ext cx="425297" cy="425297"/>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B9BD5"/>
            </a:solidFill>
            <a:ln w="50800" cap="flat">
              <a:noFill/>
              <a:prstDash val="solid"/>
              <a:miter lim="400000"/>
            </a:ln>
            <a:effectLst/>
          </p:spPr>
          <p:txBody>
            <a:bodyPr wrap="square" lIns="0" tIns="0" rIns="0" bIns="0" numCol="1" anchor="ctr">
              <a:noAutofit/>
            </a:bodyPr>
            <a:lstStyle/>
            <a:p>
              <a:pPr lvl="0">
                <a:defRPr sz="11200"/>
              </a:pPr>
              <a:endParaRPr sz="14935">
                <a:solidFill>
                  <a:schemeClr val="bg1"/>
                </a:solidFill>
                <a:cs typeface="+mn-ea"/>
                <a:sym typeface="+mn-lt"/>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1</a:t>
              </a:r>
              <a:endParaRPr sz="1600">
                <a:solidFill>
                  <a:schemeClr val="bg1"/>
                </a:solidFill>
                <a:latin typeface="+mn-lt"/>
                <a:ea typeface="+mn-ea"/>
                <a:cs typeface="+mn-ea"/>
                <a:sym typeface="+mn-lt"/>
              </a:endParaRPr>
            </a:p>
          </p:txBody>
        </p:sp>
      </p:grpSp>
      <p:grpSp>
        <p:nvGrpSpPr>
          <p:cNvPr id="30" name="Group 363"/>
          <p:cNvGrpSpPr/>
          <p:nvPr/>
        </p:nvGrpSpPr>
        <p:grpSpPr>
          <a:xfrm>
            <a:off x="3913931" y="3612544"/>
            <a:ext cx="425297" cy="425297"/>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B9BD5"/>
            </a:solidFill>
            <a:ln w="50800" cap="flat">
              <a:noFill/>
              <a:prstDash val="solid"/>
              <a:miter lim="400000"/>
            </a:ln>
            <a:effectLst/>
          </p:spPr>
          <p:txBody>
            <a:bodyPr wrap="square" lIns="0" tIns="0" rIns="0" bIns="0" numCol="1" anchor="ctr">
              <a:noAutofit/>
            </a:bodyPr>
            <a:lstStyle/>
            <a:p>
              <a:pPr lvl="0">
                <a:defRPr sz="11200"/>
              </a:pPr>
              <a:endParaRPr sz="14935">
                <a:solidFill>
                  <a:schemeClr val="bg1"/>
                </a:solidFill>
                <a:cs typeface="+mn-ea"/>
                <a:sym typeface="+mn-lt"/>
              </a:endParaRPr>
            </a:p>
          </p:txBody>
        </p:sp>
        <p:sp>
          <p:nvSpPr>
            <p:cNvPr id="32" name="Shape 362"/>
            <p:cNvSpPr/>
            <p:nvPr/>
          </p:nvSpPr>
          <p:spPr>
            <a:xfrm>
              <a:off x="311486" y="179080"/>
              <a:ext cx="205184"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2</a:t>
              </a:r>
              <a:endParaRPr sz="1600">
                <a:solidFill>
                  <a:schemeClr val="bg1"/>
                </a:solidFill>
                <a:latin typeface="+mn-lt"/>
                <a:ea typeface="+mn-ea"/>
                <a:cs typeface="+mn-ea"/>
                <a:sym typeface="+mn-lt"/>
              </a:endParaRPr>
            </a:p>
          </p:txBody>
        </p:sp>
      </p:grpSp>
      <p:grpSp>
        <p:nvGrpSpPr>
          <p:cNvPr id="33" name="Group 366"/>
          <p:cNvGrpSpPr/>
          <p:nvPr/>
        </p:nvGrpSpPr>
        <p:grpSpPr>
          <a:xfrm>
            <a:off x="5870135" y="3612544"/>
            <a:ext cx="425297" cy="425297"/>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B9BD5"/>
            </a:solidFill>
            <a:ln w="50800" cap="flat">
              <a:noFill/>
              <a:prstDash val="solid"/>
              <a:miter lim="400000"/>
            </a:ln>
            <a:effectLst/>
          </p:spPr>
          <p:txBody>
            <a:bodyPr wrap="square" lIns="0" tIns="0" rIns="0" bIns="0" numCol="1" anchor="ctr">
              <a:noAutofit/>
            </a:bodyPr>
            <a:lstStyle/>
            <a:p>
              <a:pPr lvl="0">
                <a:defRPr sz="11200"/>
              </a:pPr>
              <a:endParaRPr sz="14935">
                <a:solidFill>
                  <a:schemeClr val="bg1"/>
                </a:solidFill>
                <a:cs typeface="+mn-ea"/>
                <a:sym typeface="+mn-lt"/>
              </a:endParaRPr>
            </a:p>
          </p:txBody>
        </p:sp>
        <p:sp>
          <p:nvSpPr>
            <p:cNvPr id="35" name="Shape 365"/>
            <p:cNvSpPr/>
            <p:nvPr/>
          </p:nvSpPr>
          <p:spPr>
            <a:xfrm>
              <a:off x="311486" y="179080"/>
              <a:ext cx="218008"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dirty="0">
                  <a:solidFill>
                    <a:schemeClr val="bg1"/>
                  </a:solidFill>
                  <a:latin typeface="+mn-lt"/>
                  <a:ea typeface="+mn-ea"/>
                  <a:cs typeface="+mn-ea"/>
                  <a:sym typeface="+mn-lt"/>
                </a:rPr>
                <a:t>3</a:t>
              </a:r>
              <a:endParaRPr sz="1600" dirty="0">
                <a:solidFill>
                  <a:schemeClr val="bg1"/>
                </a:solidFill>
                <a:latin typeface="+mn-lt"/>
                <a:ea typeface="+mn-ea"/>
                <a:cs typeface="+mn-ea"/>
                <a:sym typeface="+mn-lt"/>
              </a:endParaRPr>
            </a:p>
          </p:txBody>
        </p:sp>
      </p:grpSp>
      <p:grpSp>
        <p:nvGrpSpPr>
          <p:cNvPr id="36" name="Group 369"/>
          <p:cNvGrpSpPr/>
          <p:nvPr/>
        </p:nvGrpSpPr>
        <p:grpSpPr>
          <a:xfrm>
            <a:off x="7814227" y="3612544"/>
            <a:ext cx="425297" cy="425297"/>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B9BD5"/>
            </a:solidFill>
            <a:ln w="50800" cap="flat">
              <a:noFill/>
              <a:prstDash val="solid"/>
              <a:miter lim="400000"/>
            </a:ln>
            <a:effectLst/>
          </p:spPr>
          <p:txBody>
            <a:bodyPr wrap="square" lIns="0" tIns="0" rIns="0" bIns="0" numCol="1" anchor="ctr">
              <a:noAutofit/>
            </a:bodyPr>
            <a:lstStyle/>
            <a:p>
              <a:pPr lvl="0">
                <a:defRPr sz="11200"/>
              </a:pPr>
              <a:endParaRPr sz="14935">
                <a:solidFill>
                  <a:schemeClr val="bg1"/>
                </a:solidFill>
                <a:cs typeface="+mn-ea"/>
                <a:sym typeface="+mn-lt"/>
              </a:endParaRPr>
            </a:p>
          </p:txBody>
        </p:sp>
        <p:sp>
          <p:nvSpPr>
            <p:cNvPr id="38" name="Shape 368"/>
            <p:cNvSpPr/>
            <p:nvPr/>
          </p:nvSpPr>
          <p:spPr>
            <a:xfrm>
              <a:off x="243825" y="114147"/>
              <a:ext cx="362944"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4</a:t>
              </a:r>
              <a:endParaRPr sz="1600">
                <a:solidFill>
                  <a:schemeClr val="bg1"/>
                </a:solidFill>
                <a:latin typeface="+mn-lt"/>
                <a:ea typeface="+mn-ea"/>
                <a:cs typeface="+mn-ea"/>
                <a:sym typeface="+mn-lt"/>
              </a:endParaRPr>
            </a:p>
          </p:txBody>
        </p:sp>
      </p:grpSp>
      <p:grpSp>
        <p:nvGrpSpPr>
          <p:cNvPr id="39" name="Group 372"/>
          <p:cNvGrpSpPr/>
          <p:nvPr/>
        </p:nvGrpSpPr>
        <p:grpSpPr>
          <a:xfrm>
            <a:off x="9785595" y="3612544"/>
            <a:ext cx="425297" cy="425297"/>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B9BD5"/>
            </a:solidFill>
            <a:ln w="50800" cap="flat">
              <a:noFill/>
              <a:prstDash val="solid"/>
              <a:miter lim="400000"/>
            </a:ln>
            <a:effectLst/>
          </p:spPr>
          <p:txBody>
            <a:bodyPr wrap="square" lIns="0" tIns="0" rIns="0" bIns="0" numCol="1" anchor="ctr">
              <a:noAutofit/>
            </a:bodyPr>
            <a:lstStyle/>
            <a:p>
              <a:pPr lvl="0">
                <a:defRPr sz="11200"/>
              </a:pPr>
              <a:endParaRPr sz="14935">
                <a:solidFill>
                  <a:schemeClr val="bg1"/>
                </a:solidFill>
                <a:cs typeface="+mn-ea"/>
                <a:sym typeface="+mn-lt"/>
              </a:endParaRPr>
            </a:p>
          </p:txBody>
        </p:sp>
        <p:sp>
          <p:nvSpPr>
            <p:cNvPr id="41" name="Shape 371"/>
            <p:cNvSpPr/>
            <p:nvPr/>
          </p:nvSpPr>
          <p:spPr>
            <a:xfrm>
              <a:off x="311486" y="179080"/>
              <a:ext cx="227628"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600">
                  <a:solidFill>
                    <a:schemeClr val="bg1"/>
                  </a:solidFill>
                  <a:latin typeface="+mn-lt"/>
                  <a:ea typeface="+mn-ea"/>
                  <a:cs typeface="+mn-ea"/>
                  <a:sym typeface="+mn-lt"/>
                </a:rPr>
                <a:t>5</a:t>
              </a:r>
              <a:endParaRPr sz="1600">
                <a:solidFill>
                  <a:schemeClr val="bg1"/>
                </a:solidFill>
                <a:latin typeface="+mn-lt"/>
                <a:ea typeface="+mn-ea"/>
                <a:cs typeface="+mn-ea"/>
                <a:sym typeface="+mn-lt"/>
              </a:endParaRPr>
            </a:p>
          </p:txBody>
        </p:sp>
      </p:grpSp>
      <p:sp>
        <p:nvSpPr>
          <p:cNvPr id="43" name="Shape 373"/>
          <p:cNvSpPr/>
          <p:nvPr/>
        </p:nvSpPr>
        <p:spPr>
          <a:xfrm>
            <a:off x="1399380" y="4386065"/>
            <a:ext cx="1570285" cy="882999"/>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50000"/>
              </a:lnSpc>
            </a:pPr>
            <a:r>
              <a:rPr lang="zh-CN" altLang="en-US" sz="1335" dirty="0" smtClean="0">
                <a:solidFill>
                  <a:schemeClr val="bg1"/>
                </a:solidFill>
                <a:latin typeface="+mn-lt"/>
                <a:ea typeface="+mn-ea"/>
                <a:cs typeface="+mn-ea"/>
                <a:sym typeface="+mn-lt"/>
              </a:rPr>
              <a:t>亮亮图文旗舰店</a:t>
            </a:r>
            <a:endParaRPr lang="zh-CN" altLang="en-US" sz="1335" dirty="0" smtClean="0">
              <a:solidFill>
                <a:schemeClr val="bg1"/>
              </a:solidFill>
              <a:latin typeface="+mn-lt"/>
              <a:ea typeface="+mn-ea"/>
              <a:cs typeface="+mn-ea"/>
              <a:sym typeface="+mn-lt"/>
            </a:endParaRPr>
          </a:p>
          <a:p>
            <a:pPr algn="just">
              <a:lnSpc>
                <a:spcPct val="150000"/>
              </a:lnSpc>
            </a:pPr>
            <a:r>
              <a:rPr lang="en-US" altLang="zh-CN" sz="1335" dirty="0" smtClean="0">
                <a:solidFill>
                  <a:schemeClr val="bg1"/>
                </a:solidFill>
                <a:latin typeface="+mn-lt"/>
                <a:ea typeface="+mn-ea"/>
                <a:cs typeface="+mn-ea"/>
                <a:sym typeface="+mn-lt"/>
              </a:rPr>
              <a:t>https://liangliangtuwen.tmall.com</a:t>
            </a:r>
            <a:endParaRPr lang="en-US" altLang="zh-CN" sz="1335" dirty="0">
              <a:solidFill>
                <a:schemeClr val="bg1"/>
              </a:solidFill>
              <a:latin typeface="+mn-lt"/>
              <a:ea typeface="+mn-ea"/>
              <a:cs typeface="+mn-ea"/>
              <a:sym typeface="+mn-lt"/>
            </a:endParaRPr>
          </a:p>
        </p:txBody>
      </p:sp>
      <p:sp>
        <p:nvSpPr>
          <p:cNvPr id="46" name="Shape 376"/>
          <p:cNvSpPr/>
          <p:nvPr/>
        </p:nvSpPr>
        <p:spPr>
          <a:xfrm>
            <a:off x="3353708" y="4386065"/>
            <a:ext cx="1570284" cy="12308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50000"/>
              </a:lnSpc>
            </a:pPr>
            <a:r>
              <a:rPr lang="zh-CN" altLang="en-US" sz="1335" dirty="0">
                <a:solidFill>
                  <a:schemeClr val="bg1"/>
                </a:solidFill>
                <a:latin typeface="+mn-lt"/>
                <a:ea typeface="+mn-ea"/>
                <a:cs typeface="+mn-ea"/>
                <a:sym typeface="+mn-lt"/>
              </a:rPr>
              <a:t>详写内容</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点击输入本栏的具体文字，简明扼要的说明分项</a:t>
            </a:r>
            <a:r>
              <a:rPr lang="zh-CN" altLang="en-US" sz="1335" dirty="0" smtClean="0">
                <a:solidFill>
                  <a:schemeClr val="bg1"/>
                </a:solidFill>
                <a:latin typeface="+mn-lt"/>
                <a:ea typeface="+mn-ea"/>
                <a:cs typeface="+mn-ea"/>
                <a:sym typeface="+mn-lt"/>
              </a:rPr>
              <a:t>内容。</a:t>
            </a:r>
            <a:endParaRPr lang="en-US" altLang="zh-CN" sz="1335" dirty="0">
              <a:solidFill>
                <a:schemeClr val="bg1"/>
              </a:solidFill>
              <a:latin typeface="+mn-lt"/>
              <a:ea typeface="+mn-ea"/>
              <a:cs typeface="+mn-ea"/>
              <a:sym typeface="+mn-lt"/>
            </a:endParaRPr>
          </a:p>
        </p:txBody>
      </p:sp>
      <p:sp>
        <p:nvSpPr>
          <p:cNvPr id="49" name="Shape 379"/>
          <p:cNvSpPr/>
          <p:nvPr/>
        </p:nvSpPr>
        <p:spPr>
          <a:xfrm>
            <a:off x="5273921" y="4386065"/>
            <a:ext cx="1570284" cy="12308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50000"/>
              </a:lnSpc>
            </a:pPr>
            <a:r>
              <a:rPr lang="zh-CN" altLang="en-US" sz="1335" dirty="0">
                <a:solidFill>
                  <a:schemeClr val="bg1"/>
                </a:solidFill>
                <a:latin typeface="+mn-lt"/>
                <a:ea typeface="+mn-ea"/>
                <a:cs typeface="+mn-ea"/>
                <a:sym typeface="+mn-lt"/>
              </a:rPr>
              <a:t>详写内容</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点击输入本栏的具体文字，简明扼要的说明分项</a:t>
            </a:r>
            <a:r>
              <a:rPr lang="zh-CN" altLang="en-US" sz="1335" dirty="0" smtClean="0">
                <a:solidFill>
                  <a:schemeClr val="bg1"/>
                </a:solidFill>
                <a:latin typeface="+mn-lt"/>
                <a:ea typeface="+mn-ea"/>
                <a:cs typeface="+mn-ea"/>
                <a:sym typeface="+mn-lt"/>
              </a:rPr>
              <a:t>内容。</a:t>
            </a:r>
            <a:endParaRPr lang="en-US" altLang="zh-CN" sz="1335" dirty="0">
              <a:solidFill>
                <a:schemeClr val="bg1"/>
              </a:solidFill>
              <a:latin typeface="+mn-lt"/>
              <a:ea typeface="+mn-ea"/>
              <a:cs typeface="+mn-ea"/>
              <a:sym typeface="+mn-lt"/>
            </a:endParaRPr>
          </a:p>
        </p:txBody>
      </p:sp>
      <p:sp>
        <p:nvSpPr>
          <p:cNvPr id="52" name="Shape 382"/>
          <p:cNvSpPr/>
          <p:nvPr/>
        </p:nvSpPr>
        <p:spPr>
          <a:xfrm>
            <a:off x="7256030" y="4386065"/>
            <a:ext cx="1570285" cy="1230850"/>
          </a:xfrm>
          <a:prstGeom prst="rect">
            <a:avLst/>
          </a:prstGeom>
          <a:noFill/>
          <a:ln w="12700" cap="flat">
            <a:noFill/>
            <a:miter lim="400000"/>
          </a:ln>
          <a:effec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50000"/>
              </a:lnSpc>
            </a:pPr>
            <a:r>
              <a:rPr lang="zh-CN" altLang="en-US" sz="1335" dirty="0">
                <a:solidFill>
                  <a:schemeClr val="bg1"/>
                </a:solidFill>
                <a:latin typeface="+mn-lt"/>
                <a:ea typeface="+mn-ea"/>
                <a:cs typeface="+mn-ea"/>
                <a:sym typeface="+mn-lt"/>
              </a:rPr>
              <a:t>详写内容</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点击输入本栏的具体文字，简明扼要的说明分项</a:t>
            </a:r>
            <a:r>
              <a:rPr lang="zh-CN" altLang="en-US" sz="1335" dirty="0" smtClean="0">
                <a:solidFill>
                  <a:schemeClr val="bg1"/>
                </a:solidFill>
                <a:latin typeface="+mn-lt"/>
                <a:ea typeface="+mn-ea"/>
                <a:cs typeface="+mn-ea"/>
                <a:sym typeface="+mn-lt"/>
              </a:rPr>
              <a:t>内容改</a:t>
            </a:r>
            <a:r>
              <a:rPr lang="zh-CN" altLang="en-US" sz="1335" dirty="0">
                <a:solidFill>
                  <a:schemeClr val="bg1"/>
                </a:solidFill>
                <a:latin typeface="+mn-lt"/>
                <a:ea typeface="+mn-ea"/>
                <a:cs typeface="+mn-ea"/>
                <a:sym typeface="+mn-lt"/>
              </a:rPr>
              <a:t>。</a:t>
            </a:r>
            <a:endParaRPr lang="en-US" altLang="zh-CN" sz="1335" dirty="0">
              <a:solidFill>
                <a:schemeClr val="bg1"/>
              </a:solidFill>
              <a:latin typeface="+mn-lt"/>
              <a:ea typeface="+mn-ea"/>
              <a:cs typeface="+mn-ea"/>
              <a:sym typeface="+mn-lt"/>
            </a:endParaRPr>
          </a:p>
        </p:txBody>
      </p:sp>
      <p:sp>
        <p:nvSpPr>
          <p:cNvPr id="55" name="Shape 385"/>
          <p:cNvSpPr/>
          <p:nvPr/>
        </p:nvSpPr>
        <p:spPr>
          <a:xfrm>
            <a:off x="9210359" y="4386065"/>
            <a:ext cx="1570284" cy="12308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50000"/>
              </a:lnSpc>
            </a:pPr>
            <a:r>
              <a:rPr lang="zh-CN" altLang="en-US" sz="1335" dirty="0">
                <a:solidFill>
                  <a:schemeClr val="bg1"/>
                </a:solidFill>
                <a:latin typeface="+mn-lt"/>
                <a:ea typeface="+mn-ea"/>
                <a:cs typeface="+mn-ea"/>
                <a:sym typeface="+mn-lt"/>
              </a:rPr>
              <a:t>详写内容</a:t>
            </a:r>
            <a:r>
              <a:rPr lang="en-US" altLang="zh-CN" sz="1335" dirty="0">
                <a:solidFill>
                  <a:schemeClr val="bg1"/>
                </a:solidFill>
                <a:latin typeface="+mn-lt"/>
                <a:ea typeface="+mn-ea"/>
                <a:cs typeface="+mn-ea"/>
                <a:sym typeface="+mn-lt"/>
              </a:rPr>
              <a:t>……</a:t>
            </a:r>
            <a:r>
              <a:rPr lang="zh-CN" altLang="en-US" sz="1335" dirty="0">
                <a:solidFill>
                  <a:schemeClr val="bg1"/>
                </a:solidFill>
                <a:latin typeface="+mn-lt"/>
                <a:ea typeface="+mn-ea"/>
                <a:cs typeface="+mn-ea"/>
                <a:sym typeface="+mn-lt"/>
              </a:rPr>
              <a:t>点击输入本栏的具体文字，简明扼要的说明分项</a:t>
            </a:r>
            <a:r>
              <a:rPr lang="zh-CN" altLang="en-US" sz="1335" dirty="0" smtClean="0">
                <a:solidFill>
                  <a:schemeClr val="bg1"/>
                </a:solidFill>
                <a:latin typeface="+mn-lt"/>
                <a:ea typeface="+mn-ea"/>
                <a:cs typeface="+mn-ea"/>
                <a:sym typeface="+mn-lt"/>
              </a:rPr>
              <a:t>内容。</a:t>
            </a:r>
            <a:endParaRPr lang="en-US" altLang="zh-CN" sz="1335" dirty="0">
              <a:solidFill>
                <a:schemeClr val="bg1"/>
              </a:solidFill>
              <a:latin typeface="+mn-lt"/>
              <a:ea typeface="+mn-ea"/>
              <a:cs typeface="+mn-ea"/>
              <a:sym typeface="+mn-lt"/>
            </a:endParaRPr>
          </a:p>
        </p:txBody>
      </p:sp>
      <p:sp>
        <p:nvSpPr>
          <p:cNvPr id="4" name="文本占位符 3"/>
          <p:cNvSpPr>
            <a:spLocks noGrp="1"/>
          </p:cNvSpPr>
          <p:nvPr>
            <p:ph type="body" sz="quarter" idx="10"/>
          </p:nvPr>
        </p:nvSpPr>
        <p:spPr/>
        <p:txBody>
          <a:bodyPr/>
          <a:lstStyle/>
          <a:p>
            <a:r>
              <a:rPr lang="zh-CN" altLang="en-US" dirty="0">
                <a:cs typeface="+mn-ea"/>
                <a:sym typeface="+mn-lt"/>
              </a:rPr>
              <a:t>关键技术与实践难点</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indefinite" fill="hold"/>
                                        <p:tgtEl>
                                          <p:spTgt spid="22"/>
                                        </p:tgtEl>
                                        <p:attrNameLst>
                                          <p:attrName>style.visibility</p:attrName>
                                        </p:attrNameLst>
                                      </p:cBhvr>
                                      <p:to>
                                        <p:strVal val="visible"/>
                                      </p:to>
                                    </p:set>
                                    <p:anim calcmode="lin" valueType="num">
                                      <p:cBhvr>
                                        <p:cTn id="7" dur="800" fill="hold"/>
                                        <p:tgtEl>
                                          <p:spTgt spid="22"/>
                                        </p:tgtEl>
                                        <p:attrNameLst>
                                          <p:attrName>ppt_x</p:attrName>
                                        </p:attrNameLst>
                                      </p:cBhvr>
                                      <p:tavLst>
                                        <p:tav tm="0">
                                          <p:val>
                                            <p:strVal val="0-#ppt_w/2"/>
                                          </p:val>
                                        </p:tav>
                                        <p:tav tm="100000">
                                          <p:val>
                                            <p:strVal val="#ppt_x"/>
                                          </p:val>
                                        </p:tav>
                                      </p:tavLst>
                                    </p:anim>
                                    <p:anim calcmode="lin" valueType="num">
                                      <p:cBhvr>
                                        <p:cTn id="8" dur="8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400"/>
                                  </p:stCondLst>
                                  <p:childTnLst>
                                    <p:set>
                                      <p:cBhvr>
                                        <p:cTn id="10" dur="indefinite" fill="hold"/>
                                        <p:tgtEl>
                                          <p:spTgt spid="17"/>
                                        </p:tgtEl>
                                        <p:attrNameLst>
                                          <p:attrName>style.visibility</p:attrName>
                                        </p:attrNameLst>
                                      </p:cBhvr>
                                      <p:to>
                                        <p:strVal val="visible"/>
                                      </p:to>
                                    </p:set>
                                    <p:anim calcmode="lin" valueType="num">
                                      <p:cBhvr>
                                        <p:cTn id="11" dur="800" fill="hold"/>
                                        <p:tgtEl>
                                          <p:spTgt spid="17"/>
                                        </p:tgtEl>
                                        <p:attrNameLst>
                                          <p:attrName>ppt_x</p:attrName>
                                        </p:attrNameLst>
                                      </p:cBhvr>
                                      <p:tavLst>
                                        <p:tav tm="0">
                                          <p:val>
                                            <p:strVal val="0-#ppt_w/2"/>
                                          </p:val>
                                        </p:tav>
                                        <p:tav tm="100000">
                                          <p:val>
                                            <p:strVal val="#ppt_x"/>
                                          </p:val>
                                        </p:tav>
                                      </p:tavLst>
                                    </p:anim>
                                    <p:anim calcmode="lin" valueType="num">
                                      <p:cBhvr>
                                        <p:cTn id="12" dur="8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800"/>
                                  </p:stCondLst>
                                  <p:childTnLst>
                                    <p:set>
                                      <p:cBhvr>
                                        <p:cTn id="14" dur="indefinite" fill="hold"/>
                                        <p:tgtEl>
                                          <p:spTgt spid="12"/>
                                        </p:tgtEl>
                                        <p:attrNameLst>
                                          <p:attrName>style.visibility</p:attrName>
                                        </p:attrNameLst>
                                      </p:cBhvr>
                                      <p:to>
                                        <p:strVal val="visible"/>
                                      </p:to>
                                    </p:set>
                                    <p:anim calcmode="lin" valueType="num">
                                      <p:cBhvr>
                                        <p:cTn id="15" dur="800" fill="hold"/>
                                        <p:tgtEl>
                                          <p:spTgt spid="12"/>
                                        </p:tgtEl>
                                        <p:attrNameLst>
                                          <p:attrName>ppt_x</p:attrName>
                                        </p:attrNameLst>
                                      </p:cBhvr>
                                      <p:tavLst>
                                        <p:tav tm="0">
                                          <p:val>
                                            <p:strVal val="0-#ppt_w/2"/>
                                          </p:val>
                                        </p:tav>
                                        <p:tav tm="100000">
                                          <p:val>
                                            <p:strVal val="#ppt_x"/>
                                          </p:val>
                                        </p:tav>
                                      </p:tavLst>
                                    </p:anim>
                                    <p:anim calcmode="lin" valueType="num">
                                      <p:cBhvr>
                                        <p:cTn id="16" dur="8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1200"/>
                                  </p:stCondLst>
                                  <p:childTnLst>
                                    <p:set>
                                      <p:cBhvr>
                                        <p:cTn id="18" dur="indefinite" fill="hold"/>
                                        <p:tgtEl>
                                          <p:spTgt spid="7"/>
                                        </p:tgtEl>
                                        <p:attrNameLst>
                                          <p:attrName>style.visibility</p:attrName>
                                        </p:attrNameLst>
                                      </p:cBhvr>
                                      <p:to>
                                        <p:strVal val="visible"/>
                                      </p:to>
                                    </p:set>
                                    <p:anim calcmode="lin" valueType="num">
                                      <p:cBhvr>
                                        <p:cTn id="19" dur="800" fill="hold"/>
                                        <p:tgtEl>
                                          <p:spTgt spid="7"/>
                                        </p:tgtEl>
                                        <p:attrNameLst>
                                          <p:attrName>ppt_x</p:attrName>
                                        </p:attrNameLst>
                                      </p:cBhvr>
                                      <p:tavLst>
                                        <p:tav tm="0">
                                          <p:val>
                                            <p:strVal val="0-#ppt_w/2"/>
                                          </p:val>
                                        </p:tav>
                                        <p:tav tm="100000">
                                          <p:val>
                                            <p:strVal val="#ppt_x"/>
                                          </p:val>
                                        </p:tav>
                                      </p:tavLst>
                                    </p:anim>
                                    <p:anim calcmode="lin" valueType="num">
                                      <p:cBhvr>
                                        <p:cTn id="20" dur="8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1600"/>
                                  </p:stCondLst>
                                  <p:childTnLst>
                                    <p:set>
                                      <p:cBhvr>
                                        <p:cTn id="22" dur="indefinite" fill="hold"/>
                                        <p:tgtEl>
                                          <p:spTgt spid="2"/>
                                        </p:tgtEl>
                                        <p:attrNameLst>
                                          <p:attrName>style.visibility</p:attrName>
                                        </p:attrNameLst>
                                      </p:cBhvr>
                                      <p:to>
                                        <p:strVal val="visible"/>
                                      </p:to>
                                    </p:set>
                                    <p:anim calcmode="lin" valueType="num">
                                      <p:cBhvr>
                                        <p:cTn id="23" dur="800" fill="hold"/>
                                        <p:tgtEl>
                                          <p:spTgt spid="2"/>
                                        </p:tgtEl>
                                        <p:attrNameLst>
                                          <p:attrName>ppt_x</p:attrName>
                                        </p:attrNameLst>
                                      </p:cBhvr>
                                      <p:tavLst>
                                        <p:tav tm="0">
                                          <p:val>
                                            <p:strVal val="0-#ppt_w/2"/>
                                          </p:val>
                                        </p:tav>
                                        <p:tav tm="100000">
                                          <p:val>
                                            <p:strVal val="#ppt_x"/>
                                          </p:val>
                                        </p:tav>
                                      </p:tavLst>
                                    </p:anim>
                                    <p:anim calcmode="lin" valueType="num">
                                      <p:cBhvr>
                                        <p:cTn id="24" dur="800" fill="hold"/>
                                        <p:tgtEl>
                                          <p:spTgt spid="2"/>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indefinite" fill="hold"/>
                                        <p:tgtEl>
                                          <p:spTgt spid="27"/>
                                        </p:tgtEl>
                                        <p:attrNameLst>
                                          <p:attrName>style.visibility</p:attrName>
                                        </p:attrNameLst>
                                      </p:cBhvr>
                                      <p:to>
                                        <p:strVal val="visible"/>
                                      </p:to>
                                    </p:set>
                                    <p:anim calcmode="lin" valueType="num">
                                      <p:cBhvr>
                                        <p:cTn id="28" dur="600" fill="hold"/>
                                        <p:tgtEl>
                                          <p:spTgt spid="27"/>
                                        </p:tgtEl>
                                        <p:attrNameLst>
                                          <p:attrName>ppt_x</p:attrName>
                                        </p:attrNameLst>
                                      </p:cBhvr>
                                      <p:tavLst>
                                        <p:tav tm="0">
                                          <p:val>
                                            <p:strVal val="#ppt_x"/>
                                          </p:val>
                                        </p:tav>
                                        <p:tav tm="100000">
                                          <p:val>
                                            <p:strVal val="#ppt_x"/>
                                          </p:val>
                                        </p:tav>
                                      </p:tavLst>
                                    </p:anim>
                                    <p:anim calcmode="lin" valueType="num">
                                      <p:cBhvr>
                                        <p:cTn id="29" dur="600" fill="hold"/>
                                        <p:tgtEl>
                                          <p:spTgt spid="2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200"/>
                                  </p:stCondLst>
                                  <p:childTnLst>
                                    <p:set>
                                      <p:cBhvr>
                                        <p:cTn id="31" dur="indefinite" fill="hold"/>
                                        <p:tgtEl>
                                          <p:spTgt spid="30"/>
                                        </p:tgtEl>
                                        <p:attrNameLst>
                                          <p:attrName>style.visibility</p:attrName>
                                        </p:attrNameLst>
                                      </p:cBhvr>
                                      <p:to>
                                        <p:strVal val="visible"/>
                                      </p:to>
                                    </p:set>
                                    <p:anim calcmode="lin" valueType="num">
                                      <p:cBhvr>
                                        <p:cTn id="32" dur="600" fill="hold"/>
                                        <p:tgtEl>
                                          <p:spTgt spid="30"/>
                                        </p:tgtEl>
                                        <p:attrNameLst>
                                          <p:attrName>ppt_x</p:attrName>
                                        </p:attrNameLst>
                                      </p:cBhvr>
                                      <p:tavLst>
                                        <p:tav tm="0">
                                          <p:val>
                                            <p:strVal val="#ppt_x"/>
                                          </p:val>
                                        </p:tav>
                                        <p:tav tm="100000">
                                          <p:val>
                                            <p:strVal val="#ppt_x"/>
                                          </p:val>
                                        </p:tav>
                                      </p:tavLst>
                                    </p:anim>
                                    <p:anim calcmode="lin" valueType="num">
                                      <p:cBhvr>
                                        <p:cTn id="33" dur="600" fill="hold"/>
                                        <p:tgtEl>
                                          <p:spTgt spid="30"/>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400"/>
                                  </p:stCondLst>
                                  <p:childTnLst>
                                    <p:set>
                                      <p:cBhvr>
                                        <p:cTn id="35" dur="indefinite" fill="hold"/>
                                        <p:tgtEl>
                                          <p:spTgt spid="33"/>
                                        </p:tgtEl>
                                        <p:attrNameLst>
                                          <p:attrName>style.visibility</p:attrName>
                                        </p:attrNameLst>
                                      </p:cBhvr>
                                      <p:to>
                                        <p:strVal val="visible"/>
                                      </p:to>
                                    </p:set>
                                    <p:anim calcmode="lin" valueType="num">
                                      <p:cBhvr>
                                        <p:cTn id="36" dur="600" fill="hold"/>
                                        <p:tgtEl>
                                          <p:spTgt spid="33"/>
                                        </p:tgtEl>
                                        <p:attrNameLst>
                                          <p:attrName>ppt_x</p:attrName>
                                        </p:attrNameLst>
                                      </p:cBhvr>
                                      <p:tavLst>
                                        <p:tav tm="0">
                                          <p:val>
                                            <p:strVal val="#ppt_x"/>
                                          </p:val>
                                        </p:tav>
                                        <p:tav tm="100000">
                                          <p:val>
                                            <p:strVal val="#ppt_x"/>
                                          </p:val>
                                        </p:tav>
                                      </p:tavLst>
                                    </p:anim>
                                    <p:anim calcmode="lin" valueType="num">
                                      <p:cBhvr>
                                        <p:cTn id="37" dur="600" fill="hold"/>
                                        <p:tgtEl>
                                          <p:spTgt spid="3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600"/>
                                  </p:stCondLst>
                                  <p:childTnLst>
                                    <p:set>
                                      <p:cBhvr>
                                        <p:cTn id="39" dur="indefinite" fill="hold"/>
                                        <p:tgtEl>
                                          <p:spTgt spid="36"/>
                                        </p:tgtEl>
                                        <p:attrNameLst>
                                          <p:attrName>style.visibility</p:attrName>
                                        </p:attrNameLst>
                                      </p:cBhvr>
                                      <p:to>
                                        <p:strVal val="visible"/>
                                      </p:to>
                                    </p:set>
                                    <p:anim calcmode="lin" valueType="num">
                                      <p:cBhvr>
                                        <p:cTn id="40" dur="600" fill="hold"/>
                                        <p:tgtEl>
                                          <p:spTgt spid="36"/>
                                        </p:tgtEl>
                                        <p:attrNameLst>
                                          <p:attrName>ppt_x</p:attrName>
                                        </p:attrNameLst>
                                      </p:cBhvr>
                                      <p:tavLst>
                                        <p:tav tm="0">
                                          <p:val>
                                            <p:strVal val="#ppt_x"/>
                                          </p:val>
                                        </p:tav>
                                        <p:tav tm="100000">
                                          <p:val>
                                            <p:strVal val="#ppt_x"/>
                                          </p:val>
                                        </p:tav>
                                      </p:tavLst>
                                    </p:anim>
                                    <p:anim calcmode="lin" valueType="num">
                                      <p:cBhvr>
                                        <p:cTn id="41" dur="600" fill="hold"/>
                                        <p:tgtEl>
                                          <p:spTgt spid="36"/>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800"/>
                                  </p:stCondLst>
                                  <p:childTnLst>
                                    <p:set>
                                      <p:cBhvr>
                                        <p:cTn id="43" dur="indefinite" fill="hold"/>
                                        <p:tgtEl>
                                          <p:spTgt spid="39"/>
                                        </p:tgtEl>
                                        <p:attrNameLst>
                                          <p:attrName>style.visibility</p:attrName>
                                        </p:attrNameLst>
                                      </p:cBhvr>
                                      <p:to>
                                        <p:strVal val="visible"/>
                                      </p:to>
                                    </p:set>
                                    <p:anim calcmode="lin" valueType="num">
                                      <p:cBhvr>
                                        <p:cTn id="44" dur="600" fill="hold"/>
                                        <p:tgtEl>
                                          <p:spTgt spid="39"/>
                                        </p:tgtEl>
                                        <p:attrNameLst>
                                          <p:attrName>ppt_x</p:attrName>
                                        </p:attrNameLst>
                                      </p:cBhvr>
                                      <p:tavLst>
                                        <p:tav tm="0">
                                          <p:val>
                                            <p:strVal val="#ppt_x"/>
                                          </p:val>
                                        </p:tav>
                                        <p:tav tm="100000">
                                          <p:val>
                                            <p:strVal val="#ppt_x"/>
                                          </p:val>
                                        </p:tav>
                                      </p:tavLst>
                                    </p:anim>
                                    <p:anim calcmode="lin" valueType="num">
                                      <p:cBhvr>
                                        <p:cTn id="45" dur="600" fill="hold"/>
                                        <p:tgtEl>
                                          <p:spTgt spid="39"/>
                                        </p:tgtEl>
                                        <p:attrNameLst>
                                          <p:attrName>ppt_y</p:attrName>
                                        </p:attrNameLst>
                                      </p:cBhvr>
                                      <p:tavLst>
                                        <p:tav tm="0">
                                          <p:val>
                                            <p:strVal val="1+#ppt_h/2"/>
                                          </p:val>
                                        </p:tav>
                                        <p:tav tm="100000">
                                          <p:val>
                                            <p:strVal val="#ppt_y"/>
                                          </p:val>
                                        </p:tav>
                                      </p:tavLst>
                                    </p:anim>
                                  </p:childTnLst>
                                </p:cTn>
                              </p:par>
                            </p:childTnLst>
                          </p:cTn>
                        </p:par>
                        <p:par>
                          <p:cTn id="46" fill="hold">
                            <p:stCondLst>
                              <p:cond delay="2000"/>
                            </p:stCondLst>
                            <p:childTnLst>
                              <p:par>
                                <p:cTn id="47" presetID="10" presetClass="entr" presetSubtype="0" fill="hold" grpId="0" nodeType="after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childTnLst>
                          </p:cTn>
                        </p:par>
                        <p:par>
                          <p:cTn id="58" fill="hold">
                            <p:stCondLst>
                              <p:cond delay="3500"/>
                            </p:stCondLst>
                            <p:childTnLst>
                              <p:par>
                                <p:cTn id="59" presetID="10" presetClass="entr" presetSubtype="0" fill="hold" grpId="0" nodeType="after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fade">
                                      <p:cBhvr>
                                        <p:cTn id="61" dur="500"/>
                                        <p:tgtEl>
                                          <p:spTgt spid="52"/>
                                        </p:tgtEl>
                                      </p:cBhvr>
                                    </p:animEffect>
                                  </p:childTnLst>
                                </p:cTn>
                              </p:par>
                            </p:childTnLst>
                          </p:cTn>
                        </p:par>
                        <p:par>
                          <p:cTn id="62" fill="hold">
                            <p:stCondLst>
                              <p:cond delay="4000"/>
                            </p:stCondLst>
                            <p:childTnLst>
                              <p:par>
                                <p:cTn id="63" presetID="10" presetClass="entr" presetSubtype="0"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fade">
                                      <p:cBhvr>
                                        <p:cTn id="6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dvAuto="0"/>
      <p:bldP spid="12" grpId="0" advAuto="0"/>
      <p:bldP spid="17" grpId="0" advAuto="0"/>
      <p:bldP spid="22" grpId="0" advAuto="0"/>
      <p:bldP spid="27" grpId="0" advAuto="0"/>
      <p:bldP spid="30" grpId="0" advAuto="0"/>
      <p:bldP spid="33" grpId="0" advAuto="0"/>
      <p:bldP spid="36" grpId="0" advAuto="0"/>
      <p:bldP spid="39" grpId="0" advAuto="0"/>
      <p:bldP spid="43" grpId="0"/>
      <p:bldP spid="46" grpId="0"/>
      <p:bldP spid="49" grpId="0"/>
      <p:bldP spid="52" grpId="0"/>
      <p:bldP spid="5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
          <p:cNvGrpSpPr/>
          <p:nvPr/>
        </p:nvGrpSpPr>
        <p:grpSpPr>
          <a:xfrm>
            <a:off x="6832419" y="1081336"/>
            <a:ext cx="4720516" cy="5776664"/>
            <a:chOff x="6879858" y="429930"/>
            <a:chExt cx="5192568" cy="6354330"/>
          </a:xfrm>
          <a:noFill/>
        </p:grpSpPr>
        <p:sp>
          <p:nvSpPr>
            <p:cNvPr id="37" name="Freeform 5"/>
            <p:cNvSpPr/>
            <p:nvPr/>
          </p:nvSpPr>
          <p:spPr bwMode="auto">
            <a:xfrm>
              <a:off x="6879858" y="429930"/>
              <a:ext cx="5192568" cy="6354330"/>
            </a:xfrm>
            <a:custGeom>
              <a:avLst/>
              <a:gdLst>
                <a:gd name="T0" fmla="*/ 1412 w 1646"/>
                <a:gd name="T1" fmla="*/ 1674 h 2015"/>
                <a:gd name="T2" fmla="*/ 1372 w 1646"/>
                <a:gd name="T3" fmla="*/ 1163 h 2015"/>
                <a:gd name="T4" fmla="*/ 1439 w 1646"/>
                <a:gd name="T5" fmla="*/ 1075 h 2015"/>
                <a:gd name="T6" fmla="*/ 1536 w 1646"/>
                <a:gd name="T7" fmla="*/ 808 h 2015"/>
                <a:gd name="T8" fmla="*/ 1247 w 1646"/>
                <a:gd name="T9" fmla="*/ 156 h 2015"/>
                <a:gd name="T10" fmla="*/ 493 w 1646"/>
                <a:gd name="T11" fmla="*/ 100 h 2015"/>
                <a:gd name="T12" fmla="*/ 398 w 1646"/>
                <a:gd name="T13" fmla="*/ 157 h 2015"/>
                <a:gd name="T14" fmla="*/ 163 w 1646"/>
                <a:gd name="T15" fmla="*/ 524 h 2015"/>
                <a:gd name="T16" fmla="*/ 126 w 1646"/>
                <a:gd name="T17" fmla="*/ 617 h 2015"/>
                <a:gd name="T18" fmla="*/ 134 w 1646"/>
                <a:gd name="T19" fmla="*/ 682 h 2015"/>
                <a:gd name="T20" fmla="*/ 133 w 1646"/>
                <a:gd name="T21" fmla="*/ 749 h 2015"/>
                <a:gd name="T22" fmla="*/ 20 w 1646"/>
                <a:gd name="T23" fmla="*/ 977 h 2015"/>
                <a:gd name="T24" fmla="*/ 1 w 1646"/>
                <a:gd name="T25" fmla="*/ 1022 h 2015"/>
                <a:gd name="T26" fmla="*/ 35 w 1646"/>
                <a:gd name="T27" fmla="*/ 1079 h 2015"/>
                <a:gd name="T28" fmla="*/ 89 w 1646"/>
                <a:gd name="T29" fmla="*/ 1092 h 2015"/>
                <a:gd name="T30" fmla="*/ 103 w 1646"/>
                <a:gd name="T31" fmla="*/ 1178 h 2015"/>
                <a:gd name="T32" fmla="*/ 88 w 1646"/>
                <a:gd name="T33" fmla="*/ 1208 h 2015"/>
                <a:gd name="T34" fmla="*/ 113 w 1646"/>
                <a:gd name="T35" fmla="*/ 1250 h 2015"/>
                <a:gd name="T36" fmla="*/ 141 w 1646"/>
                <a:gd name="T37" fmla="*/ 1260 h 2015"/>
                <a:gd name="T38" fmla="*/ 118 w 1646"/>
                <a:gd name="T39" fmla="*/ 1278 h 2015"/>
                <a:gd name="T40" fmla="*/ 136 w 1646"/>
                <a:gd name="T41" fmla="*/ 1339 h 2015"/>
                <a:gd name="T42" fmla="*/ 151 w 1646"/>
                <a:gd name="T43" fmla="*/ 1373 h 2015"/>
                <a:gd name="T44" fmla="*/ 139 w 1646"/>
                <a:gd name="T45" fmla="*/ 1432 h 2015"/>
                <a:gd name="T46" fmla="*/ 215 w 1646"/>
                <a:gd name="T47" fmla="*/ 1540 h 2015"/>
                <a:gd name="T48" fmla="*/ 436 w 1646"/>
                <a:gd name="T49" fmla="*/ 1546 h 2015"/>
                <a:gd name="T50" fmla="*/ 541 w 1646"/>
                <a:gd name="T51" fmla="*/ 1617 h 2015"/>
                <a:gd name="T52" fmla="*/ 560 w 1646"/>
                <a:gd name="T53" fmla="*/ 1684 h 2015"/>
                <a:gd name="T54" fmla="*/ 644 w 1646"/>
                <a:gd name="T55" fmla="*/ 1879 h 2015"/>
                <a:gd name="T56" fmla="*/ 607 w 1646"/>
                <a:gd name="T57" fmla="*/ 2015 h 2015"/>
                <a:gd name="T58" fmla="*/ 1646 w 1646"/>
                <a:gd name="T59" fmla="*/ 2015 h 2015"/>
                <a:gd name="T60" fmla="*/ 1412 w 1646"/>
                <a:gd name="T61" fmla="*/ 1674 h 2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46" h="2015">
                  <a:moveTo>
                    <a:pt x="1412" y="1674"/>
                  </a:moveTo>
                  <a:cubicBezTo>
                    <a:pt x="1287" y="1534"/>
                    <a:pt x="1265" y="1326"/>
                    <a:pt x="1372" y="1163"/>
                  </a:cubicBezTo>
                  <a:cubicBezTo>
                    <a:pt x="1391" y="1135"/>
                    <a:pt x="1413" y="1106"/>
                    <a:pt x="1439" y="1075"/>
                  </a:cubicBezTo>
                  <a:cubicBezTo>
                    <a:pt x="1499" y="1000"/>
                    <a:pt x="1530" y="907"/>
                    <a:pt x="1536" y="808"/>
                  </a:cubicBezTo>
                  <a:cubicBezTo>
                    <a:pt x="1551" y="579"/>
                    <a:pt x="1439" y="291"/>
                    <a:pt x="1247" y="156"/>
                  </a:cubicBezTo>
                  <a:cubicBezTo>
                    <a:pt x="1032" y="18"/>
                    <a:pt x="744" y="0"/>
                    <a:pt x="493" y="100"/>
                  </a:cubicBezTo>
                  <a:cubicBezTo>
                    <a:pt x="460" y="116"/>
                    <a:pt x="429" y="135"/>
                    <a:pt x="398" y="157"/>
                  </a:cubicBezTo>
                  <a:cubicBezTo>
                    <a:pt x="258" y="258"/>
                    <a:pt x="224" y="369"/>
                    <a:pt x="163" y="524"/>
                  </a:cubicBezTo>
                  <a:cubicBezTo>
                    <a:pt x="151" y="554"/>
                    <a:pt x="133" y="585"/>
                    <a:pt x="126" y="617"/>
                  </a:cubicBezTo>
                  <a:cubicBezTo>
                    <a:pt x="119" y="652"/>
                    <a:pt x="127" y="664"/>
                    <a:pt x="134" y="682"/>
                  </a:cubicBezTo>
                  <a:cubicBezTo>
                    <a:pt x="145" y="707"/>
                    <a:pt x="144" y="723"/>
                    <a:pt x="133" y="749"/>
                  </a:cubicBezTo>
                  <a:cubicBezTo>
                    <a:pt x="97" y="826"/>
                    <a:pt x="65" y="904"/>
                    <a:pt x="20" y="977"/>
                  </a:cubicBezTo>
                  <a:cubicBezTo>
                    <a:pt x="12" y="989"/>
                    <a:pt x="2" y="1005"/>
                    <a:pt x="1" y="1022"/>
                  </a:cubicBezTo>
                  <a:cubicBezTo>
                    <a:pt x="0" y="1046"/>
                    <a:pt x="11" y="1070"/>
                    <a:pt x="35" y="1079"/>
                  </a:cubicBezTo>
                  <a:cubicBezTo>
                    <a:pt x="52" y="1085"/>
                    <a:pt x="71" y="1083"/>
                    <a:pt x="89" y="1092"/>
                  </a:cubicBezTo>
                  <a:cubicBezTo>
                    <a:pt x="130" y="1112"/>
                    <a:pt x="124" y="1148"/>
                    <a:pt x="103" y="1178"/>
                  </a:cubicBezTo>
                  <a:cubicBezTo>
                    <a:pt x="96" y="1189"/>
                    <a:pt x="89" y="1199"/>
                    <a:pt x="88" y="1208"/>
                  </a:cubicBezTo>
                  <a:cubicBezTo>
                    <a:pt x="85" y="1225"/>
                    <a:pt x="90" y="1240"/>
                    <a:pt x="113" y="1250"/>
                  </a:cubicBezTo>
                  <a:cubicBezTo>
                    <a:pt x="120" y="1254"/>
                    <a:pt x="130" y="1257"/>
                    <a:pt x="141" y="1260"/>
                  </a:cubicBezTo>
                  <a:cubicBezTo>
                    <a:pt x="131" y="1266"/>
                    <a:pt x="123" y="1272"/>
                    <a:pt x="118" y="1278"/>
                  </a:cubicBezTo>
                  <a:cubicBezTo>
                    <a:pt x="94" y="1302"/>
                    <a:pt x="114" y="1325"/>
                    <a:pt x="136" y="1339"/>
                  </a:cubicBezTo>
                  <a:cubicBezTo>
                    <a:pt x="150" y="1348"/>
                    <a:pt x="159" y="1356"/>
                    <a:pt x="151" y="1373"/>
                  </a:cubicBezTo>
                  <a:cubicBezTo>
                    <a:pt x="142" y="1393"/>
                    <a:pt x="139" y="1413"/>
                    <a:pt x="139" y="1432"/>
                  </a:cubicBezTo>
                  <a:cubicBezTo>
                    <a:pt x="140" y="1481"/>
                    <a:pt x="166" y="1527"/>
                    <a:pt x="215" y="1540"/>
                  </a:cubicBezTo>
                  <a:cubicBezTo>
                    <a:pt x="277" y="1556"/>
                    <a:pt x="371" y="1542"/>
                    <a:pt x="436" y="1546"/>
                  </a:cubicBezTo>
                  <a:cubicBezTo>
                    <a:pt x="483" y="1550"/>
                    <a:pt x="520" y="1567"/>
                    <a:pt x="541" y="1617"/>
                  </a:cubicBezTo>
                  <a:cubicBezTo>
                    <a:pt x="550" y="1639"/>
                    <a:pt x="555" y="1661"/>
                    <a:pt x="560" y="1684"/>
                  </a:cubicBezTo>
                  <a:cubicBezTo>
                    <a:pt x="577" y="1767"/>
                    <a:pt x="616" y="1806"/>
                    <a:pt x="644" y="1879"/>
                  </a:cubicBezTo>
                  <a:cubicBezTo>
                    <a:pt x="660" y="1920"/>
                    <a:pt x="660" y="1966"/>
                    <a:pt x="607" y="2015"/>
                  </a:cubicBezTo>
                  <a:cubicBezTo>
                    <a:pt x="1646" y="2015"/>
                    <a:pt x="1646" y="2015"/>
                    <a:pt x="1646" y="2015"/>
                  </a:cubicBezTo>
                  <a:cubicBezTo>
                    <a:pt x="1600" y="1886"/>
                    <a:pt x="1527" y="1803"/>
                    <a:pt x="1412" y="1674"/>
                  </a:cubicBez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38" name="Freeform 6"/>
            <p:cNvSpPr/>
            <p:nvPr/>
          </p:nvSpPr>
          <p:spPr bwMode="auto">
            <a:xfrm>
              <a:off x="6879858" y="546828"/>
              <a:ext cx="2561648" cy="6237432"/>
            </a:xfrm>
            <a:custGeom>
              <a:avLst/>
              <a:gdLst>
                <a:gd name="T0" fmla="*/ 812 w 812"/>
                <a:gd name="T1" fmla="*/ 0 h 1978"/>
                <a:gd name="T2" fmla="*/ 493 w 812"/>
                <a:gd name="T3" fmla="*/ 63 h 1978"/>
                <a:gd name="T4" fmla="*/ 398 w 812"/>
                <a:gd name="T5" fmla="*/ 120 h 1978"/>
                <a:gd name="T6" fmla="*/ 163 w 812"/>
                <a:gd name="T7" fmla="*/ 487 h 1978"/>
                <a:gd name="T8" fmla="*/ 126 w 812"/>
                <a:gd name="T9" fmla="*/ 580 h 1978"/>
                <a:gd name="T10" fmla="*/ 134 w 812"/>
                <a:gd name="T11" fmla="*/ 645 h 1978"/>
                <a:gd name="T12" fmla="*/ 133 w 812"/>
                <a:gd name="T13" fmla="*/ 712 h 1978"/>
                <a:gd name="T14" fmla="*/ 20 w 812"/>
                <a:gd name="T15" fmla="*/ 940 h 1978"/>
                <a:gd name="T16" fmla="*/ 1 w 812"/>
                <a:gd name="T17" fmla="*/ 985 h 1978"/>
                <a:gd name="T18" fmla="*/ 35 w 812"/>
                <a:gd name="T19" fmla="*/ 1042 h 1978"/>
                <a:gd name="T20" fmla="*/ 89 w 812"/>
                <a:gd name="T21" fmla="*/ 1055 h 1978"/>
                <a:gd name="T22" fmla="*/ 103 w 812"/>
                <a:gd name="T23" fmla="*/ 1141 h 1978"/>
                <a:gd name="T24" fmla="*/ 88 w 812"/>
                <a:gd name="T25" fmla="*/ 1171 h 1978"/>
                <a:gd name="T26" fmla="*/ 113 w 812"/>
                <a:gd name="T27" fmla="*/ 1213 h 1978"/>
                <a:gd name="T28" fmla="*/ 141 w 812"/>
                <a:gd name="T29" fmla="*/ 1223 h 1978"/>
                <a:gd name="T30" fmla="*/ 118 w 812"/>
                <a:gd name="T31" fmla="*/ 1241 h 1978"/>
                <a:gd name="T32" fmla="*/ 136 w 812"/>
                <a:gd name="T33" fmla="*/ 1302 h 1978"/>
                <a:gd name="T34" fmla="*/ 151 w 812"/>
                <a:gd name="T35" fmla="*/ 1336 h 1978"/>
                <a:gd name="T36" fmla="*/ 139 w 812"/>
                <a:gd name="T37" fmla="*/ 1395 h 1978"/>
                <a:gd name="T38" fmla="*/ 215 w 812"/>
                <a:gd name="T39" fmla="*/ 1503 h 1978"/>
                <a:gd name="T40" fmla="*/ 436 w 812"/>
                <a:gd name="T41" fmla="*/ 1509 h 1978"/>
                <a:gd name="T42" fmla="*/ 541 w 812"/>
                <a:gd name="T43" fmla="*/ 1580 h 1978"/>
                <a:gd name="T44" fmla="*/ 560 w 812"/>
                <a:gd name="T45" fmla="*/ 1647 h 1978"/>
                <a:gd name="T46" fmla="*/ 644 w 812"/>
                <a:gd name="T47" fmla="*/ 1842 h 1978"/>
                <a:gd name="T48" fmla="*/ 607 w 812"/>
                <a:gd name="T49" fmla="*/ 1978 h 1978"/>
                <a:gd name="T50" fmla="*/ 812 w 812"/>
                <a:gd name="T51" fmla="*/ 1978 h 1978"/>
                <a:gd name="T52" fmla="*/ 812 w 812"/>
                <a:gd name="T53" fmla="*/ 0 h 1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2" h="1978">
                  <a:moveTo>
                    <a:pt x="812" y="0"/>
                  </a:moveTo>
                  <a:cubicBezTo>
                    <a:pt x="704" y="1"/>
                    <a:pt x="596" y="22"/>
                    <a:pt x="493" y="63"/>
                  </a:cubicBezTo>
                  <a:cubicBezTo>
                    <a:pt x="460" y="79"/>
                    <a:pt x="429" y="98"/>
                    <a:pt x="398" y="120"/>
                  </a:cubicBezTo>
                  <a:cubicBezTo>
                    <a:pt x="258" y="221"/>
                    <a:pt x="224" y="332"/>
                    <a:pt x="163" y="487"/>
                  </a:cubicBezTo>
                  <a:cubicBezTo>
                    <a:pt x="151" y="517"/>
                    <a:pt x="133" y="548"/>
                    <a:pt x="126" y="580"/>
                  </a:cubicBezTo>
                  <a:cubicBezTo>
                    <a:pt x="119" y="615"/>
                    <a:pt x="127" y="627"/>
                    <a:pt x="134" y="645"/>
                  </a:cubicBezTo>
                  <a:cubicBezTo>
                    <a:pt x="145" y="670"/>
                    <a:pt x="144" y="686"/>
                    <a:pt x="133" y="712"/>
                  </a:cubicBezTo>
                  <a:cubicBezTo>
                    <a:pt x="97" y="789"/>
                    <a:pt x="65" y="867"/>
                    <a:pt x="20" y="940"/>
                  </a:cubicBezTo>
                  <a:cubicBezTo>
                    <a:pt x="12" y="952"/>
                    <a:pt x="2" y="968"/>
                    <a:pt x="1" y="985"/>
                  </a:cubicBezTo>
                  <a:cubicBezTo>
                    <a:pt x="0" y="1009"/>
                    <a:pt x="11" y="1033"/>
                    <a:pt x="35" y="1042"/>
                  </a:cubicBezTo>
                  <a:cubicBezTo>
                    <a:pt x="52" y="1048"/>
                    <a:pt x="71" y="1046"/>
                    <a:pt x="89" y="1055"/>
                  </a:cubicBezTo>
                  <a:cubicBezTo>
                    <a:pt x="130" y="1075"/>
                    <a:pt x="124" y="1111"/>
                    <a:pt x="103" y="1141"/>
                  </a:cubicBezTo>
                  <a:cubicBezTo>
                    <a:pt x="96" y="1152"/>
                    <a:pt x="89" y="1162"/>
                    <a:pt x="88" y="1171"/>
                  </a:cubicBezTo>
                  <a:cubicBezTo>
                    <a:pt x="85" y="1188"/>
                    <a:pt x="90" y="1203"/>
                    <a:pt x="113" y="1213"/>
                  </a:cubicBezTo>
                  <a:cubicBezTo>
                    <a:pt x="120" y="1217"/>
                    <a:pt x="130" y="1220"/>
                    <a:pt x="141" y="1223"/>
                  </a:cubicBezTo>
                  <a:cubicBezTo>
                    <a:pt x="131" y="1229"/>
                    <a:pt x="123" y="1235"/>
                    <a:pt x="118" y="1241"/>
                  </a:cubicBezTo>
                  <a:cubicBezTo>
                    <a:pt x="94" y="1265"/>
                    <a:pt x="114" y="1288"/>
                    <a:pt x="136" y="1302"/>
                  </a:cubicBezTo>
                  <a:cubicBezTo>
                    <a:pt x="150" y="1311"/>
                    <a:pt x="159" y="1319"/>
                    <a:pt x="151" y="1336"/>
                  </a:cubicBezTo>
                  <a:cubicBezTo>
                    <a:pt x="142" y="1356"/>
                    <a:pt x="139" y="1376"/>
                    <a:pt x="139" y="1395"/>
                  </a:cubicBezTo>
                  <a:cubicBezTo>
                    <a:pt x="140" y="1444"/>
                    <a:pt x="166" y="1490"/>
                    <a:pt x="215" y="1503"/>
                  </a:cubicBezTo>
                  <a:cubicBezTo>
                    <a:pt x="277" y="1519"/>
                    <a:pt x="371" y="1505"/>
                    <a:pt x="436" y="1509"/>
                  </a:cubicBezTo>
                  <a:cubicBezTo>
                    <a:pt x="483" y="1513"/>
                    <a:pt x="520" y="1530"/>
                    <a:pt x="541" y="1580"/>
                  </a:cubicBezTo>
                  <a:cubicBezTo>
                    <a:pt x="550" y="1602"/>
                    <a:pt x="555" y="1624"/>
                    <a:pt x="560" y="1647"/>
                  </a:cubicBezTo>
                  <a:cubicBezTo>
                    <a:pt x="577" y="1730"/>
                    <a:pt x="616" y="1769"/>
                    <a:pt x="644" y="1842"/>
                  </a:cubicBezTo>
                  <a:cubicBezTo>
                    <a:pt x="660" y="1883"/>
                    <a:pt x="660" y="1929"/>
                    <a:pt x="607" y="1978"/>
                  </a:cubicBezTo>
                  <a:cubicBezTo>
                    <a:pt x="812" y="1978"/>
                    <a:pt x="812" y="1978"/>
                    <a:pt x="812" y="1978"/>
                  </a:cubicBezTo>
                  <a:cubicBezTo>
                    <a:pt x="812" y="0"/>
                    <a:pt x="812" y="0"/>
                    <a:pt x="812" y="0"/>
                  </a:cubicBez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39" name="Freeform 7"/>
            <p:cNvSpPr/>
            <p:nvPr/>
          </p:nvSpPr>
          <p:spPr bwMode="auto">
            <a:xfrm>
              <a:off x="7040052" y="429930"/>
              <a:ext cx="4732193" cy="2908012"/>
            </a:xfrm>
            <a:custGeom>
              <a:avLst/>
              <a:gdLst>
                <a:gd name="T0" fmla="*/ 1466 w 1500"/>
                <a:gd name="T1" fmla="*/ 922 h 922"/>
                <a:gd name="T2" fmla="*/ 1485 w 1500"/>
                <a:gd name="T3" fmla="*/ 808 h 922"/>
                <a:gd name="T4" fmla="*/ 1196 w 1500"/>
                <a:gd name="T5" fmla="*/ 156 h 922"/>
                <a:gd name="T6" fmla="*/ 442 w 1500"/>
                <a:gd name="T7" fmla="*/ 100 h 922"/>
                <a:gd name="T8" fmla="*/ 347 w 1500"/>
                <a:gd name="T9" fmla="*/ 157 h 922"/>
                <a:gd name="T10" fmla="*/ 112 w 1500"/>
                <a:gd name="T11" fmla="*/ 524 h 922"/>
                <a:gd name="T12" fmla="*/ 75 w 1500"/>
                <a:gd name="T13" fmla="*/ 617 h 922"/>
                <a:gd name="T14" fmla="*/ 83 w 1500"/>
                <a:gd name="T15" fmla="*/ 682 h 922"/>
                <a:gd name="T16" fmla="*/ 82 w 1500"/>
                <a:gd name="T17" fmla="*/ 749 h 922"/>
                <a:gd name="T18" fmla="*/ 0 w 1500"/>
                <a:gd name="T19" fmla="*/ 922 h 922"/>
                <a:gd name="T20" fmla="*/ 1466 w 1500"/>
                <a:gd name="T21" fmla="*/ 922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0" h="922">
                  <a:moveTo>
                    <a:pt x="1466" y="922"/>
                  </a:moveTo>
                  <a:cubicBezTo>
                    <a:pt x="1476" y="885"/>
                    <a:pt x="1483" y="847"/>
                    <a:pt x="1485" y="808"/>
                  </a:cubicBezTo>
                  <a:cubicBezTo>
                    <a:pt x="1500" y="579"/>
                    <a:pt x="1388" y="291"/>
                    <a:pt x="1196" y="156"/>
                  </a:cubicBezTo>
                  <a:cubicBezTo>
                    <a:pt x="981" y="18"/>
                    <a:pt x="693" y="0"/>
                    <a:pt x="442" y="100"/>
                  </a:cubicBezTo>
                  <a:cubicBezTo>
                    <a:pt x="409" y="116"/>
                    <a:pt x="378" y="135"/>
                    <a:pt x="347" y="157"/>
                  </a:cubicBezTo>
                  <a:cubicBezTo>
                    <a:pt x="207" y="258"/>
                    <a:pt x="173" y="369"/>
                    <a:pt x="112" y="524"/>
                  </a:cubicBezTo>
                  <a:cubicBezTo>
                    <a:pt x="100" y="554"/>
                    <a:pt x="82" y="585"/>
                    <a:pt x="75" y="617"/>
                  </a:cubicBezTo>
                  <a:cubicBezTo>
                    <a:pt x="68" y="652"/>
                    <a:pt x="76" y="664"/>
                    <a:pt x="83" y="682"/>
                  </a:cubicBezTo>
                  <a:cubicBezTo>
                    <a:pt x="94" y="707"/>
                    <a:pt x="93" y="723"/>
                    <a:pt x="82" y="749"/>
                  </a:cubicBezTo>
                  <a:cubicBezTo>
                    <a:pt x="55" y="807"/>
                    <a:pt x="30" y="866"/>
                    <a:pt x="0" y="922"/>
                  </a:cubicBezTo>
                  <a:cubicBezTo>
                    <a:pt x="1466" y="922"/>
                    <a:pt x="1466" y="922"/>
                    <a:pt x="1466" y="922"/>
                  </a:cubicBez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0" name="Freeform 8"/>
            <p:cNvSpPr/>
            <p:nvPr/>
          </p:nvSpPr>
          <p:spPr bwMode="auto">
            <a:xfrm>
              <a:off x="7040052" y="546828"/>
              <a:ext cx="2401454" cy="2791114"/>
            </a:xfrm>
            <a:custGeom>
              <a:avLst/>
              <a:gdLst>
                <a:gd name="T0" fmla="*/ 761 w 761"/>
                <a:gd name="T1" fmla="*/ 0 h 885"/>
                <a:gd name="T2" fmla="*/ 442 w 761"/>
                <a:gd name="T3" fmla="*/ 63 h 885"/>
                <a:gd name="T4" fmla="*/ 347 w 761"/>
                <a:gd name="T5" fmla="*/ 120 h 885"/>
                <a:gd name="T6" fmla="*/ 112 w 761"/>
                <a:gd name="T7" fmla="*/ 487 h 885"/>
                <a:gd name="T8" fmla="*/ 75 w 761"/>
                <a:gd name="T9" fmla="*/ 580 h 885"/>
                <a:gd name="T10" fmla="*/ 83 w 761"/>
                <a:gd name="T11" fmla="*/ 645 h 885"/>
                <a:gd name="T12" fmla="*/ 82 w 761"/>
                <a:gd name="T13" fmla="*/ 712 h 885"/>
                <a:gd name="T14" fmla="*/ 0 w 761"/>
                <a:gd name="T15" fmla="*/ 885 h 885"/>
                <a:gd name="T16" fmla="*/ 761 w 761"/>
                <a:gd name="T17" fmla="*/ 885 h 885"/>
                <a:gd name="T18" fmla="*/ 761 w 761"/>
                <a:gd name="T19"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1" h="885">
                  <a:moveTo>
                    <a:pt x="761" y="0"/>
                  </a:moveTo>
                  <a:cubicBezTo>
                    <a:pt x="653" y="1"/>
                    <a:pt x="545" y="22"/>
                    <a:pt x="442" y="63"/>
                  </a:cubicBezTo>
                  <a:cubicBezTo>
                    <a:pt x="409" y="79"/>
                    <a:pt x="378" y="98"/>
                    <a:pt x="347" y="120"/>
                  </a:cubicBezTo>
                  <a:cubicBezTo>
                    <a:pt x="207" y="221"/>
                    <a:pt x="173" y="332"/>
                    <a:pt x="112" y="487"/>
                  </a:cubicBezTo>
                  <a:cubicBezTo>
                    <a:pt x="100" y="517"/>
                    <a:pt x="82" y="548"/>
                    <a:pt x="75" y="580"/>
                  </a:cubicBezTo>
                  <a:cubicBezTo>
                    <a:pt x="68" y="615"/>
                    <a:pt x="76" y="627"/>
                    <a:pt x="83" y="645"/>
                  </a:cubicBezTo>
                  <a:cubicBezTo>
                    <a:pt x="94" y="670"/>
                    <a:pt x="93" y="686"/>
                    <a:pt x="82" y="712"/>
                  </a:cubicBezTo>
                  <a:cubicBezTo>
                    <a:pt x="55" y="770"/>
                    <a:pt x="30" y="829"/>
                    <a:pt x="0" y="885"/>
                  </a:cubicBezTo>
                  <a:cubicBezTo>
                    <a:pt x="761" y="885"/>
                    <a:pt x="761" y="885"/>
                    <a:pt x="761" y="885"/>
                  </a:cubicBezTo>
                  <a:cubicBezTo>
                    <a:pt x="761" y="0"/>
                    <a:pt x="761" y="0"/>
                    <a:pt x="761" y="0"/>
                  </a:cubicBez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1" name="Freeform 9"/>
            <p:cNvSpPr/>
            <p:nvPr/>
          </p:nvSpPr>
          <p:spPr bwMode="auto">
            <a:xfrm>
              <a:off x="8917631" y="2372454"/>
              <a:ext cx="236682" cy="785091"/>
            </a:xfrm>
            <a:custGeom>
              <a:avLst/>
              <a:gdLst>
                <a:gd name="T0" fmla="*/ 164 w 164"/>
                <a:gd name="T1" fmla="*/ 0 h 544"/>
                <a:gd name="T2" fmla="*/ 164 w 164"/>
                <a:gd name="T3" fmla="*/ 544 h 544"/>
                <a:gd name="T4" fmla="*/ 72 w 164"/>
                <a:gd name="T5" fmla="*/ 544 h 544"/>
                <a:gd name="T6" fmla="*/ 72 w 164"/>
                <a:gd name="T7" fmla="*/ 75 h 544"/>
                <a:gd name="T8" fmla="*/ 41 w 164"/>
                <a:gd name="T9" fmla="*/ 134 h 544"/>
                <a:gd name="T10" fmla="*/ 0 w 164"/>
                <a:gd name="T11" fmla="*/ 110 h 544"/>
                <a:gd name="T12" fmla="*/ 63 w 164"/>
                <a:gd name="T13" fmla="*/ 0 h 544"/>
                <a:gd name="T14" fmla="*/ 164 w 164"/>
                <a:gd name="T15" fmla="*/ 0 h 544"/>
                <a:gd name="T16" fmla="*/ 164 w 164"/>
                <a:gd name="T17"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544">
                  <a:moveTo>
                    <a:pt x="164" y="0"/>
                  </a:moveTo>
                  <a:lnTo>
                    <a:pt x="164" y="544"/>
                  </a:lnTo>
                  <a:lnTo>
                    <a:pt x="72" y="544"/>
                  </a:lnTo>
                  <a:lnTo>
                    <a:pt x="72" y="75"/>
                  </a:lnTo>
                  <a:lnTo>
                    <a:pt x="41" y="134"/>
                  </a:lnTo>
                  <a:lnTo>
                    <a:pt x="0" y="110"/>
                  </a:lnTo>
                  <a:lnTo>
                    <a:pt x="63" y="0"/>
                  </a:lnTo>
                  <a:lnTo>
                    <a:pt x="164" y="0"/>
                  </a:lnTo>
                  <a:lnTo>
                    <a:pt x="164" y="0"/>
                  </a:ln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2" name="Freeform 10"/>
            <p:cNvSpPr/>
            <p:nvPr/>
          </p:nvSpPr>
          <p:spPr bwMode="auto">
            <a:xfrm>
              <a:off x="9620461" y="2372454"/>
              <a:ext cx="347807" cy="785091"/>
            </a:xfrm>
            <a:custGeom>
              <a:avLst/>
              <a:gdLst>
                <a:gd name="T0" fmla="*/ 105 w 110"/>
                <a:gd name="T1" fmla="*/ 98 h 249"/>
                <a:gd name="T2" fmla="*/ 110 w 110"/>
                <a:gd name="T3" fmla="*/ 79 h 249"/>
                <a:gd name="T4" fmla="*/ 110 w 110"/>
                <a:gd name="T5" fmla="*/ 38 h 249"/>
                <a:gd name="T6" fmla="*/ 99 w 110"/>
                <a:gd name="T7" fmla="*/ 11 h 249"/>
                <a:gd name="T8" fmla="*/ 72 w 110"/>
                <a:gd name="T9" fmla="*/ 0 h 249"/>
                <a:gd name="T10" fmla="*/ 38 w 110"/>
                <a:gd name="T11" fmla="*/ 0 h 249"/>
                <a:gd name="T12" fmla="*/ 11 w 110"/>
                <a:gd name="T13" fmla="*/ 11 h 249"/>
                <a:gd name="T14" fmla="*/ 0 w 110"/>
                <a:gd name="T15" fmla="*/ 38 h 249"/>
                <a:gd name="T16" fmla="*/ 0 w 110"/>
                <a:gd name="T17" fmla="*/ 70 h 249"/>
                <a:gd name="T18" fmla="*/ 41 w 110"/>
                <a:gd name="T19" fmla="*/ 70 h 249"/>
                <a:gd name="T20" fmla="*/ 41 w 110"/>
                <a:gd name="T21" fmla="*/ 35 h 249"/>
                <a:gd name="T22" fmla="*/ 69 w 110"/>
                <a:gd name="T23" fmla="*/ 35 h 249"/>
                <a:gd name="T24" fmla="*/ 69 w 110"/>
                <a:gd name="T25" fmla="*/ 91 h 249"/>
                <a:gd name="T26" fmla="*/ 0 w 110"/>
                <a:gd name="T27" fmla="*/ 215 h 249"/>
                <a:gd name="T28" fmla="*/ 0 w 110"/>
                <a:gd name="T29" fmla="*/ 249 h 249"/>
                <a:gd name="T30" fmla="*/ 110 w 110"/>
                <a:gd name="T31" fmla="*/ 249 h 249"/>
                <a:gd name="T32" fmla="*/ 110 w 110"/>
                <a:gd name="T33" fmla="*/ 215 h 249"/>
                <a:gd name="T34" fmla="*/ 40 w 110"/>
                <a:gd name="T35" fmla="*/ 215 h 249"/>
                <a:gd name="T36" fmla="*/ 105 w 110"/>
                <a:gd name="T37" fmla="*/ 98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49">
                  <a:moveTo>
                    <a:pt x="105" y="98"/>
                  </a:moveTo>
                  <a:cubicBezTo>
                    <a:pt x="109" y="92"/>
                    <a:pt x="110" y="86"/>
                    <a:pt x="110" y="79"/>
                  </a:cubicBezTo>
                  <a:cubicBezTo>
                    <a:pt x="110" y="38"/>
                    <a:pt x="110" y="38"/>
                    <a:pt x="110" y="38"/>
                  </a:cubicBezTo>
                  <a:cubicBezTo>
                    <a:pt x="110" y="28"/>
                    <a:pt x="107" y="19"/>
                    <a:pt x="99" y="11"/>
                  </a:cubicBezTo>
                  <a:cubicBezTo>
                    <a:pt x="92" y="4"/>
                    <a:pt x="83" y="0"/>
                    <a:pt x="72" y="0"/>
                  </a:cubicBezTo>
                  <a:cubicBezTo>
                    <a:pt x="38" y="0"/>
                    <a:pt x="38" y="0"/>
                    <a:pt x="38" y="0"/>
                  </a:cubicBezTo>
                  <a:cubicBezTo>
                    <a:pt x="28" y="0"/>
                    <a:pt x="19" y="4"/>
                    <a:pt x="11" y="11"/>
                  </a:cubicBezTo>
                  <a:cubicBezTo>
                    <a:pt x="4" y="19"/>
                    <a:pt x="0" y="28"/>
                    <a:pt x="0" y="38"/>
                  </a:cubicBezTo>
                  <a:cubicBezTo>
                    <a:pt x="0" y="70"/>
                    <a:pt x="0" y="70"/>
                    <a:pt x="0" y="70"/>
                  </a:cubicBezTo>
                  <a:cubicBezTo>
                    <a:pt x="41" y="70"/>
                    <a:pt x="41" y="70"/>
                    <a:pt x="41" y="70"/>
                  </a:cubicBezTo>
                  <a:cubicBezTo>
                    <a:pt x="41" y="35"/>
                    <a:pt x="41" y="35"/>
                    <a:pt x="41" y="35"/>
                  </a:cubicBezTo>
                  <a:cubicBezTo>
                    <a:pt x="69" y="35"/>
                    <a:pt x="69" y="35"/>
                    <a:pt x="69" y="35"/>
                  </a:cubicBezTo>
                  <a:cubicBezTo>
                    <a:pt x="69" y="91"/>
                    <a:pt x="69" y="91"/>
                    <a:pt x="69" y="91"/>
                  </a:cubicBezTo>
                  <a:cubicBezTo>
                    <a:pt x="0" y="215"/>
                    <a:pt x="0" y="215"/>
                    <a:pt x="0" y="215"/>
                  </a:cubicBezTo>
                  <a:cubicBezTo>
                    <a:pt x="0" y="249"/>
                    <a:pt x="0" y="249"/>
                    <a:pt x="0" y="249"/>
                  </a:cubicBezTo>
                  <a:cubicBezTo>
                    <a:pt x="110" y="249"/>
                    <a:pt x="110" y="249"/>
                    <a:pt x="110" y="249"/>
                  </a:cubicBezTo>
                  <a:cubicBezTo>
                    <a:pt x="110" y="215"/>
                    <a:pt x="110" y="215"/>
                    <a:pt x="110" y="215"/>
                  </a:cubicBezTo>
                  <a:cubicBezTo>
                    <a:pt x="40" y="215"/>
                    <a:pt x="40" y="215"/>
                    <a:pt x="40" y="215"/>
                  </a:cubicBezTo>
                  <a:cubicBezTo>
                    <a:pt x="105" y="98"/>
                    <a:pt x="105" y="98"/>
                    <a:pt x="105" y="98"/>
                  </a:cubicBez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3" name="Freeform 11"/>
            <p:cNvSpPr/>
            <p:nvPr/>
          </p:nvSpPr>
          <p:spPr bwMode="auto">
            <a:xfrm>
              <a:off x="8910415" y="3516896"/>
              <a:ext cx="350694" cy="789421"/>
            </a:xfrm>
            <a:custGeom>
              <a:avLst/>
              <a:gdLst>
                <a:gd name="T0" fmla="*/ 73 w 111"/>
                <a:gd name="T1" fmla="*/ 0 h 250"/>
                <a:gd name="T2" fmla="*/ 100 w 111"/>
                <a:gd name="T3" fmla="*/ 11 h 250"/>
                <a:gd name="T4" fmla="*/ 111 w 111"/>
                <a:gd name="T5" fmla="*/ 38 h 250"/>
                <a:gd name="T6" fmla="*/ 111 w 111"/>
                <a:gd name="T7" fmla="*/ 91 h 250"/>
                <a:gd name="T8" fmla="*/ 105 w 111"/>
                <a:gd name="T9" fmla="*/ 111 h 250"/>
                <a:gd name="T10" fmla="*/ 90 w 111"/>
                <a:gd name="T11" fmla="*/ 125 h 250"/>
                <a:gd name="T12" fmla="*/ 105 w 111"/>
                <a:gd name="T13" fmla="*/ 139 h 250"/>
                <a:gd name="T14" fmla="*/ 111 w 111"/>
                <a:gd name="T15" fmla="*/ 159 h 250"/>
                <a:gd name="T16" fmla="*/ 111 w 111"/>
                <a:gd name="T17" fmla="*/ 211 h 250"/>
                <a:gd name="T18" fmla="*/ 100 w 111"/>
                <a:gd name="T19" fmla="*/ 238 h 250"/>
                <a:gd name="T20" fmla="*/ 73 w 111"/>
                <a:gd name="T21" fmla="*/ 250 h 250"/>
                <a:gd name="T22" fmla="*/ 38 w 111"/>
                <a:gd name="T23" fmla="*/ 250 h 250"/>
                <a:gd name="T24" fmla="*/ 12 w 111"/>
                <a:gd name="T25" fmla="*/ 238 h 250"/>
                <a:gd name="T26" fmla="*/ 0 w 111"/>
                <a:gd name="T27" fmla="*/ 211 h 250"/>
                <a:gd name="T28" fmla="*/ 0 w 111"/>
                <a:gd name="T29" fmla="*/ 180 h 250"/>
                <a:gd name="T30" fmla="*/ 41 w 111"/>
                <a:gd name="T31" fmla="*/ 180 h 250"/>
                <a:gd name="T32" fmla="*/ 41 w 111"/>
                <a:gd name="T33" fmla="*/ 215 h 250"/>
                <a:gd name="T34" fmla="*/ 70 w 111"/>
                <a:gd name="T35" fmla="*/ 215 h 250"/>
                <a:gd name="T36" fmla="*/ 70 w 111"/>
                <a:gd name="T37" fmla="*/ 142 h 250"/>
                <a:gd name="T38" fmla="*/ 41 w 111"/>
                <a:gd name="T39" fmla="*/ 142 h 250"/>
                <a:gd name="T40" fmla="*/ 41 w 111"/>
                <a:gd name="T41" fmla="*/ 107 h 250"/>
                <a:gd name="T42" fmla="*/ 70 w 111"/>
                <a:gd name="T43" fmla="*/ 107 h 250"/>
                <a:gd name="T44" fmla="*/ 70 w 111"/>
                <a:gd name="T45" fmla="*/ 35 h 250"/>
                <a:gd name="T46" fmla="*/ 41 w 111"/>
                <a:gd name="T47" fmla="*/ 35 h 250"/>
                <a:gd name="T48" fmla="*/ 41 w 111"/>
                <a:gd name="T49" fmla="*/ 70 h 250"/>
                <a:gd name="T50" fmla="*/ 0 w 111"/>
                <a:gd name="T51" fmla="*/ 70 h 250"/>
                <a:gd name="T52" fmla="*/ 0 w 111"/>
                <a:gd name="T53" fmla="*/ 38 h 250"/>
                <a:gd name="T54" fmla="*/ 12 w 111"/>
                <a:gd name="T55" fmla="*/ 11 h 250"/>
                <a:gd name="T56" fmla="*/ 38 w 111"/>
                <a:gd name="T57" fmla="*/ 0 h 250"/>
                <a:gd name="T58" fmla="*/ 73 w 111"/>
                <a:gd name="T59" fmla="*/ 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1" h="250">
                  <a:moveTo>
                    <a:pt x="73" y="0"/>
                  </a:moveTo>
                  <a:cubicBezTo>
                    <a:pt x="83" y="0"/>
                    <a:pt x="92" y="4"/>
                    <a:pt x="100" y="11"/>
                  </a:cubicBezTo>
                  <a:cubicBezTo>
                    <a:pt x="107" y="19"/>
                    <a:pt x="111" y="28"/>
                    <a:pt x="111" y="38"/>
                  </a:cubicBezTo>
                  <a:cubicBezTo>
                    <a:pt x="111" y="91"/>
                    <a:pt x="111" y="91"/>
                    <a:pt x="111" y="91"/>
                  </a:cubicBezTo>
                  <a:cubicBezTo>
                    <a:pt x="111" y="98"/>
                    <a:pt x="109" y="105"/>
                    <a:pt x="105" y="111"/>
                  </a:cubicBezTo>
                  <a:cubicBezTo>
                    <a:pt x="101" y="117"/>
                    <a:pt x="96" y="122"/>
                    <a:pt x="90" y="125"/>
                  </a:cubicBezTo>
                  <a:cubicBezTo>
                    <a:pt x="96" y="128"/>
                    <a:pt x="101" y="133"/>
                    <a:pt x="105" y="139"/>
                  </a:cubicBezTo>
                  <a:cubicBezTo>
                    <a:pt x="109" y="145"/>
                    <a:pt x="111" y="152"/>
                    <a:pt x="111" y="159"/>
                  </a:cubicBezTo>
                  <a:cubicBezTo>
                    <a:pt x="111" y="211"/>
                    <a:pt x="111" y="211"/>
                    <a:pt x="111" y="211"/>
                  </a:cubicBezTo>
                  <a:cubicBezTo>
                    <a:pt x="111" y="222"/>
                    <a:pt x="107" y="231"/>
                    <a:pt x="100" y="238"/>
                  </a:cubicBezTo>
                  <a:cubicBezTo>
                    <a:pt x="92" y="246"/>
                    <a:pt x="83" y="250"/>
                    <a:pt x="73" y="250"/>
                  </a:cubicBezTo>
                  <a:cubicBezTo>
                    <a:pt x="38" y="250"/>
                    <a:pt x="38" y="250"/>
                    <a:pt x="38" y="250"/>
                  </a:cubicBezTo>
                  <a:cubicBezTo>
                    <a:pt x="28" y="250"/>
                    <a:pt x="19" y="246"/>
                    <a:pt x="12" y="238"/>
                  </a:cubicBezTo>
                  <a:cubicBezTo>
                    <a:pt x="4" y="231"/>
                    <a:pt x="0" y="222"/>
                    <a:pt x="0" y="211"/>
                  </a:cubicBezTo>
                  <a:cubicBezTo>
                    <a:pt x="0" y="180"/>
                    <a:pt x="0" y="180"/>
                    <a:pt x="0" y="180"/>
                  </a:cubicBezTo>
                  <a:cubicBezTo>
                    <a:pt x="41" y="180"/>
                    <a:pt x="41" y="180"/>
                    <a:pt x="41" y="180"/>
                  </a:cubicBezTo>
                  <a:cubicBezTo>
                    <a:pt x="41" y="215"/>
                    <a:pt x="41" y="215"/>
                    <a:pt x="41" y="215"/>
                  </a:cubicBezTo>
                  <a:cubicBezTo>
                    <a:pt x="70" y="215"/>
                    <a:pt x="70" y="215"/>
                    <a:pt x="70" y="215"/>
                  </a:cubicBezTo>
                  <a:cubicBezTo>
                    <a:pt x="70" y="142"/>
                    <a:pt x="70" y="142"/>
                    <a:pt x="70" y="142"/>
                  </a:cubicBezTo>
                  <a:cubicBezTo>
                    <a:pt x="41" y="142"/>
                    <a:pt x="41" y="142"/>
                    <a:pt x="41" y="142"/>
                  </a:cubicBezTo>
                  <a:cubicBezTo>
                    <a:pt x="41" y="107"/>
                    <a:pt x="41" y="107"/>
                    <a:pt x="41" y="107"/>
                  </a:cubicBezTo>
                  <a:cubicBezTo>
                    <a:pt x="70" y="107"/>
                    <a:pt x="70" y="107"/>
                    <a:pt x="70" y="107"/>
                  </a:cubicBezTo>
                  <a:cubicBezTo>
                    <a:pt x="70" y="35"/>
                    <a:pt x="70" y="35"/>
                    <a:pt x="70" y="35"/>
                  </a:cubicBezTo>
                  <a:cubicBezTo>
                    <a:pt x="41" y="35"/>
                    <a:pt x="41" y="35"/>
                    <a:pt x="41" y="35"/>
                  </a:cubicBezTo>
                  <a:cubicBezTo>
                    <a:pt x="41" y="70"/>
                    <a:pt x="41" y="70"/>
                    <a:pt x="41" y="70"/>
                  </a:cubicBezTo>
                  <a:cubicBezTo>
                    <a:pt x="0" y="70"/>
                    <a:pt x="0" y="70"/>
                    <a:pt x="0" y="70"/>
                  </a:cubicBezTo>
                  <a:cubicBezTo>
                    <a:pt x="0" y="38"/>
                    <a:pt x="0" y="38"/>
                    <a:pt x="0" y="38"/>
                  </a:cubicBezTo>
                  <a:cubicBezTo>
                    <a:pt x="0" y="28"/>
                    <a:pt x="4" y="19"/>
                    <a:pt x="12" y="11"/>
                  </a:cubicBezTo>
                  <a:cubicBezTo>
                    <a:pt x="19" y="4"/>
                    <a:pt x="28" y="0"/>
                    <a:pt x="38" y="0"/>
                  </a:cubicBezTo>
                  <a:cubicBezTo>
                    <a:pt x="73" y="0"/>
                    <a:pt x="73" y="0"/>
                    <a:pt x="73" y="0"/>
                  </a:cubicBez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4" name="Freeform 12"/>
            <p:cNvSpPr>
              <a:spLocks noEditPoints="1"/>
            </p:cNvSpPr>
            <p:nvPr/>
          </p:nvSpPr>
          <p:spPr bwMode="auto">
            <a:xfrm>
              <a:off x="9620461" y="3516896"/>
              <a:ext cx="401205" cy="786535"/>
            </a:xfrm>
            <a:custGeom>
              <a:avLst/>
              <a:gdLst>
                <a:gd name="T0" fmla="*/ 241 w 278"/>
                <a:gd name="T1" fmla="*/ 0 h 545"/>
                <a:gd name="T2" fmla="*/ 241 w 278"/>
                <a:gd name="T3" fmla="*/ 317 h 545"/>
                <a:gd name="T4" fmla="*/ 278 w 278"/>
                <a:gd name="T5" fmla="*/ 317 h 545"/>
                <a:gd name="T6" fmla="*/ 278 w 278"/>
                <a:gd name="T7" fmla="*/ 394 h 545"/>
                <a:gd name="T8" fmla="*/ 241 w 278"/>
                <a:gd name="T9" fmla="*/ 394 h 545"/>
                <a:gd name="T10" fmla="*/ 241 w 278"/>
                <a:gd name="T11" fmla="*/ 545 h 545"/>
                <a:gd name="T12" fmla="*/ 151 w 278"/>
                <a:gd name="T13" fmla="*/ 545 h 545"/>
                <a:gd name="T14" fmla="*/ 151 w 278"/>
                <a:gd name="T15" fmla="*/ 394 h 545"/>
                <a:gd name="T16" fmla="*/ 0 w 278"/>
                <a:gd name="T17" fmla="*/ 394 h 545"/>
                <a:gd name="T18" fmla="*/ 0 w 278"/>
                <a:gd name="T19" fmla="*/ 317 h 545"/>
                <a:gd name="T20" fmla="*/ 97 w 278"/>
                <a:gd name="T21" fmla="*/ 0 h 545"/>
                <a:gd name="T22" fmla="*/ 241 w 278"/>
                <a:gd name="T23" fmla="*/ 0 h 545"/>
                <a:gd name="T24" fmla="*/ 241 w 278"/>
                <a:gd name="T25" fmla="*/ 0 h 545"/>
                <a:gd name="T26" fmla="*/ 151 w 278"/>
                <a:gd name="T27" fmla="*/ 317 h 545"/>
                <a:gd name="T28" fmla="*/ 151 w 278"/>
                <a:gd name="T29" fmla="*/ 68 h 545"/>
                <a:gd name="T30" fmla="*/ 79 w 278"/>
                <a:gd name="T31" fmla="*/ 317 h 545"/>
                <a:gd name="T32" fmla="*/ 151 w 278"/>
                <a:gd name="T33" fmla="*/ 317 h 545"/>
                <a:gd name="T34" fmla="*/ 151 w 278"/>
                <a:gd name="T35" fmla="*/ 317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545">
                  <a:moveTo>
                    <a:pt x="241" y="0"/>
                  </a:moveTo>
                  <a:lnTo>
                    <a:pt x="241" y="317"/>
                  </a:lnTo>
                  <a:lnTo>
                    <a:pt x="278" y="317"/>
                  </a:lnTo>
                  <a:lnTo>
                    <a:pt x="278" y="394"/>
                  </a:lnTo>
                  <a:lnTo>
                    <a:pt x="241" y="394"/>
                  </a:lnTo>
                  <a:lnTo>
                    <a:pt x="241" y="545"/>
                  </a:lnTo>
                  <a:lnTo>
                    <a:pt x="151" y="545"/>
                  </a:lnTo>
                  <a:lnTo>
                    <a:pt x="151" y="394"/>
                  </a:lnTo>
                  <a:lnTo>
                    <a:pt x="0" y="394"/>
                  </a:lnTo>
                  <a:lnTo>
                    <a:pt x="0" y="317"/>
                  </a:lnTo>
                  <a:lnTo>
                    <a:pt x="97" y="0"/>
                  </a:lnTo>
                  <a:lnTo>
                    <a:pt x="241" y="0"/>
                  </a:lnTo>
                  <a:lnTo>
                    <a:pt x="241" y="0"/>
                  </a:lnTo>
                  <a:close/>
                  <a:moveTo>
                    <a:pt x="151" y="317"/>
                  </a:moveTo>
                  <a:lnTo>
                    <a:pt x="151" y="68"/>
                  </a:lnTo>
                  <a:lnTo>
                    <a:pt x="79" y="317"/>
                  </a:lnTo>
                  <a:lnTo>
                    <a:pt x="151" y="317"/>
                  </a:lnTo>
                  <a:lnTo>
                    <a:pt x="151" y="317"/>
                  </a:lnTo>
                  <a:close/>
                </a:path>
              </a:pathLst>
            </a:custGeom>
            <a:grpFill/>
            <a:ln>
              <a:solidFill>
                <a:srgbClr val="5B9BD5"/>
              </a:solid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5" name="Freeform 14"/>
            <p:cNvSpPr>
              <a:spLocks noEditPoints="1"/>
            </p:cNvSpPr>
            <p:nvPr/>
          </p:nvSpPr>
          <p:spPr bwMode="auto">
            <a:xfrm>
              <a:off x="8880108" y="1698487"/>
              <a:ext cx="412750" cy="476250"/>
            </a:xfrm>
            <a:custGeom>
              <a:avLst/>
              <a:gdLst>
                <a:gd name="T0" fmla="*/ 83 w 131"/>
                <a:gd name="T1" fmla="*/ 130 h 151"/>
                <a:gd name="T2" fmla="*/ 86 w 131"/>
                <a:gd name="T3" fmla="*/ 136 h 151"/>
                <a:gd name="T4" fmla="*/ 48 w 131"/>
                <a:gd name="T5" fmla="*/ 138 h 151"/>
                <a:gd name="T6" fmla="*/ 45 w 131"/>
                <a:gd name="T7" fmla="*/ 132 h 151"/>
                <a:gd name="T8" fmla="*/ 48 w 131"/>
                <a:gd name="T9" fmla="*/ 130 h 151"/>
                <a:gd name="T10" fmla="*/ 78 w 131"/>
                <a:gd name="T11" fmla="*/ 147 h 151"/>
                <a:gd name="T12" fmla="*/ 57 w 131"/>
                <a:gd name="T13" fmla="*/ 151 h 151"/>
                <a:gd name="T14" fmla="*/ 52 w 131"/>
                <a:gd name="T15" fmla="*/ 143 h 151"/>
                <a:gd name="T16" fmla="*/ 65 w 131"/>
                <a:gd name="T17" fmla="*/ 34 h 151"/>
                <a:gd name="T18" fmla="*/ 82 w 131"/>
                <a:gd name="T19" fmla="*/ 125 h 151"/>
                <a:gd name="T20" fmla="*/ 31 w 131"/>
                <a:gd name="T21" fmla="*/ 68 h 151"/>
                <a:gd name="T22" fmla="*/ 65 w 131"/>
                <a:gd name="T23" fmla="*/ 34 h 151"/>
                <a:gd name="T24" fmla="*/ 72 w 131"/>
                <a:gd name="T25" fmla="*/ 41 h 151"/>
                <a:gd name="T26" fmla="*/ 79 w 131"/>
                <a:gd name="T27" fmla="*/ 45 h 151"/>
                <a:gd name="T28" fmla="*/ 71 w 131"/>
                <a:gd name="T29" fmla="*/ 43 h 151"/>
                <a:gd name="T30" fmla="*/ 50 w 131"/>
                <a:gd name="T31" fmla="*/ 53 h 151"/>
                <a:gd name="T32" fmla="*/ 42 w 131"/>
                <a:gd name="T33" fmla="*/ 68 h 151"/>
                <a:gd name="T34" fmla="*/ 40 w 131"/>
                <a:gd name="T35" fmla="*/ 81 h 151"/>
                <a:gd name="T36" fmla="*/ 38 w 131"/>
                <a:gd name="T37" fmla="*/ 74 h 151"/>
                <a:gd name="T38" fmla="*/ 38 w 131"/>
                <a:gd name="T39" fmla="*/ 60 h 151"/>
                <a:gd name="T40" fmla="*/ 47 w 131"/>
                <a:gd name="T41" fmla="*/ 47 h 151"/>
                <a:gd name="T42" fmla="*/ 65 w 131"/>
                <a:gd name="T43" fmla="*/ 40 h 151"/>
                <a:gd name="T44" fmla="*/ 70 w 131"/>
                <a:gd name="T45" fmla="*/ 40 h 151"/>
                <a:gd name="T46" fmla="*/ 70 w 131"/>
                <a:gd name="T47" fmla="*/ 0 h 151"/>
                <a:gd name="T48" fmla="*/ 66 w 131"/>
                <a:gd name="T49" fmla="*/ 23 h 151"/>
                <a:gd name="T50" fmla="*/ 62 w 131"/>
                <a:gd name="T51" fmla="*/ 0 h 151"/>
                <a:gd name="T52" fmla="*/ 115 w 131"/>
                <a:gd name="T53" fmla="*/ 22 h 151"/>
                <a:gd name="T54" fmla="*/ 93 w 131"/>
                <a:gd name="T55" fmla="*/ 32 h 151"/>
                <a:gd name="T56" fmla="*/ 34 w 131"/>
                <a:gd name="T57" fmla="*/ 102 h 151"/>
                <a:gd name="T58" fmla="*/ 17 w 131"/>
                <a:gd name="T59" fmla="*/ 108 h 151"/>
                <a:gd name="T60" fmla="*/ 34 w 131"/>
                <a:gd name="T61" fmla="*/ 102 h 151"/>
                <a:gd name="T62" fmla="*/ 22 w 131"/>
                <a:gd name="T63" fmla="*/ 16 h 151"/>
                <a:gd name="T64" fmla="*/ 32 w 131"/>
                <a:gd name="T65" fmla="*/ 37 h 151"/>
                <a:gd name="T66" fmla="*/ 22 w 131"/>
                <a:gd name="T67" fmla="*/ 16 h 151"/>
                <a:gd name="T68" fmla="*/ 109 w 131"/>
                <a:gd name="T69" fmla="*/ 114 h 151"/>
                <a:gd name="T70" fmla="*/ 102 w 131"/>
                <a:gd name="T71" fmla="*/ 96 h 151"/>
                <a:gd name="T72" fmla="*/ 97 w 131"/>
                <a:gd name="T73" fmla="*/ 102 h 151"/>
                <a:gd name="T74" fmla="*/ 131 w 131"/>
                <a:gd name="T75" fmla="*/ 69 h 151"/>
                <a:gd name="T76" fmla="*/ 112 w 131"/>
                <a:gd name="T77" fmla="*/ 68 h 151"/>
                <a:gd name="T78" fmla="*/ 131 w 131"/>
                <a:gd name="T79" fmla="*/ 61 h 151"/>
                <a:gd name="T80" fmla="*/ 0 w 131"/>
                <a:gd name="T81" fmla="*/ 69 h 151"/>
                <a:gd name="T82" fmla="*/ 20 w 131"/>
                <a:gd name="T83" fmla="*/ 61 h 151"/>
                <a:gd name="T84" fmla="*/ 20 w 131"/>
                <a:gd name="T85" fmla="*/ 6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6" name="Freeform 15"/>
            <p:cNvSpPr>
              <a:spLocks noEditPoints="1"/>
            </p:cNvSpPr>
            <p:nvPr/>
          </p:nvSpPr>
          <p:spPr bwMode="auto">
            <a:xfrm>
              <a:off x="9598812" y="1792295"/>
              <a:ext cx="393989" cy="308841"/>
            </a:xfrm>
            <a:custGeom>
              <a:avLst/>
              <a:gdLst>
                <a:gd name="T0" fmla="*/ 125 w 125"/>
                <a:gd name="T1" fmla="*/ 54 h 98"/>
                <a:gd name="T2" fmla="*/ 125 w 125"/>
                <a:gd name="T3" fmla="*/ 91 h 98"/>
                <a:gd name="T4" fmla="*/ 118 w 125"/>
                <a:gd name="T5" fmla="*/ 98 h 98"/>
                <a:gd name="T6" fmla="*/ 6 w 125"/>
                <a:gd name="T7" fmla="*/ 98 h 98"/>
                <a:gd name="T8" fmla="*/ 0 w 125"/>
                <a:gd name="T9" fmla="*/ 91 h 98"/>
                <a:gd name="T10" fmla="*/ 0 w 125"/>
                <a:gd name="T11" fmla="*/ 54 h 98"/>
                <a:gd name="T12" fmla="*/ 55 w 125"/>
                <a:gd name="T13" fmla="*/ 54 h 98"/>
                <a:gd name="T14" fmla="*/ 55 w 125"/>
                <a:gd name="T15" fmla="*/ 62 h 98"/>
                <a:gd name="T16" fmla="*/ 59 w 125"/>
                <a:gd name="T17" fmla="*/ 66 h 98"/>
                <a:gd name="T18" fmla="*/ 66 w 125"/>
                <a:gd name="T19" fmla="*/ 66 h 98"/>
                <a:gd name="T20" fmla="*/ 69 w 125"/>
                <a:gd name="T21" fmla="*/ 62 h 98"/>
                <a:gd name="T22" fmla="*/ 69 w 125"/>
                <a:gd name="T23" fmla="*/ 54 h 98"/>
                <a:gd name="T24" fmla="*/ 125 w 125"/>
                <a:gd name="T25" fmla="*/ 54 h 98"/>
                <a:gd name="T26" fmla="*/ 50 w 125"/>
                <a:gd name="T27" fmla="*/ 19 h 98"/>
                <a:gd name="T28" fmla="*/ 75 w 125"/>
                <a:gd name="T29" fmla="*/ 19 h 98"/>
                <a:gd name="T30" fmla="*/ 75 w 125"/>
                <a:gd name="T31" fmla="*/ 11 h 98"/>
                <a:gd name="T32" fmla="*/ 72 w 125"/>
                <a:gd name="T33" fmla="*/ 8 h 98"/>
                <a:gd name="T34" fmla="*/ 53 w 125"/>
                <a:gd name="T35" fmla="*/ 8 h 98"/>
                <a:gd name="T36" fmla="*/ 50 w 125"/>
                <a:gd name="T37" fmla="*/ 11 h 98"/>
                <a:gd name="T38" fmla="*/ 50 w 125"/>
                <a:gd name="T39" fmla="*/ 19 h 98"/>
                <a:gd name="T40" fmla="*/ 6 w 125"/>
                <a:gd name="T41" fmla="*/ 19 h 98"/>
                <a:gd name="T42" fmla="*/ 43 w 125"/>
                <a:gd name="T43" fmla="*/ 19 h 98"/>
                <a:gd name="T44" fmla="*/ 43 w 125"/>
                <a:gd name="T45" fmla="*/ 11 h 98"/>
                <a:gd name="T46" fmla="*/ 53 w 125"/>
                <a:gd name="T47" fmla="*/ 0 h 98"/>
                <a:gd name="T48" fmla="*/ 72 w 125"/>
                <a:gd name="T49" fmla="*/ 0 h 98"/>
                <a:gd name="T50" fmla="*/ 82 w 125"/>
                <a:gd name="T51" fmla="*/ 11 h 98"/>
                <a:gd name="T52" fmla="*/ 82 w 125"/>
                <a:gd name="T53" fmla="*/ 19 h 98"/>
                <a:gd name="T54" fmla="*/ 118 w 125"/>
                <a:gd name="T55" fmla="*/ 19 h 98"/>
                <a:gd name="T56" fmla="*/ 125 w 125"/>
                <a:gd name="T57" fmla="*/ 26 h 98"/>
                <a:gd name="T58" fmla="*/ 125 w 125"/>
                <a:gd name="T59" fmla="*/ 47 h 98"/>
                <a:gd name="T60" fmla="*/ 0 w 125"/>
                <a:gd name="T61" fmla="*/ 47 h 98"/>
                <a:gd name="T62" fmla="*/ 0 w 125"/>
                <a:gd name="T63" fmla="*/ 26 h 98"/>
                <a:gd name="T64" fmla="*/ 6 w 125"/>
                <a:gd name="T65" fmla="*/ 19 h 98"/>
                <a:gd name="T66" fmla="*/ 6 w 125"/>
                <a:gd name="T67" fmla="*/ 1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7" name="Freeform 16"/>
            <p:cNvSpPr>
              <a:spLocks noEditPoints="1"/>
            </p:cNvSpPr>
            <p:nvPr/>
          </p:nvSpPr>
          <p:spPr bwMode="auto">
            <a:xfrm>
              <a:off x="8875779" y="4530010"/>
              <a:ext cx="451716" cy="454603"/>
            </a:xfrm>
            <a:custGeom>
              <a:avLst/>
              <a:gdLst>
                <a:gd name="T0" fmla="*/ 84 w 143"/>
                <a:gd name="T1" fmla="*/ 45 h 144"/>
                <a:gd name="T2" fmla="*/ 70 w 143"/>
                <a:gd name="T3" fmla="*/ 47 h 144"/>
                <a:gd name="T4" fmla="*/ 75 w 143"/>
                <a:gd name="T5" fmla="*/ 64 h 144"/>
                <a:gd name="T6" fmla="*/ 105 w 143"/>
                <a:gd name="T7" fmla="*/ 18 h 144"/>
                <a:gd name="T8" fmla="*/ 125 w 143"/>
                <a:gd name="T9" fmla="*/ 19 h 144"/>
                <a:gd name="T10" fmla="*/ 125 w 143"/>
                <a:gd name="T11" fmla="*/ 39 h 144"/>
                <a:gd name="T12" fmla="*/ 80 w 143"/>
                <a:gd name="T13" fmla="*/ 68 h 144"/>
                <a:gd name="T14" fmla="*/ 96 w 143"/>
                <a:gd name="T15" fmla="*/ 74 h 144"/>
                <a:gd name="T16" fmla="*/ 99 w 143"/>
                <a:gd name="T17" fmla="*/ 59 h 144"/>
                <a:gd name="T18" fmla="*/ 117 w 143"/>
                <a:gd name="T19" fmla="*/ 74 h 144"/>
                <a:gd name="T20" fmla="*/ 114 w 143"/>
                <a:gd name="T21" fmla="*/ 44 h 144"/>
                <a:gd name="T22" fmla="*/ 124 w 143"/>
                <a:gd name="T23" fmla="*/ 74 h 144"/>
                <a:gd name="T24" fmla="*/ 133 w 143"/>
                <a:gd name="T25" fmla="*/ 81 h 144"/>
                <a:gd name="T26" fmla="*/ 70 w 143"/>
                <a:gd name="T27" fmla="*/ 135 h 144"/>
                <a:gd name="T28" fmla="*/ 63 w 143"/>
                <a:gd name="T29" fmla="*/ 144 h 144"/>
                <a:gd name="T30" fmla="*/ 9 w 143"/>
                <a:gd name="T31" fmla="*/ 81 h 144"/>
                <a:gd name="T32" fmla="*/ 0 w 143"/>
                <a:gd name="T33" fmla="*/ 74 h 144"/>
                <a:gd name="T34" fmla="*/ 63 w 143"/>
                <a:gd name="T35" fmla="*/ 20 h 144"/>
                <a:gd name="T36" fmla="*/ 70 w 143"/>
                <a:gd name="T37" fmla="*/ 10 h 144"/>
                <a:gd name="T38" fmla="*/ 99 w 143"/>
                <a:gd name="T39" fmla="*/ 30 h 144"/>
                <a:gd name="T40" fmla="*/ 94 w 143"/>
                <a:gd name="T41" fmla="*/ 35 h 144"/>
                <a:gd name="T42" fmla="*/ 70 w 143"/>
                <a:gd name="T43" fmla="*/ 40 h 144"/>
                <a:gd name="T44" fmla="*/ 70 w 143"/>
                <a:gd name="T45" fmla="*/ 93 h 144"/>
                <a:gd name="T46" fmla="*/ 96 w 143"/>
                <a:gd name="T47" fmla="*/ 81 h 144"/>
                <a:gd name="T48" fmla="*/ 63 w 143"/>
                <a:gd name="T49" fmla="*/ 93 h 144"/>
                <a:gd name="T50" fmla="*/ 37 w 143"/>
                <a:gd name="T51" fmla="*/ 81 h 144"/>
                <a:gd name="T52" fmla="*/ 63 w 143"/>
                <a:gd name="T53" fmla="*/ 93 h 144"/>
                <a:gd name="T54" fmla="*/ 63 w 143"/>
                <a:gd name="T55" fmla="*/ 61 h 144"/>
                <a:gd name="T56" fmla="*/ 37 w 143"/>
                <a:gd name="T57" fmla="*/ 74 h 144"/>
                <a:gd name="T58" fmla="*/ 63 w 143"/>
                <a:gd name="T59" fmla="*/ 27 h 144"/>
                <a:gd name="T60" fmla="*/ 30 w 143"/>
                <a:gd name="T61" fmla="*/ 74 h 144"/>
                <a:gd name="T62" fmla="*/ 63 w 143"/>
                <a:gd name="T63" fmla="*/ 27 h 144"/>
                <a:gd name="T64" fmla="*/ 63 w 143"/>
                <a:gd name="T65" fmla="*/ 114 h 144"/>
                <a:gd name="T66" fmla="*/ 16 w 143"/>
                <a:gd name="T67" fmla="*/ 81 h 144"/>
                <a:gd name="T68" fmla="*/ 70 w 143"/>
                <a:gd name="T69" fmla="*/ 114 h 144"/>
                <a:gd name="T70" fmla="*/ 117 w 143"/>
                <a:gd name="T71" fmla="*/ 81 h 144"/>
                <a:gd name="T72" fmla="*/ 70 w 143"/>
                <a:gd name="T73" fmla="*/ 11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3" h="144">
                  <a:moveTo>
                    <a:pt x="70" y="40"/>
                  </a:moveTo>
                  <a:cubicBezTo>
                    <a:pt x="75" y="41"/>
                    <a:pt x="80" y="42"/>
                    <a:pt x="84" y="45"/>
                  </a:cubicBezTo>
                  <a:cubicBezTo>
                    <a:pt x="79" y="50"/>
                    <a:pt x="79" y="50"/>
                    <a:pt x="79" y="50"/>
                  </a:cubicBezTo>
                  <a:cubicBezTo>
                    <a:pt x="76" y="49"/>
                    <a:pt x="73" y="48"/>
                    <a:pt x="70" y="47"/>
                  </a:cubicBezTo>
                  <a:cubicBezTo>
                    <a:pt x="70" y="61"/>
                    <a:pt x="70" y="61"/>
                    <a:pt x="70" y="61"/>
                  </a:cubicBezTo>
                  <a:cubicBezTo>
                    <a:pt x="72" y="62"/>
                    <a:pt x="74" y="63"/>
                    <a:pt x="75" y="64"/>
                  </a:cubicBezTo>
                  <a:cubicBezTo>
                    <a:pt x="106" y="32"/>
                    <a:pt x="106" y="32"/>
                    <a:pt x="106" y="32"/>
                  </a:cubicBezTo>
                  <a:cubicBezTo>
                    <a:pt x="105" y="18"/>
                    <a:pt x="105" y="18"/>
                    <a:pt x="105" y="18"/>
                  </a:cubicBezTo>
                  <a:cubicBezTo>
                    <a:pt x="123" y="0"/>
                    <a:pt x="123" y="0"/>
                    <a:pt x="123" y="0"/>
                  </a:cubicBezTo>
                  <a:cubicBezTo>
                    <a:pt x="125" y="19"/>
                    <a:pt x="125" y="19"/>
                    <a:pt x="125" y="19"/>
                  </a:cubicBezTo>
                  <a:cubicBezTo>
                    <a:pt x="143" y="21"/>
                    <a:pt x="143" y="21"/>
                    <a:pt x="143" y="21"/>
                  </a:cubicBezTo>
                  <a:cubicBezTo>
                    <a:pt x="125" y="39"/>
                    <a:pt x="125" y="39"/>
                    <a:pt x="125" y="39"/>
                  </a:cubicBezTo>
                  <a:cubicBezTo>
                    <a:pt x="111" y="37"/>
                    <a:pt x="111" y="37"/>
                    <a:pt x="111" y="37"/>
                  </a:cubicBezTo>
                  <a:cubicBezTo>
                    <a:pt x="80" y="68"/>
                    <a:pt x="80" y="68"/>
                    <a:pt x="80" y="68"/>
                  </a:cubicBezTo>
                  <a:cubicBezTo>
                    <a:pt x="81" y="70"/>
                    <a:pt x="82" y="72"/>
                    <a:pt x="82" y="74"/>
                  </a:cubicBezTo>
                  <a:cubicBezTo>
                    <a:pt x="96" y="74"/>
                    <a:pt x="96" y="74"/>
                    <a:pt x="96" y="74"/>
                  </a:cubicBezTo>
                  <a:cubicBezTo>
                    <a:pt x="96" y="70"/>
                    <a:pt x="95" y="67"/>
                    <a:pt x="94" y="65"/>
                  </a:cubicBezTo>
                  <a:cubicBezTo>
                    <a:pt x="99" y="59"/>
                    <a:pt x="99" y="59"/>
                    <a:pt x="99" y="59"/>
                  </a:cubicBezTo>
                  <a:cubicBezTo>
                    <a:pt x="101" y="64"/>
                    <a:pt x="103" y="69"/>
                    <a:pt x="103" y="74"/>
                  </a:cubicBezTo>
                  <a:cubicBezTo>
                    <a:pt x="117" y="74"/>
                    <a:pt x="117" y="74"/>
                    <a:pt x="117" y="74"/>
                  </a:cubicBezTo>
                  <a:cubicBezTo>
                    <a:pt x="116" y="65"/>
                    <a:pt x="114" y="56"/>
                    <a:pt x="109" y="49"/>
                  </a:cubicBezTo>
                  <a:cubicBezTo>
                    <a:pt x="114" y="44"/>
                    <a:pt x="114" y="44"/>
                    <a:pt x="114" y="44"/>
                  </a:cubicBezTo>
                  <a:cubicBezTo>
                    <a:pt x="114" y="45"/>
                    <a:pt x="114" y="45"/>
                    <a:pt x="114" y="45"/>
                  </a:cubicBezTo>
                  <a:cubicBezTo>
                    <a:pt x="120" y="53"/>
                    <a:pt x="123" y="63"/>
                    <a:pt x="124" y="74"/>
                  </a:cubicBezTo>
                  <a:cubicBezTo>
                    <a:pt x="133" y="74"/>
                    <a:pt x="133" y="74"/>
                    <a:pt x="133" y="74"/>
                  </a:cubicBezTo>
                  <a:cubicBezTo>
                    <a:pt x="133" y="81"/>
                    <a:pt x="133" y="81"/>
                    <a:pt x="133" y="81"/>
                  </a:cubicBezTo>
                  <a:cubicBezTo>
                    <a:pt x="124" y="81"/>
                    <a:pt x="124" y="81"/>
                    <a:pt x="124" y="81"/>
                  </a:cubicBezTo>
                  <a:cubicBezTo>
                    <a:pt x="122" y="110"/>
                    <a:pt x="99" y="133"/>
                    <a:pt x="70" y="135"/>
                  </a:cubicBezTo>
                  <a:cubicBezTo>
                    <a:pt x="70" y="144"/>
                    <a:pt x="70" y="144"/>
                    <a:pt x="70" y="144"/>
                  </a:cubicBezTo>
                  <a:cubicBezTo>
                    <a:pt x="63" y="144"/>
                    <a:pt x="63" y="144"/>
                    <a:pt x="63" y="144"/>
                  </a:cubicBezTo>
                  <a:cubicBezTo>
                    <a:pt x="63" y="135"/>
                    <a:pt x="63" y="135"/>
                    <a:pt x="63" y="135"/>
                  </a:cubicBezTo>
                  <a:cubicBezTo>
                    <a:pt x="34" y="133"/>
                    <a:pt x="11" y="110"/>
                    <a:pt x="9" y="81"/>
                  </a:cubicBezTo>
                  <a:cubicBezTo>
                    <a:pt x="0" y="81"/>
                    <a:pt x="0" y="81"/>
                    <a:pt x="0" y="81"/>
                  </a:cubicBezTo>
                  <a:cubicBezTo>
                    <a:pt x="0" y="74"/>
                    <a:pt x="0" y="74"/>
                    <a:pt x="0" y="74"/>
                  </a:cubicBezTo>
                  <a:cubicBezTo>
                    <a:pt x="9" y="74"/>
                    <a:pt x="9" y="74"/>
                    <a:pt x="9" y="74"/>
                  </a:cubicBezTo>
                  <a:cubicBezTo>
                    <a:pt x="11" y="45"/>
                    <a:pt x="34" y="21"/>
                    <a:pt x="63" y="20"/>
                  </a:cubicBezTo>
                  <a:cubicBezTo>
                    <a:pt x="63" y="10"/>
                    <a:pt x="63" y="10"/>
                    <a:pt x="63" y="10"/>
                  </a:cubicBezTo>
                  <a:cubicBezTo>
                    <a:pt x="70" y="10"/>
                    <a:pt x="70" y="10"/>
                    <a:pt x="70" y="10"/>
                  </a:cubicBezTo>
                  <a:cubicBezTo>
                    <a:pt x="70" y="20"/>
                    <a:pt x="70" y="20"/>
                    <a:pt x="70" y="20"/>
                  </a:cubicBezTo>
                  <a:cubicBezTo>
                    <a:pt x="81" y="20"/>
                    <a:pt x="91" y="24"/>
                    <a:pt x="99" y="30"/>
                  </a:cubicBezTo>
                  <a:cubicBezTo>
                    <a:pt x="99" y="30"/>
                    <a:pt x="99" y="30"/>
                    <a:pt x="99" y="30"/>
                  </a:cubicBezTo>
                  <a:cubicBezTo>
                    <a:pt x="94" y="35"/>
                    <a:pt x="94" y="35"/>
                    <a:pt x="94" y="35"/>
                  </a:cubicBezTo>
                  <a:cubicBezTo>
                    <a:pt x="87" y="30"/>
                    <a:pt x="79" y="27"/>
                    <a:pt x="70" y="27"/>
                  </a:cubicBezTo>
                  <a:cubicBezTo>
                    <a:pt x="70" y="40"/>
                    <a:pt x="70" y="40"/>
                    <a:pt x="70" y="40"/>
                  </a:cubicBezTo>
                  <a:close/>
                  <a:moveTo>
                    <a:pt x="82" y="81"/>
                  </a:moveTo>
                  <a:cubicBezTo>
                    <a:pt x="81" y="87"/>
                    <a:pt x="76" y="92"/>
                    <a:pt x="70" y="93"/>
                  </a:cubicBezTo>
                  <a:cubicBezTo>
                    <a:pt x="70" y="107"/>
                    <a:pt x="70" y="107"/>
                    <a:pt x="70" y="107"/>
                  </a:cubicBezTo>
                  <a:cubicBezTo>
                    <a:pt x="84" y="105"/>
                    <a:pt x="95" y="94"/>
                    <a:pt x="96" y="81"/>
                  </a:cubicBezTo>
                  <a:cubicBezTo>
                    <a:pt x="82" y="81"/>
                    <a:pt x="82" y="81"/>
                    <a:pt x="82" y="81"/>
                  </a:cubicBezTo>
                  <a:close/>
                  <a:moveTo>
                    <a:pt x="63" y="93"/>
                  </a:moveTo>
                  <a:cubicBezTo>
                    <a:pt x="57" y="92"/>
                    <a:pt x="52" y="87"/>
                    <a:pt x="51" y="81"/>
                  </a:cubicBezTo>
                  <a:cubicBezTo>
                    <a:pt x="37" y="81"/>
                    <a:pt x="37" y="81"/>
                    <a:pt x="37" y="81"/>
                  </a:cubicBezTo>
                  <a:cubicBezTo>
                    <a:pt x="38" y="94"/>
                    <a:pt x="49" y="105"/>
                    <a:pt x="63" y="107"/>
                  </a:cubicBezTo>
                  <a:cubicBezTo>
                    <a:pt x="63" y="93"/>
                    <a:pt x="63" y="93"/>
                    <a:pt x="63" y="93"/>
                  </a:cubicBezTo>
                  <a:close/>
                  <a:moveTo>
                    <a:pt x="51" y="74"/>
                  </a:moveTo>
                  <a:cubicBezTo>
                    <a:pt x="52" y="68"/>
                    <a:pt x="57" y="63"/>
                    <a:pt x="63" y="61"/>
                  </a:cubicBezTo>
                  <a:cubicBezTo>
                    <a:pt x="63" y="47"/>
                    <a:pt x="63" y="47"/>
                    <a:pt x="63" y="47"/>
                  </a:cubicBezTo>
                  <a:cubicBezTo>
                    <a:pt x="49" y="49"/>
                    <a:pt x="38" y="60"/>
                    <a:pt x="37" y="74"/>
                  </a:cubicBezTo>
                  <a:cubicBezTo>
                    <a:pt x="51" y="74"/>
                    <a:pt x="51" y="74"/>
                    <a:pt x="51" y="74"/>
                  </a:cubicBezTo>
                  <a:close/>
                  <a:moveTo>
                    <a:pt x="63" y="27"/>
                  </a:moveTo>
                  <a:cubicBezTo>
                    <a:pt x="38" y="28"/>
                    <a:pt x="18" y="49"/>
                    <a:pt x="16" y="74"/>
                  </a:cubicBezTo>
                  <a:cubicBezTo>
                    <a:pt x="30" y="74"/>
                    <a:pt x="30" y="74"/>
                    <a:pt x="30" y="74"/>
                  </a:cubicBezTo>
                  <a:cubicBezTo>
                    <a:pt x="31" y="56"/>
                    <a:pt x="45" y="42"/>
                    <a:pt x="63" y="40"/>
                  </a:cubicBezTo>
                  <a:cubicBezTo>
                    <a:pt x="63" y="27"/>
                    <a:pt x="63" y="27"/>
                    <a:pt x="63" y="27"/>
                  </a:cubicBezTo>
                  <a:close/>
                  <a:moveTo>
                    <a:pt x="63" y="128"/>
                  </a:moveTo>
                  <a:cubicBezTo>
                    <a:pt x="63" y="114"/>
                    <a:pt x="63" y="114"/>
                    <a:pt x="63" y="114"/>
                  </a:cubicBezTo>
                  <a:cubicBezTo>
                    <a:pt x="45" y="112"/>
                    <a:pt x="31" y="98"/>
                    <a:pt x="30" y="81"/>
                  </a:cubicBezTo>
                  <a:cubicBezTo>
                    <a:pt x="16" y="81"/>
                    <a:pt x="16" y="81"/>
                    <a:pt x="16" y="81"/>
                  </a:cubicBezTo>
                  <a:cubicBezTo>
                    <a:pt x="18" y="106"/>
                    <a:pt x="38" y="126"/>
                    <a:pt x="63" y="128"/>
                  </a:cubicBezTo>
                  <a:close/>
                  <a:moveTo>
                    <a:pt x="70" y="114"/>
                  </a:moveTo>
                  <a:cubicBezTo>
                    <a:pt x="70" y="128"/>
                    <a:pt x="70" y="128"/>
                    <a:pt x="70" y="128"/>
                  </a:cubicBezTo>
                  <a:cubicBezTo>
                    <a:pt x="95" y="126"/>
                    <a:pt x="115" y="106"/>
                    <a:pt x="117" y="81"/>
                  </a:cubicBezTo>
                  <a:cubicBezTo>
                    <a:pt x="103" y="81"/>
                    <a:pt x="103" y="81"/>
                    <a:pt x="103" y="81"/>
                  </a:cubicBezTo>
                  <a:cubicBezTo>
                    <a:pt x="102" y="98"/>
                    <a:pt x="88" y="112"/>
                    <a:pt x="70" y="114"/>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8" name="Freeform 17"/>
            <p:cNvSpPr>
              <a:spLocks noEditPoints="1"/>
            </p:cNvSpPr>
            <p:nvPr/>
          </p:nvSpPr>
          <p:spPr bwMode="auto">
            <a:xfrm>
              <a:off x="9649324" y="4530010"/>
              <a:ext cx="290080" cy="482023"/>
            </a:xfrm>
            <a:custGeom>
              <a:avLst/>
              <a:gdLst>
                <a:gd name="T0" fmla="*/ 46 w 92"/>
                <a:gd name="T1" fmla="*/ 70 h 153"/>
                <a:gd name="T2" fmla="*/ 88 w 92"/>
                <a:gd name="T3" fmla="*/ 111 h 153"/>
                <a:gd name="T4" fmla="*/ 46 w 92"/>
                <a:gd name="T5" fmla="*/ 153 h 153"/>
                <a:gd name="T6" fmla="*/ 4 w 92"/>
                <a:gd name="T7" fmla="*/ 111 h 153"/>
                <a:gd name="T8" fmla="*/ 46 w 92"/>
                <a:gd name="T9" fmla="*/ 70 h 153"/>
                <a:gd name="T10" fmla="*/ 46 w 92"/>
                <a:gd name="T11" fmla="*/ 70 h 153"/>
                <a:gd name="T12" fmla="*/ 46 w 92"/>
                <a:gd name="T13" fmla="*/ 79 h 153"/>
                <a:gd name="T14" fmla="*/ 78 w 92"/>
                <a:gd name="T15" fmla="*/ 111 h 153"/>
                <a:gd name="T16" fmla="*/ 46 w 92"/>
                <a:gd name="T17" fmla="*/ 143 h 153"/>
                <a:gd name="T18" fmla="*/ 14 w 92"/>
                <a:gd name="T19" fmla="*/ 111 h 153"/>
                <a:gd name="T20" fmla="*/ 46 w 92"/>
                <a:gd name="T21" fmla="*/ 79 h 153"/>
                <a:gd name="T22" fmla="*/ 46 w 92"/>
                <a:gd name="T23" fmla="*/ 79 h 153"/>
                <a:gd name="T24" fmla="*/ 46 w 92"/>
                <a:gd name="T25" fmla="*/ 81 h 153"/>
                <a:gd name="T26" fmla="*/ 53 w 92"/>
                <a:gd name="T27" fmla="*/ 102 h 153"/>
                <a:gd name="T28" fmla="*/ 75 w 92"/>
                <a:gd name="T29" fmla="*/ 102 h 153"/>
                <a:gd name="T30" fmla="*/ 57 w 92"/>
                <a:gd name="T31" fmla="*/ 115 h 153"/>
                <a:gd name="T32" fmla="*/ 64 w 92"/>
                <a:gd name="T33" fmla="*/ 136 h 153"/>
                <a:gd name="T34" fmla="*/ 46 w 92"/>
                <a:gd name="T35" fmla="*/ 123 h 153"/>
                <a:gd name="T36" fmla="*/ 28 w 92"/>
                <a:gd name="T37" fmla="*/ 136 h 153"/>
                <a:gd name="T38" fmla="*/ 35 w 92"/>
                <a:gd name="T39" fmla="*/ 115 h 153"/>
                <a:gd name="T40" fmla="*/ 17 w 92"/>
                <a:gd name="T41" fmla="*/ 102 h 153"/>
                <a:gd name="T42" fmla="*/ 39 w 92"/>
                <a:gd name="T43" fmla="*/ 102 h 153"/>
                <a:gd name="T44" fmla="*/ 46 w 92"/>
                <a:gd name="T45" fmla="*/ 81 h 153"/>
                <a:gd name="T46" fmla="*/ 0 w 92"/>
                <a:gd name="T47" fmla="*/ 0 h 153"/>
                <a:gd name="T48" fmla="*/ 15 w 92"/>
                <a:gd name="T49" fmla="*/ 0 h 153"/>
                <a:gd name="T50" fmla="*/ 15 w 92"/>
                <a:gd name="T51" fmla="*/ 45 h 153"/>
                <a:gd name="T52" fmla="*/ 0 w 92"/>
                <a:gd name="T53" fmla="*/ 34 h 153"/>
                <a:gd name="T54" fmla="*/ 0 w 92"/>
                <a:gd name="T55" fmla="*/ 0 h 153"/>
                <a:gd name="T56" fmla="*/ 25 w 92"/>
                <a:gd name="T57" fmla="*/ 0 h 153"/>
                <a:gd name="T58" fmla="*/ 67 w 92"/>
                <a:gd name="T59" fmla="*/ 0 h 153"/>
                <a:gd name="T60" fmla="*/ 67 w 92"/>
                <a:gd name="T61" fmla="*/ 53 h 153"/>
                <a:gd name="T62" fmla="*/ 46 w 92"/>
                <a:gd name="T63" fmla="*/ 70 h 153"/>
                <a:gd name="T64" fmla="*/ 25 w 92"/>
                <a:gd name="T65" fmla="*/ 53 h 153"/>
                <a:gd name="T66" fmla="*/ 25 w 92"/>
                <a:gd name="T67" fmla="*/ 0 h 153"/>
                <a:gd name="T68" fmla="*/ 77 w 92"/>
                <a:gd name="T69" fmla="*/ 0 h 153"/>
                <a:gd name="T70" fmla="*/ 92 w 92"/>
                <a:gd name="T71" fmla="*/ 0 h 153"/>
                <a:gd name="T72" fmla="*/ 92 w 92"/>
                <a:gd name="T73" fmla="*/ 34 h 153"/>
                <a:gd name="T74" fmla="*/ 77 w 92"/>
                <a:gd name="T75" fmla="*/ 45 h 153"/>
                <a:gd name="T76" fmla="*/ 77 w 92"/>
                <a:gd name="T7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153">
                  <a:moveTo>
                    <a:pt x="46" y="70"/>
                  </a:moveTo>
                  <a:cubicBezTo>
                    <a:pt x="69" y="70"/>
                    <a:pt x="88" y="88"/>
                    <a:pt x="88" y="111"/>
                  </a:cubicBezTo>
                  <a:cubicBezTo>
                    <a:pt x="88" y="134"/>
                    <a:pt x="69" y="153"/>
                    <a:pt x="46" y="153"/>
                  </a:cubicBezTo>
                  <a:cubicBezTo>
                    <a:pt x="23" y="153"/>
                    <a:pt x="4" y="134"/>
                    <a:pt x="4" y="111"/>
                  </a:cubicBezTo>
                  <a:cubicBezTo>
                    <a:pt x="4" y="88"/>
                    <a:pt x="23" y="70"/>
                    <a:pt x="46" y="70"/>
                  </a:cubicBezTo>
                  <a:cubicBezTo>
                    <a:pt x="46" y="70"/>
                    <a:pt x="46" y="70"/>
                    <a:pt x="46" y="70"/>
                  </a:cubicBezTo>
                  <a:close/>
                  <a:moveTo>
                    <a:pt x="46" y="79"/>
                  </a:moveTo>
                  <a:cubicBezTo>
                    <a:pt x="64" y="79"/>
                    <a:pt x="78" y="94"/>
                    <a:pt x="78" y="111"/>
                  </a:cubicBezTo>
                  <a:cubicBezTo>
                    <a:pt x="78" y="129"/>
                    <a:pt x="64" y="143"/>
                    <a:pt x="46" y="143"/>
                  </a:cubicBezTo>
                  <a:cubicBezTo>
                    <a:pt x="29" y="143"/>
                    <a:pt x="14" y="129"/>
                    <a:pt x="14" y="111"/>
                  </a:cubicBezTo>
                  <a:cubicBezTo>
                    <a:pt x="14" y="94"/>
                    <a:pt x="29" y="79"/>
                    <a:pt x="46" y="79"/>
                  </a:cubicBezTo>
                  <a:cubicBezTo>
                    <a:pt x="46" y="79"/>
                    <a:pt x="46" y="79"/>
                    <a:pt x="46" y="79"/>
                  </a:cubicBezTo>
                  <a:close/>
                  <a:moveTo>
                    <a:pt x="46" y="81"/>
                  </a:moveTo>
                  <a:cubicBezTo>
                    <a:pt x="53" y="102"/>
                    <a:pt x="53" y="102"/>
                    <a:pt x="53" y="102"/>
                  </a:cubicBezTo>
                  <a:cubicBezTo>
                    <a:pt x="75" y="102"/>
                    <a:pt x="75" y="102"/>
                    <a:pt x="75" y="102"/>
                  </a:cubicBezTo>
                  <a:cubicBezTo>
                    <a:pt x="57" y="115"/>
                    <a:pt x="57" y="115"/>
                    <a:pt x="57" y="115"/>
                  </a:cubicBezTo>
                  <a:cubicBezTo>
                    <a:pt x="64" y="136"/>
                    <a:pt x="64" y="136"/>
                    <a:pt x="64" y="136"/>
                  </a:cubicBezTo>
                  <a:cubicBezTo>
                    <a:pt x="46" y="123"/>
                    <a:pt x="46" y="123"/>
                    <a:pt x="46" y="123"/>
                  </a:cubicBezTo>
                  <a:cubicBezTo>
                    <a:pt x="28" y="136"/>
                    <a:pt x="28" y="136"/>
                    <a:pt x="28" y="136"/>
                  </a:cubicBezTo>
                  <a:cubicBezTo>
                    <a:pt x="35" y="115"/>
                    <a:pt x="35" y="115"/>
                    <a:pt x="35" y="115"/>
                  </a:cubicBezTo>
                  <a:cubicBezTo>
                    <a:pt x="17" y="102"/>
                    <a:pt x="17" y="102"/>
                    <a:pt x="17" y="102"/>
                  </a:cubicBezTo>
                  <a:cubicBezTo>
                    <a:pt x="39" y="102"/>
                    <a:pt x="39" y="102"/>
                    <a:pt x="39" y="102"/>
                  </a:cubicBezTo>
                  <a:cubicBezTo>
                    <a:pt x="46" y="81"/>
                    <a:pt x="46" y="81"/>
                    <a:pt x="46" y="81"/>
                  </a:cubicBezTo>
                  <a:close/>
                  <a:moveTo>
                    <a:pt x="0" y="0"/>
                  </a:moveTo>
                  <a:cubicBezTo>
                    <a:pt x="15" y="0"/>
                    <a:pt x="15" y="0"/>
                    <a:pt x="15" y="0"/>
                  </a:cubicBezTo>
                  <a:cubicBezTo>
                    <a:pt x="15" y="45"/>
                    <a:pt x="15" y="45"/>
                    <a:pt x="15" y="45"/>
                  </a:cubicBezTo>
                  <a:cubicBezTo>
                    <a:pt x="0" y="34"/>
                    <a:pt x="0" y="34"/>
                    <a:pt x="0" y="34"/>
                  </a:cubicBezTo>
                  <a:cubicBezTo>
                    <a:pt x="0" y="0"/>
                    <a:pt x="0" y="0"/>
                    <a:pt x="0" y="0"/>
                  </a:cubicBezTo>
                  <a:close/>
                  <a:moveTo>
                    <a:pt x="25" y="0"/>
                  </a:moveTo>
                  <a:cubicBezTo>
                    <a:pt x="67" y="0"/>
                    <a:pt x="67" y="0"/>
                    <a:pt x="67" y="0"/>
                  </a:cubicBezTo>
                  <a:cubicBezTo>
                    <a:pt x="67" y="53"/>
                    <a:pt x="67" y="53"/>
                    <a:pt x="67" y="53"/>
                  </a:cubicBezTo>
                  <a:cubicBezTo>
                    <a:pt x="46" y="70"/>
                    <a:pt x="46" y="70"/>
                    <a:pt x="46" y="70"/>
                  </a:cubicBezTo>
                  <a:cubicBezTo>
                    <a:pt x="25" y="53"/>
                    <a:pt x="25" y="53"/>
                    <a:pt x="25" y="53"/>
                  </a:cubicBezTo>
                  <a:cubicBezTo>
                    <a:pt x="25" y="0"/>
                    <a:pt x="25" y="0"/>
                    <a:pt x="25" y="0"/>
                  </a:cubicBezTo>
                  <a:close/>
                  <a:moveTo>
                    <a:pt x="77" y="0"/>
                  </a:moveTo>
                  <a:cubicBezTo>
                    <a:pt x="92" y="0"/>
                    <a:pt x="92" y="0"/>
                    <a:pt x="92" y="0"/>
                  </a:cubicBezTo>
                  <a:cubicBezTo>
                    <a:pt x="92" y="34"/>
                    <a:pt x="92" y="34"/>
                    <a:pt x="92" y="34"/>
                  </a:cubicBezTo>
                  <a:cubicBezTo>
                    <a:pt x="77" y="45"/>
                    <a:pt x="77" y="45"/>
                    <a:pt x="77" y="45"/>
                  </a:cubicBezTo>
                  <a:cubicBezTo>
                    <a:pt x="77" y="0"/>
                    <a:pt x="77" y="0"/>
                    <a:pt x="77" y="0"/>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49" name="文本框 102"/>
            <p:cNvSpPr txBox="1"/>
            <p:nvPr/>
          </p:nvSpPr>
          <p:spPr>
            <a:xfrm>
              <a:off x="7497188" y="2806081"/>
              <a:ext cx="1218796" cy="406265"/>
            </a:xfrm>
            <a:prstGeom prst="rect">
              <a:avLst/>
            </a:prstGeom>
            <a:grpFill/>
            <a:ln>
              <a:noFill/>
            </a:ln>
          </p:spPr>
          <p:txBody>
            <a:bodyPr wrap="none" rtlCol="0">
              <a:spAutoFit/>
            </a:bodyPr>
            <a:lstStyle/>
            <a:p>
              <a:r>
                <a:rPr lang="zh-CN" altLang="en-US" dirty="0">
                  <a:solidFill>
                    <a:schemeClr val="bg1"/>
                  </a:solidFill>
                  <a:cs typeface="+mn-ea"/>
                  <a:sym typeface="+mn-lt"/>
                </a:rPr>
                <a:t>输入标题</a:t>
              </a:r>
              <a:endParaRPr lang="zh-CN" altLang="en-US" dirty="0">
                <a:solidFill>
                  <a:schemeClr val="bg1"/>
                </a:solidFill>
                <a:cs typeface="+mn-ea"/>
                <a:sym typeface="+mn-lt"/>
              </a:endParaRPr>
            </a:p>
          </p:txBody>
        </p:sp>
        <p:sp>
          <p:nvSpPr>
            <p:cNvPr id="50" name="文本框 103"/>
            <p:cNvSpPr txBox="1"/>
            <p:nvPr/>
          </p:nvSpPr>
          <p:spPr>
            <a:xfrm>
              <a:off x="10109078" y="2806081"/>
              <a:ext cx="1218796" cy="406265"/>
            </a:xfrm>
            <a:prstGeom prst="rect">
              <a:avLst/>
            </a:prstGeom>
            <a:grpFill/>
            <a:ln>
              <a:noFill/>
            </a:ln>
          </p:spPr>
          <p:txBody>
            <a:bodyPr wrap="none" rtlCol="0">
              <a:spAutoFit/>
            </a:bodyPr>
            <a:lstStyle/>
            <a:p>
              <a:r>
                <a:rPr lang="zh-CN" altLang="en-US" dirty="0">
                  <a:solidFill>
                    <a:schemeClr val="bg1"/>
                  </a:solidFill>
                  <a:cs typeface="+mn-ea"/>
                  <a:sym typeface="+mn-lt"/>
                </a:rPr>
                <a:t>输入标题</a:t>
              </a:r>
              <a:endParaRPr lang="zh-CN" altLang="en-US" dirty="0">
                <a:solidFill>
                  <a:schemeClr val="bg1"/>
                </a:solidFill>
                <a:cs typeface="+mn-ea"/>
                <a:sym typeface="+mn-lt"/>
              </a:endParaRPr>
            </a:p>
          </p:txBody>
        </p:sp>
        <p:sp>
          <p:nvSpPr>
            <p:cNvPr id="51" name="文本框 104"/>
            <p:cNvSpPr txBox="1"/>
            <p:nvPr/>
          </p:nvSpPr>
          <p:spPr>
            <a:xfrm>
              <a:off x="7497188" y="3470472"/>
              <a:ext cx="1218796" cy="406265"/>
            </a:xfrm>
            <a:prstGeom prst="rect">
              <a:avLst/>
            </a:prstGeom>
            <a:grpFill/>
            <a:ln>
              <a:noFill/>
            </a:ln>
          </p:spPr>
          <p:txBody>
            <a:bodyPr wrap="none" rtlCol="0">
              <a:spAutoFit/>
            </a:bodyPr>
            <a:lstStyle/>
            <a:p>
              <a:r>
                <a:rPr lang="zh-CN" altLang="en-US" dirty="0">
                  <a:solidFill>
                    <a:schemeClr val="bg1"/>
                  </a:solidFill>
                  <a:cs typeface="+mn-ea"/>
                  <a:sym typeface="+mn-lt"/>
                </a:rPr>
                <a:t>输入标题</a:t>
              </a:r>
              <a:endParaRPr lang="zh-CN" altLang="en-US" dirty="0">
                <a:solidFill>
                  <a:schemeClr val="bg1"/>
                </a:solidFill>
                <a:cs typeface="+mn-ea"/>
                <a:sym typeface="+mn-lt"/>
              </a:endParaRPr>
            </a:p>
          </p:txBody>
        </p:sp>
        <p:sp>
          <p:nvSpPr>
            <p:cNvPr id="52" name="文本框 105"/>
            <p:cNvSpPr txBox="1"/>
            <p:nvPr/>
          </p:nvSpPr>
          <p:spPr>
            <a:xfrm>
              <a:off x="10109078" y="3470472"/>
              <a:ext cx="1218796" cy="406265"/>
            </a:xfrm>
            <a:prstGeom prst="rect">
              <a:avLst/>
            </a:prstGeom>
            <a:grpFill/>
            <a:ln>
              <a:noFill/>
            </a:ln>
          </p:spPr>
          <p:txBody>
            <a:bodyPr wrap="none" rtlCol="0">
              <a:spAutoFit/>
            </a:bodyPr>
            <a:lstStyle/>
            <a:p>
              <a:r>
                <a:rPr lang="zh-CN" altLang="en-US" dirty="0">
                  <a:solidFill>
                    <a:schemeClr val="bg1"/>
                  </a:solidFill>
                  <a:cs typeface="+mn-ea"/>
                  <a:sym typeface="+mn-lt"/>
                </a:rPr>
                <a:t>输入标题</a:t>
              </a:r>
              <a:endParaRPr lang="zh-CN" altLang="en-US" dirty="0">
                <a:solidFill>
                  <a:schemeClr val="bg1"/>
                </a:solidFill>
                <a:cs typeface="+mn-ea"/>
                <a:sym typeface="+mn-lt"/>
              </a:endParaRPr>
            </a:p>
          </p:txBody>
        </p:sp>
      </p:grpSp>
      <p:grpSp>
        <p:nvGrpSpPr>
          <p:cNvPr id="53" name="Group 31"/>
          <p:cNvGrpSpPr/>
          <p:nvPr/>
        </p:nvGrpSpPr>
        <p:grpSpPr>
          <a:xfrm>
            <a:off x="1138412" y="1529521"/>
            <a:ext cx="4857619" cy="1173055"/>
            <a:chOff x="6846702" y="1805187"/>
            <a:chExt cx="4857618" cy="1173054"/>
          </a:xfrm>
        </p:grpSpPr>
        <p:sp>
          <p:nvSpPr>
            <p:cNvPr id="54" name="TextBox 32"/>
            <p:cNvSpPr txBox="1"/>
            <p:nvPr/>
          </p:nvSpPr>
          <p:spPr>
            <a:xfrm>
              <a:off x="7457041" y="1984372"/>
              <a:ext cx="1249680" cy="414020"/>
            </a:xfrm>
            <a:prstGeom prst="rect">
              <a:avLst/>
            </a:prstGeom>
            <a:noFill/>
          </p:spPr>
          <p:txBody>
            <a:bodyPr wrap="none" rtlCol="0">
              <a:spAutoFit/>
            </a:bodyPr>
            <a:lstStyle/>
            <a:p>
              <a:pPr algn="l">
                <a:lnSpc>
                  <a:spcPct val="150000"/>
                </a:lnSpc>
              </a:pPr>
              <a:r>
                <a:rPr sz="1400" dirty="0">
                  <a:solidFill>
                    <a:schemeClr val="bg1"/>
                  </a:solidFill>
                  <a:cs typeface="+mn-ea"/>
                  <a:sym typeface="+mn-lt"/>
                </a:rPr>
                <a:t>输入文本内容</a:t>
              </a:r>
              <a:endParaRPr sz="1400" dirty="0">
                <a:solidFill>
                  <a:schemeClr val="bg1"/>
                </a:solidFill>
                <a:cs typeface="+mn-ea"/>
                <a:sym typeface="+mn-lt"/>
              </a:endParaRPr>
            </a:p>
          </p:txBody>
        </p:sp>
        <p:sp>
          <p:nvSpPr>
            <p:cNvPr id="55" name="TextBox 33"/>
            <p:cNvSpPr txBox="1"/>
            <p:nvPr/>
          </p:nvSpPr>
          <p:spPr>
            <a:xfrm>
              <a:off x="6846702" y="1805187"/>
              <a:ext cx="579005" cy="651588"/>
            </a:xfrm>
            <a:prstGeom prst="rect">
              <a:avLst/>
            </a:prstGeom>
            <a:noFill/>
          </p:spPr>
          <p:txBody>
            <a:bodyPr wrap="none" rtlCol="0">
              <a:spAutoFit/>
            </a:bodyPr>
            <a:lstStyle/>
            <a:p>
              <a:pPr>
                <a:lnSpc>
                  <a:spcPct val="150000"/>
                </a:lnSpc>
              </a:pPr>
              <a:r>
                <a:rPr lang="en-US" sz="2800">
                  <a:solidFill>
                    <a:schemeClr val="bg1"/>
                  </a:solidFill>
                  <a:cs typeface="+mn-ea"/>
                  <a:sym typeface="+mn-lt"/>
                </a:rPr>
                <a:t>01.</a:t>
              </a:r>
              <a:endParaRPr lang="en-GB" sz="2800">
                <a:solidFill>
                  <a:schemeClr val="bg1"/>
                </a:solidFill>
                <a:cs typeface="+mn-ea"/>
                <a:sym typeface="+mn-lt"/>
              </a:endParaRPr>
            </a:p>
          </p:txBody>
        </p:sp>
        <p:sp>
          <p:nvSpPr>
            <p:cNvPr id="56" name="Rectangle 34"/>
            <p:cNvSpPr/>
            <p:nvPr/>
          </p:nvSpPr>
          <p:spPr>
            <a:xfrm>
              <a:off x="6846702" y="2402297"/>
              <a:ext cx="4857618" cy="575944"/>
            </a:xfrm>
            <a:prstGeom prst="rect">
              <a:avLst/>
            </a:prstGeom>
          </p:spPr>
          <p:txBody>
            <a:bodyPr wrap="square">
              <a:spAutoFit/>
            </a:bodyPr>
            <a:lstStyle/>
            <a:p>
              <a:pPr>
                <a:lnSpc>
                  <a:spcPct val="150000"/>
                </a:lnSpc>
              </a:pPr>
              <a:r>
                <a:rPr sz="1050" dirty="0">
                  <a:solidFill>
                    <a:schemeClr val="bg1"/>
                  </a:solidFill>
                  <a:cs typeface="+mn-ea"/>
                  <a:sym typeface="+mn-lt"/>
                </a:rPr>
                <a:t>单击此处添加您的文字内容。本模板的所有素材和逻辑图表，均可自由编辑替换和移动。</a:t>
              </a:r>
              <a:endParaRPr sz="1050" dirty="0">
                <a:solidFill>
                  <a:schemeClr val="bg1"/>
                </a:solidFill>
                <a:cs typeface="+mn-ea"/>
                <a:sym typeface="+mn-lt"/>
              </a:endParaRPr>
            </a:p>
          </p:txBody>
        </p:sp>
      </p:grpSp>
      <p:grpSp>
        <p:nvGrpSpPr>
          <p:cNvPr id="57" name="Group 35"/>
          <p:cNvGrpSpPr/>
          <p:nvPr/>
        </p:nvGrpSpPr>
        <p:grpSpPr>
          <a:xfrm>
            <a:off x="1138412" y="2630507"/>
            <a:ext cx="4857619" cy="1173055"/>
            <a:chOff x="6846702" y="1805187"/>
            <a:chExt cx="4857618" cy="1173054"/>
          </a:xfrm>
        </p:grpSpPr>
        <p:sp>
          <p:nvSpPr>
            <p:cNvPr id="58" name="TextBox 36"/>
            <p:cNvSpPr txBox="1"/>
            <p:nvPr/>
          </p:nvSpPr>
          <p:spPr>
            <a:xfrm>
              <a:off x="7419153" y="1943480"/>
              <a:ext cx="1249680" cy="414020"/>
            </a:xfrm>
            <a:prstGeom prst="rect">
              <a:avLst/>
            </a:prstGeom>
            <a:noFill/>
          </p:spPr>
          <p:txBody>
            <a:bodyPr wrap="none" rtlCol="0">
              <a:spAutoFit/>
            </a:bodyPr>
            <a:lstStyle/>
            <a:p>
              <a:pPr algn="l">
                <a:lnSpc>
                  <a:spcPct val="150000"/>
                </a:lnSpc>
              </a:pPr>
              <a:r>
                <a:rPr sz="1400" dirty="0">
                  <a:solidFill>
                    <a:schemeClr val="bg1"/>
                  </a:solidFill>
                  <a:cs typeface="+mn-ea"/>
                  <a:sym typeface="+mn-lt"/>
                </a:rPr>
                <a:t>输入文本内容</a:t>
              </a:r>
              <a:endParaRPr sz="1400" dirty="0">
                <a:solidFill>
                  <a:schemeClr val="bg1"/>
                </a:solidFill>
                <a:cs typeface="+mn-ea"/>
                <a:sym typeface="+mn-lt"/>
              </a:endParaRPr>
            </a:p>
          </p:txBody>
        </p:sp>
        <p:sp>
          <p:nvSpPr>
            <p:cNvPr id="59" name="TextBox 37"/>
            <p:cNvSpPr txBox="1"/>
            <p:nvPr/>
          </p:nvSpPr>
          <p:spPr>
            <a:xfrm>
              <a:off x="6846702" y="1805187"/>
              <a:ext cx="622286" cy="651588"/>
            </a:xfrm>
            <a:prstGeom prst="rect">
              <a:avLst/>
            </a:prstGeom>
            <a:noFill/>
          </p:spPr>
          <p:txBody>
            <a:bodyPr wrap="none" rtlCol="0">
              <a:spAutoFit/>
            </a:bodyPr>
            <a:lstStyle/>
            <a:p>
              <a:pPr>
                <a:lnSpc>
                  <a:spcPct val="150000"/>
                </a:lnSpc>
              </a:pPr>
              <a:r>
                <a:rPr lang="en-US" sz="2800">
                  <a:solidFill>
                    <a:schemeClr val="bg1"/>
                  </a:solidFill>
                  <a:cs typeface="+mn-ea"/>
                  <a:sym typeface="+mn-lt"/>
                </a:rPr>
                <a:t>02.</a:t>
              </a:r>
              <a:endParaRPr lang="en-GB" sz="2800">
                <a:solidFill>
                  <a:schemeClr val="bg1"/>
                </a:solidFill>
                <a:cs typeface="+mn-ea"/>
                <a:sym typeface="+mn-lt"/>
              </a:endParaRPr>
            </a:p>
          </p:txBody>
        </p:sp>
        <p:sp>
          <p:nvSpPr>
            <p:cNvPr id="60" name="Rectangle 38"/>
            <p:cNvSpPr/>
            <p:nvPr/>
          </p:nvSpPr>
          <p:spPr>
            <a:xfrm>
              <a:off x="6846702" y="2402297"/>
              <a:ext cx="4857618" cy="575944"/>
            </a:xfrm>
            <a:prstGeom prst="rect">
              <a:avLst/>
            </a:prstGeom>
          </p:spPr>
          <p:txBody>
            <a:bodyPr wrap="square">
              <a:spAutoFit/>
            </a:bodyPr>
            <a:lstStyle/>
            <a:p>
              <a:pPr>
                <a:lnSpc>
                  <a:spcPct val="150000"/>
                </a:lnSpc>
              </a:pPr>
              <a:r>
                <a:rPr sz="1050" dirty="0">
                  <a:solidFill>
                    <a:schemeClr val="bg1"/>
                  </a:solidFill>
                  <a:cs typeface="+mn-ea"/>
                  <a:sym typeface="+mn-lt"/>
                </a:rPr>
                <a:t>单击此处添加您的文字内容。本模板的所有素材和逻辑图表，均可自由编辑替换和移动。</a:t>
              </a:r>
              <a:endParaRPr sz="1050" dirty="0">
                <a:solidFill>
                  <a:schemeClr val="bg1"/>
                </a:solidFill>
                <a:cs typeface="+mn-ea"/>
                <a:sym typeface="+mn-lt"/>
              </a:endParaRPr>
            </a:p>
          </p:txBody>
        </p:sp>
      </p:grpSp>
      <p:grpSp>
        <p:nvGrpSpPr>
          <p:cNvPr id="61" name="Group 39"/>
          <p:cNvGrpSpPr/>
          <p:nvPr/>
        </p:nvGrpSpPr>
        <p:grpSpPr>
          <a:xfrm>
            <a:off x="1138412" y="3731494"/>
            <a:ext cx="4857619" cy="1173055"/>
            <a:chOff x="6846702" y="1805187"/>
            <a:chExt cx="4857618" cy="1173054"/>
          </a:xfrm>
        </p:grpSpPr>
        <p:sp>
          <p:nvSpPr>
            <p:cNvPr id="62" name="TextBox 40"/>
            <p:cNvSpPr txBox="1"/>
            <p:nvPr/>
          </p:nvSpPr>
          <p:spPr>
            <a:xfrm>
              <a:off x="7457041" y="1936250"/>
              <a:ext cx="1249680" cy="414020"/>
            </a:xfrm>
            <a:prstGeom prst="rect">
              <a:avLst/>
            </a:prstGeom>
            <a:noFill/>
          </p:spPr>
          <p:txBody>
            <a:bodyPr wrap="none" rtlCol="0">
              <a:spAutoFit/>
            </a:bodyPr>
            <a:lstStyle/>
            <a:p>
              <a:pPr algn="l">
                <a:lnSpc>
                  <a:spcPct val="150000"/>
                </a:lnSpc>
              </a:pPr>
              <a:r>
                <a:rPr sz="1400" dirty="0">
                  <a:solidFill>
                    <a:schemeClr val="bg1"/>
                  </a:solidFill>
                  <a:cs typeface="+mn-ea"/>
                  <a:sym typeface="+mn-lt"/>
                </a:rPr>
                <a:t>输入文本内容</a:t>
              </a:r>
              <a:endParaRPr sz="1400" dirty="0">
                <a:solidFill>
                  <a:schemeClr val="bg1"/>
                </a:solidFill>
                <a:cs typeface="+mn-ea"/>
                <a:sym typeface="+mn-lt"/>
              </a:endParaRPr>
            </a:p>
          </p:txBody>
        </p:sp>
        <p:sp>
          <p:nvSpPr>
            <p:cNvPr id="63" name="TextBox 41"/>
            <p:cNvSpPr txBox="1"/>
            <p:nvPr/>
          </p:nvSpPr>
          <p:spPr>
            <a:xfrm>
              <a:off x="6846702" y="1805187"/>
              <a:ext cx="633507" cy="651588"/>
            </a:xfrm>
            <a:prstGeom prst="rect">
              <a:avLst/>
            </a:prstGeom>
            <a:noFill/>
          </p:spPr>
          <p:txBody>
            <a:bodyPr wrap="none" rtlCol="0">
              <a:spAutoFit/>
            </a:bodyPr>
            <a:lstStyle/>
            <a:p>
              <a:pPr>
                <a:lnSpc>
                  <a:spcPct val="150000"/>
                </a:lnSpc>
              </a:pPr>
              <a:r>
                <a:rPr lang="en-US" sz="2800">
                  <a:solidFill>
                    <a:schemeClr val="bg1"/>
                  </a:solidFill>
                  <a:cs typeface="+mn-ea"/>
                  <a:sym typeface="+mn-lt"/>
                </a:rPr>
                <a:t>03.</a:t>
              </a:r>
              <a:endParaRPr lang="en-GB" sz="2800">
                <a:solidFill>
                  <a:schemeClr val="bg1"/>
                </a:solidFill>
                <a:cs typeface="+mn-ea"/>
                <a:sym typeface="+mn-lt"/>
              </a:endParaRPr>
            </a:p>
          </p:txBody>
        </p:sp>
        <p:sp>
          <p:nvSpPr>
            <p:cNvPr id="64" name="Rectangle 42"/>
            <p:cNvSpPr/>
            <p:nvPr/>
          </p:nvSpPr>
          <p:spPr>
            <a:xfrm>
              <a:off x="6846702" y="2402297"/>
              <a:ext cx="4857618" cy="575944"/>
            </a:xfrm>
            <a:prstGeom prst="rect">
              <a:avLst/>
            </a:prstGeom>
          </p:spPr>
          <p:txBody>
            <a:bodyPr wrap="square">
              <a:spAutoFit/>
            </a:bodyPr>
            <a:lstStyle/>
            <a:p>
              <a:pPr>
                <a:lnSpc>
                  <a:spcPct val="150000"/>
                </a:lnSpc>
              </a:pPr>
              <a:r>
                <a:rPr sz="1050" dirty="0">
                  <a:solidFill>
                    <a:schemeClr val="bg1"/>
                  </a:solidFill>
                  <a:cs typeface="+mn-ea"/>
                  <a:sym typeface="+mn-lt"/>
                </a:rPr>
                <a:t>单击此处添加您的文字内容。本模板的所有素材和逻辑图表，均可自由编辑替换和移动。</a:t>
              </a:r>
              <a:endParaRPr sz="1050" dirty="0">
                <a:solidFill>
                  <a:schemeClr val="bg1"/>
                </a:solidFill>
                <a:cs typeface="+mn-ea"/>
                <a:sym typeface="+mn-lt"/>
              </a:endParaRPr>
            </a:p>
          </p:txBody>
        </p:sp>
      </p:grpSp>
      <p:grpSp>
        <p:nvGrpSpPr>
          <p:cNvPr id="65" name="Group 43"/>
          <p:cNvGrpSpPr/>
          <p:nvPr/>
        </p:nvGrpSpPr>
        <p:grpSpPr>
          <a:xfrm>
            <a:off x="1138412" y="4808685"/>
            <a:ext cx="4857619" cy="1173055"/>
            <a:chOff x="6846702" y="1805187"/>
            <a:chExt cx="4857618" cy="1173054"/>
          </a:xfrm>
        </p:grpSpPr>
        <p:sp>
          <p:nvSpPr>
            <p:cNvPr id="66" name="TextBox 44"/>
            <p:cNvSpPr txBox="1"/>
            <p:nvPr/>
          </p:nvSpPr>
          <p:spPr>
            <a:xfrm>
              <a:off x="7420790" y="1922240"/>
              <a:ext cx="1249680" cy="414020"/>
            </a:xfrm>
            <a:prstGeom prst="rect">
              <a:avLst/>
            </a:prstGeom>
            <a:noFill/>
          </p:spPr>
          <p:txBody>
            <a:bodyPr wrap="none" rtlCol="0">
              <a:spAutoFit/>
            </a:bodyPr>
            <a:lstStyle/>
            <a:p>
              <a:pPr algn="l">
                <a:lnSpc>
                  <a:spcPct val="150000"/>
                </a:lnSpc>
              </a:pPr>
              <a:r>
                <a:rPr sz="1400" dirty="0">
                  <a:solidFill>
                    <a:schemeClr val="bg1"/>
                  </a:solidFill>
                  <a:cs typeface="+mn-ea"/>
                  <a:sym typeface="+mn-lt"/>
                </a:rPr>
                <a:t>输入文本内容</a:t>
              </a:r>
              <a:endParaRPr sz="1400" dirty="0">
                <a:solidFill>
                  <a:schemeClr val="bg1"/>
                </a:solidFill>
                <a:cs typeface="+mn-ea"/>
                <a:sym typeface="+mn-lt"/>
              </a:endParaRPr>
            </a:p>
          </p:txBody>
        </p:sp>
        <p:sp>
          <p:nvSpPr>
            <p:cNvPr id="67" name="TextBox 45"/>
            <p:cNvSpPr txBox="1"/>
            <p:nvPr/>
          </p:nvSpPr>
          <p:spPr>
            <a:xfrm>
              <a:off x="6846702" y="1805187"/>
              <a:ext cx="622286" cy="651588"/>
            </a:xfrm>
            <a:prstGeom prst="rect">
              <a:avLst/>
            </a:prstGeom>
            <a:noFill/>
          </p:spPr>
          <p:txBody>
            <a:bodyPr wrap="none" rtlCol="0">
              <a:spAutoFit/>
            </a:bodyPr>
            <a:lstStyle/>
            <a:p>
              <a:pPr>
                <a:lnSpc>
                  <a:spcPct val="150000"/>
                </a:lnSpc>
              </a:pPr>
              <a:r>
                <a:rPr lang="en-US" sz="2800">
                  <a:solidFill>
                    <a:schemeClr val="bg1"/>
                  </a:solidFill>
                  <a:cs typeface="+mn-ea"/>
                  <a:sym typeface="+mn-lt"/>
                </a:rPr>
                <a:t>04.</a:t>
              </a:r>
              <a:endParaRPr lang="en-GB" sz="2800">
                <a:solidFill>
                  <a:schemeClr val="bg1"/>
                </a:solidFill>
                <a:cs typeface="+mn-ea"/>
                <a:sym typeface="+mn-lt"/>
              </a:endParaRPr>
            </a:p>
          </p:txBody>
        </p:sp>
        <p:sp>
          <p:nvSpPr>
            <p:cNvPr id="68" name="Rectangle 46"/>
            <p:cNvSpPr/>
            <p:nvPr/>
          </p:nvSpPr>
          <p:spPr>
            <a:xfrm>
              <a:off x="6846702" y="2402297"/>
              <a:ext cx="4857618" cy="575944"/>
            </a:xfrm>
            <a:prstGeom prst="rect">
              <a:avLst/>
            </a:prstGeom>
          </p:spPr>
          <p:txBody>
            <a:bodyPr wrap="square">
              <a:spAutoFit/>
            </a:bodyPr>
            <a:lstStyle/>
            <a:p>
              <a:pPr>
                <a:lnSpc>
                  <a:spcPct val="150000"/>
                </a:lnSpc>
              </a:pPr>
              <a:r>
                <a:rPr sz="1050" dirty="0">
                  <a:solidFill>
                    <a:schemeClr val="bg1"/>
                  </a:solidFill>
                  <a:cs typeface="+mn-ea"/>
                  <a:sym typeface="+mn-lt"/>
                </a:rPr>
                <a:t>单击此处添加您的文字内容。本模板的所有素材和逻辑图表，均可自由编辑替换和移动。</a:t>
              </a:r>
              <a:endParaRPr sz="1050" dirty="0">
                <a:solidFill>
                  <a:schemeClr val="bg1"/>
                </a:solidFill>
                <a:cs typeface="+mn-ea"/>
                <a:sym typeface="+mn-lt"/>
              </a:endParaRPr>
            </a:p>
          </p:txBody>
        </p:sp>
      </p:grpSp>
      <p:sp>
        <p:nvSpPr>
          <p:cNvPr id="2" name="文本占位符 1"/>
          <p:cNvSpPr>
            <a:spLocks noGrp="1"/>
          </p:cNvSpPr>
          <p:nvPr>
            <p:ph type="body" sz="quarter" idx="10"/>
          </p:nvPr>
        </p:nvSpPr>
        <p:spPr/>
        <p:txBody>
          <a:bodyPr/>
          <a:lstStyle/>
          <a:p>
            <a:r>
              <a:rPr lang="zh-CN" altLang="en-US" dirty="0">
                <a:cs typeface="+mn-ea"/>
                <a:sym typeface="+mn-lt"/>
              </a:rPr>
              <a:t>关键技术与实践难点</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wipe(left)">
                                      <p:cBhvr>
                                        <p:cTn id="16" dur="500"/>
                                        <p:tgtEl>
                                          <p:spTgt spid="57"/>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500"/>
                                        <p:tgtEl>
                                          <p:spTgt spid="61"/>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left)">
                                      <p:cBhvr>
                                        <p:cTn id="2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oup 3"/>
          <p:cNvGrpSpPr/>
          <p:nvPr/>
        </p:nvGrpSpPr>
        <p:grpSpPr>
          <a:xfrm>
            <a:off x="939388" y="2739379"/>
            <a:ext cx="4472208" cy="1472651"/>
            <a:chOff x="0" y="2734405"/>
            <a:chExt cx="4472208" cy="1472650"/>
          </a:xfrm>
        </p:grpSpPr>
        <p:grpSp>
          <p:nvGrpSpPr>
            <p:cNvPr id="66" name="Group 14"/>
            <p:cNvGrpSpPr/>
            <p:nvPr/>
          </p:nvGrpSpPr>
          <p:grpSpPr>
            <a:xfrm>
              <a:off x="0" y="2734405"/>
              <a:ext cx="4472208" cy="1472650"/>
              <a:chOff x="0" y="2903219"/>
              <a:chExt cx="4472208" cy="1472650"/>
            </a:xfrm>
          </p:grpSpPr>
          <p:sp>
            <p:nvSpPr>
              <p:cNvPr id="73" name="Oval 13"/>
              <p:cNvSpPr/>
              <p:nvPr/>
            </p:nvSpPr>
            <p:spPr>
              <a:xfrm>
                <a:off x="2999558" y="2903219"/>
                <a:ext cx="1472650" cy="147265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72" name="Rectangle 12"/>
              <p:cNvSpPr/>
              <p:nvPr/>
            </p:nvSpPr>
            <p:spPr>
              <a:xfrm>
                <a:off x="0" y="2903219"/>
                <a:ext cx="3713871" cy="1472650"/>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grpSp>
        <p:sp>
          <p:nvSpPr>
            <p:cNvPr id="67" name="Oval 15"/>
            <p:cNvSpPr/>
            <p:nvPr/>
          </p:nvSpPr>
          <p:spPr>
            <a:xfrm>
              <a:off x="3127350" y="2862197"/>
              <a:ext cx="1217066" cy="1217066"/>
            </a:xfrm>
            <a:prstGeom prst="ellipse">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68" name="AutoShape 117"/>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p:spPr>
          <p:txBody>
            <a:bodyPr lIns="19051" tIns="19051" rIns="19051" bIns="19051" anchor="ctr"/>
            <a:lstStyle/>
            <a:p>
              <a:pPr algn="ctr" defTabSz="227965" fontAlgn="base" hangingPunct="0">
                <a:spcBef>
                  <a:spcPct val="0"/>
                </a:spcBef>
                <a:spcAft>
                  <a:spcPct val="0"/>
                </a:spcAft>
              </a:pPr>
              <a:endParaRPr lang="en-US" sz="1500">
                <a:solidFill>
                  <a:srgbClr val="FFFFFF"/>
                </a:solidFill>
                <a:effectLst>
                  <a:outerShdw blurRad="38100" dist="38100" dir="2700000" algn="tl">
                    <a:srgbClr val="000000"/>
                  </a:outerShdw>
                </a:effectLst>
                <a:cs typeface="+mn-ea"/>
                <a:sym typeface="+mn-lt"/>
              </a:endParaRPr>
            </a:p>
          </p:txBody>
        </p:sp>
        <p:grpSp>
          <p:nvGrpSpPr>
            <p:cNvPr id="69" name="Group 24"/>
            <p:cNvGrpSpPr/>
            <p:nvPr/>
          </p:nvGrpSpPr>
          <p:grpSpPr>
            <a:xfrm>
              <a:off x="89788" y="2809171"/>
              <a:ext cx="2711667" cy="1017672"/>
              <a:chOff x="273514" y="3038637"/>
              <a:chExt cx="2711667" cy="1017672"/>
            </a:xfrm>
          </p:grpSpPr>
          <p:sp>
            <p:nvSpPr>
              <p:cNvPr id="70" name="TextBox 22"/>
              <p:cNvSpPr txBox="1"/>
              <p:nvPr/>
            </p:nvSpPr>
            <p:spPr>
              <a:xfrm>
                <a:off x="273514" y="3038637"/>
                <a:ext cx="1005403" cy="416974"/>
              </a:xfrm>
              <a:prstGeom prst="rect">
                <a:avLst/>
              </a:prstGeom>
              <a:noFill/>
            </p:spPr>
            <p:txBody>
              <a:bodyPr wrap="none" rtlCol="0">
                <a:spAutoFit/>
              </a:bodyPr>
              <a:lstStyle/>
              <a:p>
                <a:pPr>
                  <a:lnSpc>
                    <a:spcPct val="150000"/>
                  </a:lnSpc>
                </a:pPr>
                <a:r>
                  <a:rPr lang="zh-CN" altLang="en-US" sz="1600" b="1" dirty="0">
                    <a:solidFill>
                      <a:schemeClr val="bg1"/>
                    </a:solidFill>
                    <a:cs typeface="+mn-ea"/>
                    <a:sym typeface="+mn-lt"/>
                  </a:rPr>
                  <a:t>输入标题</a:t>
                </a:r>
                <a:endParaRPr lang="en-GB" sz="1600" b="1" dirty="0">
                  <a:solidFill>
                    <a:schemeClr val="bg1"/>
                  </a:solidFill>
                  <a:cs typeface="+mn-ea"/>
                  <a:sym typeface="+mn-lt"/>
                </a:endParaRPr>
              </a:p>
            </p:txBody>
          </p:sp>
          <p:sp>
            <p:nvSpPr>
              <p:cNvPr id="71" name="Rectangle 23"/>
              <p:cNvSpPr/>
              <p:nvPr/>
            </p:nvSpPr>
            <p:spPr>
              <a:xfrm>
                <a:off x="277679" y="3407646"/>
                <a:ext cx="2707502" cy="648663"/>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grpSp>
        <p:nvGrpSpPr>
          <p:cNvPr id="74" name="Group 29"/>
          <p:cNvGrpSpPr/>
          <p:nvPr/>
        </p:nvGrpSpPr>
        <p:grpSpPr>
          <a:xfrm>
            <a:off x="697649" y="699938"/>
            <a:ext cx="10652441" cy="5479705"/>
            <a:chOff x="0" y="730879"/>
            <a:chExt cx="10652441" cy="5479705"/>
          </a:xfrm>
        </p:grpSpPr>
        <p:grpSp>
          <p:nvGrpSpPr>
            <p:cNvPr id="75" name="Group 4"/>
            <p:cNvGrpSpPr/>
            <p:nvPr/>
          </p:nvGrpSpPr>
          <p:grpSpPr>
            <a:xfrm>
              <a:off x="0" y="730879"/>
              <a:ext cx="10652441" cy="5479705"/>
              <a:chOff x="-4093176" y="-217744"/>
              <a:chExt cx="14178398" cy="7293488"/>
            </a:xfrm>
          </p:grpSpPr>
          <p:sp>
            <p:nvSpPr>
              <p:cNvPr id="82" name="Block Arc 5"/>
              <p:cNvSpPr/>
              <p:nvPr/>
            </p:nvSpPr>
            <p:spPr>
              <a:xfrm>
                <a:off x="-4093176" y="-217744"/>
                <a:ext cx="7293488" cy="7293488"/>
              </a:xfrm>
              <a:prstGeom prst="blockArc">
                <a:avLst>
                  <a:gd name="adj1" fmla="val 18900000"/>
                  <a:gd name="adj2" fmla="val 2700000"/>
                  <a:gd name="adj3" fmla="val 296"/>
                </a:avLst>
              </a:prstGeom>
              <a:ln>
                <a:solidFill>
                  <a:schemeClr val="tx1">
                    <a:lumMod val="65000"/>
                    <a:lumOff val="35000"/>
                  </a:schemeClr>
                </a:solidFill>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83" name="Freeform 6"/>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noFill/>
              <a:ln>
                <a:solidFill>
                  <a:srgbClr val="5B9BD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2488565">
                  <a:lnSpc>
                    <a:spcPct val="90000"/>
                  </a:lnSpc>
                  <a:spcBef>
                    <a:spcPct val="0"/>
                  </a:spcBef>
                  <a:spcAft>
                    <a:spcPct val="35000"/>
                  </a:spcAft>
                </a:pPr>
                <a:endParaRPr lang="en-GB" sz="5600">
                  <a:cs typeface="+mn-ea"/>
                  <a:sym typeface="+mn-lt"/>
                </a:endParaRPr>
              </a:p>
            </p:txBody>
          </p:sp>
          <p:sp>
            <p:nvSpPr>
              <p:cNvPr id="84" name="Oval 7"/>
              <p:cNvSpPr/>
              <p:nvPr/>
            </p:nvSpPr>
            <p:spPr>
              <a:xfrm>
                <a:off x="2106777" y="1126066"/>
                <a:ext cx="1354666" cy="1354666"/>
              </a:xfrm>
              <a:prstGeom prst="ellipse">
                <a:avLst/>
              </a:prstGeom>
              <a:solidFill>
                <a:srgbClr val="5B9BD5"/>
              </a:solidFill>
              <a:ln>
                <a:noFill/>
              </a:ln>
              <a:effectLst>
                <a:outerShdw blurRad="50800" dist="38100" dir="8100000" algn="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85" name="Freeform 8"/>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noFill/>
              <a:ln>
                <a:solidFill>
                  <a:srgbClr val="5B9BD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2488565">
                  <a:lnSpc>
                    <a:spcPct val="90000"/>
                  </a:lnSpc>
                  <a:spcBef>
                    <a:spcPct val="0"/>
                  </a:spcBef>
                  <a:spcAft>
                    <a:spcPct val="35000"/>
                  </a:spcAft>
                </a:pPr>
                <a:endParaRPr lang="en-GB" sz="5600">
                  <a:cs typeface="+mn-ea"/>
                  <a:sym typeface="+mn-lt"/>
                </a:endParaRPr>
              </a:p>
            </p:txBody>
          </p:sp>
          <p:sp>
            <p:nvSpPr>
              <p:cNvPr id="86" name="Oval 9"/>
              <p:cNvSpPr/>
              <p:nvPr/>
            </p:nvSpPr>
            <p:spPr>
              <a:xfrm>
                <a:off x="2500714" y="2751666"/>
                <a:ext cx="1354666" cy="1354666"/>
              </a:xfrm>
              <a:prstGeom prst="ellipse">
                <a:avLst/>
              </a:prstGeom>
              <a:solidFill>
                <a:srgbClr val="5B9BD5"/>
              </a:solidFill>
              <a:ln>
                <a:noFill/>
              </a:ln>
              <a:effectLst>
                <a:outerShdw blurRad="50800" dist="38100" dir="8100000" algn="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87" name="Freeform 10"/>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noFill/>
              <a:ln>
                <a:solidFill>
                  <a:srgbClr val="5B9BD5"/>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2488565">
                  <a:lnSpc>
                    <a:spcPct val="90000"/>
                  </a:lnSpc>
                  <a:spcBef>
                    <a:spcPct val="0"/>
                  </a:spcBef>
                  <a:spcAft>
                    <a:spcPct val="35000"/>
                  </a:spcAft>
                </a:pPr>
                <a:endParaRPr lang="en-GB" sz="5600">
                  <a:cs typeface="+mn-ea"/>
                  <a:sym typeface="+mn-lt"/>
                </a:endParaRPr>
              </a:p>
            </p:txBody>
          </p:sp>
          <p:sp>
            <p:nvSpPr>
              <p:cNvPr id="88" name="Oval 11"/>
              <p:cNvSpPr/>
              <p:nvPr/>
            </p:nvSpPr>
            <p:spPr>
              <a:xfrm>
                <a:off x="2106777" y="4377266"/>
                <a:ext cx="1354666" cy="1354666"/>
              </a:xfrm>
              <a:prstGeom prst="ellipse">
                <a:avLst/>
              </a:prstGeom>
              <a:solidFill>
                <a:srgbClr val="5B9BD5"/>
              </a:solidFill>
              <a:ln>
                <a:noFill/>
              </a:ln>
              <a:effectLst>
                <a:outerShdw blurRad="50800" dist="38100" dir="8100000" algn="tr" rotWithShape="0">
                  <a:prstClr val="black">
                    <a:alpha val="40000"/>
                  </a:prstClr>
                </a:outerShdw>
              </a:effectLst>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grpSp>
        <p:sp>
          <p:nvSpPr>
            <p:cNvPr id="76" name="TextBox 18"/>
            <p:cNvSpPr txBox="1"/>
            <p:nvPr/>
          </p:nvSpPr>
          <p:spPr>
            <a:xfrm>
              <a:off x="4826963" y="1926228"/>
              <a:ext cx="609462" cy="646331"/>
            </a:xfrm>
            <a:prstGeom prst="rect">
              <a:avLst/>
            </a:prstGeom>
            <a:noFill/>
          </p:spPr>
          <p:txBody>
            <a:bodyPr wrap="none" rtlCol="0">
              <a:spAutoFit/>
            </a:bodyPr>
            <a:lstStyle/>
            <a:p>
              <a:r>
                <a:rPr lang="en-US" sz="3600" b="1" dirty="0">
                  <a:solidFill>
                    <a:schemeClr val="bg1"/>
                  </a:solidFill>
                  <a:cs typeface="+mn-ea"/>
                  <a:sym typeface="+mn-lt"/>
                </a:rPr>
                <a:t>01</a:t>
              </a:r>
              <a:endParaRPr lang="en-GB" sz="3600" b="1" dirty="0">
                <a:solidFill>
                  <a:schemeClr val="bg1"/>
                </a:solidFill>
                <a:cs typeface="+mn-ea"/>
                <a:sym typeface="+mn-lt"/>
              </a:endParaRPr>
            </a:p>
          </p:txBody>
        </p:sp>
        <p:sp>
          <p:nvSpPr>
            <p:cNvPr id="77" name="TextBox 19"/>
            <p:cNvSpPr txBox="1"/>
            <p:nvPr/>
          </p:nvSpPr>
          <p:spPr>
            <a:xfrm>
              <a:off x="5136605" y="3151746"/>
              <a:ext cx="665567" cy="646331"/>
            </a:xfrm>
            <a:prstGeom prst="rect">
              <a:avLst/>
            </a:prstGeom>
            <a:noFill/>
          </p:spPr>
          <p:txBody>
            <a:bodyPr wrap="none" rtlCol="0">
              <a:spAutoFit/>
            </a:bodyPr>
            <a:lstStyle/>
            <a:p>
              <a:r>
                <a:rPr lang="en-US" sz="3600" b="1" dirty="0">
                  <a:solidFill>
                    <a:schemeClr val="bg1"/>
                  </a:solidFill>
                  <a:cs typeface="+mn-ea"/>
                  <a:sym typeface="+mn-lt"/>
                </a:rPr>
                <a:t>02</a:t>
              </a:r>
              <a:endParaRPr lang="en-GB" sz="3600" b="1" dirty="0">
                <a:solidFill>
                  <a:schemeClr val="bg1"/>
                </a:solidFill>
                <a:cs typeface="+mn-ea"/>
                <a:sym typeface="+mn-lt"/>
              </a:endParaRPr>
            </a:p>
          </p:txBody>
        </p:sp>
        <p:sp>
          <p:nvSpPr>
            <p:cNvPr id="78" name="TextBox 20"/>
            <p:cNvSpPr txBox="1"/>
            <p:nvPr/>
          </p:nvSpPr>
          <p:spPr>
            <a:xfrm>
              <a:off x="4840635" y="4368901"/>
              <a:ext cx="678391" cy="646331"/>
            </a:xfrm>
            <a:prstGeom prst="rect">
              <a:avLst/>
            </a:prstGeom>
            <a:noFill/>
          </p:spPr>
          <p:txBody>
            <a:bodyPr wrap="none" rtlCol="0">
              <a:spAutoFit/>
            </a:bodyPr>
            <a:lstStyle/>
            <a:p>
              <a:r>
                <a:rPr lang="en-US" sz="3600" b="1" dirty="0">
                  <a:solidFill>
                    <a:schemeClr val="bg1"/>
                  </a:solidFill>
                  <a:cs typeface="+mn-ea"/>
                  <a:sym typeface="+mn-lt"/>
                </a:rPr>
                <a:t>03</a:t>
              </a:r>
              <a:endParaRPr lang="en-GB" sz="3600" b="1" dirty="0">
                <a:solidFill>
                  <a:schemeClr val="bg1"/>
                </a:solidFill>
                <a:cs typeface="+mn-ea"/>
                <a:sym typeface="+mn-lt"/>
              </a:endParaRPr>
            </a:p>
          </p:txBody>
        </p:sp>
        <p:sp>
          <p:nvSpPr>
            <p:cNvPr id="79" name="Rectangle 25"/>
            <p:cNvSpPr/>
            <p:nvPr/>
          </p:nvSpPr>
          <p:spPr>
            <a:xfrm>
              <a:off x="5826746" y="1842368"/>
              <a:ext cx="4461925" cy="768350"/>
            </a:xfrm>
            <a:prstGeom prst="rect">
              <a:avLst/>
            </a:prstGeom>
          </p:spPr>
          <p:txBody>
            <a:bodyPr wrap="square">
              <a:spAutoFit/>
            </a:bodyPr>
            <a:lstStyle/>
            <a:p>
              <a:pPr>
                <a:lnSpc>
                  <a:spcPct val="20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80" name="Rectangle 26"/>
            <p:cNvSpPr/>
            <p:nvPr/>
          </p:nvSpPr>
          <p:spPr>
            <a:xfrm>
              <a:off x="6081192" y="3075945"/>
              <a:ext cx="4461925" cy="768350"/>
            </a:xfrm>
            <a:prstGeom prst="rect">
              <a:avLst/>
            </a:prstGeom>
          </p:spPr>
          <p:txBody>
            <a:bodyPr wrap="square">
              <a:spAutoFit/>
            </a:bodyPr>
            <a:lstStyle/>
            <a:p>
              <a:pPr>
                <a:lnSpc>
                  <a:spcPct val="20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sp>
          <p:nvSpPr>
            <p:cNvPr id="81" name="Rectangle 27"/>
            <p:cNvSpPr/>
            <p:nvPr/>
          </p:nvSpPr>
          <p:spPr>
            <a:xfrm>
              <a:off x="5826746" y="4285041"/>
              <a:ext cx="4461925" cy="768350"/>
            </a:xfrm>
            <a:prstGeom prst="rect">
              <a:avLst/>
            </a:prstGeom>
          </p:spPr>
          <p:txBody>
            <a:bodyPr wrap="square">
              <a:spAutoFit/>
            </a:bodyPr>
            <a:lstStyle/>
            <a:p>
              <a:pPr>
                <a:lnSpc>
                  <a:spcPct val="20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sp>
        <p:nvSpPr>
          <p:cNvPr id="2" name="文本占位符 1"/>
          <p:cNvSpPr>
            <a:spLocks noGrp="1"/>
          </p:cNvSpPr>
          <p:nvPr>
            <p:ph type="body" sz="quarter" idx="10"/>
          </p:nvPr>
        </p:nvSpPr>
        <p:spPr/>
        <p:txBody>
          <a:bodyPr/>
          <a:lstStyle/>
          <a:p>
            <a:r>
              <a:rPr lang="zh-CN" altLang="en-US" dirty="0">
                <a:cs typeface="+mn-ea"/>
                <a:sym typeface="+mn-lt"/>
              </a:rPr>
              <a:t>关键技术与实践难点</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fill="hold"/>
                                        <p:tgtEl>
                                          <p:spTgt spid="65"/>
                                        </p:tgtEl>
                                        <p:attrNameLst>
                                          <p:attrName>ppt_x</p:attrName>
                                        </p:attrNameLst>
                                      </p:cBhvr>
                                      <p:tavLst>
                                        <p:tav tm="0">
                                          <p:val>
                                            <p:strVal val="0-#ppt_w/2"/>
                                          </p:val>
                                        </p:tav>
                                        <p:tav tm="100000">
                                          <p:val>
                                            <p:strVal val="#ppt_x"/>
                                          </p:val>
                                        </p:tav>
                                      </p:tavLst>
                                    </p:anim>
                                    <p:anim calcmode="lin" valueType="num">
                                      <p:cBhvr additive="base">
                                        <p:cTn id="8" dur="500" fill="hold"/>
                                        <p:tgtEl>
                                          <p:spTgt spid="6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4"/>
                                        </p:tgtEl>
                                        <p:attrNameLst>
                                          <p:attrName>style.visibility</p:attrName>
                                        </p:attrNameLst>
                                      </p:cBhvr>
                                      <p:to>
                                        <p:strVal val="visible"/>
                                      </p:to>
                                    </p:set>
                                    <p:anim calcmode="lin" valueType="num">
                                      <p:cBhvr additive="base">
                                        <p:cTn id="12" dur="500" fill="hold"/>
                                        <p:tgtEl>
                                          <p:spTgt spid="74"/>
                                        </p:tgtEl>
                                        <p:attrNameLst>
                                          <p:attrName>ppt_x</p:attrName>
                                        </p:attrNameLst>
                                      </p:cBhvr>
                                      <p:tavLst>
                                        <p:tav tm="0">
                                          <p:val>
                                            <p:strVal val="0-#ppt_w/2"/>
                                          </p:val>
                                        </p:tav>
                                        <p:tav tm="100000">
                                          <p:val>
                                            <p:strVal val="#ppt_x"/>
                                          </p:val>
                                        </p:tav>
                                      </p:tavLst>
                                    </p:anim>
                                    <p:anim calcmode="lin" valueType="num">
                                      <p:cBhvr additive="base">
                                        <p:cTn id="13" dur="500" fill="hold"/>
                                        <p:tgtEl>
                                          <p:spTgt spid="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8"/>
          <p:cNvSpPr/>
          <p:nvPr/>
        </p:nvSpPr>
        <p:spPr bwMode="auto">
          <a:xfrm>
            <a:off x="1952834" y="3156481"/>
            <a:ext cx="3055079" cy="1342881"/>
          </a:xfrm>
          <a:custGeom>
            <a:avLst/>
            <a:gdLst>
              <a:gd name="T0" fmla="*/ 0 w 690"/>
              <a:gd name="T1" fmla="*/ 190 h 254"/>
              <a:gd name="T2" fmla="*/ 0 w 690"/>
              <a:gd name="T3" fmla="*/ 190 h 254"/>
              <a:gd name="T4" fmla="*/ 0 w 690"/>
              <a:gd name="T5" fmla="*/ 62 h 254"/>
              <a:gd name="T6" fmla="*/ 618 w 690"/>
              <a:gd name="T7" fmla="*/ 62 h 254"/>
              <a:gd name="T8" fmla="*/ 618 w 690"/>
              <a:gd name="T9" fmla="*/ 0 h 254"/>
              <a:gd name="T10" fmla="*/ 689 w 690"/>
              <a:gd name="T11" fmla="*/ 128 h 254"/>
              <a:gd name="T12" fmla="*/ 618 w 690"/>
              <a:gd name="T13" fmla="*/ 253 h 254"/>
              <a:gd name="T14" fmla="*/ 618 w 690"/>
              <a:gd name="T15" fmla="*/ 190 h 254"/>
              <a:gd name="T16" fmla="*/ 0 w 690"/>
              <a:gd name="T17" fmla="*/ 19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254">
                <a:moveTo>
                  <a:pt x="0" y="190"/>
                </a:moveTo>
                <a:lnTo>
                  <a:pt x="0" y="190"/>
                </a:lnTo>
                <a:lnTo>
                  <a:pt x="0" y="62"/>
                </a:lnTo>
                <a:lnTo>
                  <a:pt x="618" y="62"/>
                </a:lnTo>
                <a:lnTo>
                  <a:pt x="618" y="0"/>
                </a:lnTo>
                <a:lnTo>
                  <a:pt x="689" y="128"/>
                </a:lnTo>
                <a:lnTo>
                  <a:pt x="618" y="253"/>
                </a:lnTo>
                <a:lnTo>
                  <a:pt x="618" y="190"/>
                </a:lnTo>
                <a:lnTo>
                  <a:pt x="0" y="190"/>
                </a:lnTo>
              </a:path>
            </a:pathLst>
          </a:custGeom>
          <a:noFill/>
          <a:ln w="3175" cap="flat" cmpd="sng" algn="ctr">
            <a:solidFill>
              <a:srgbClr val="5B9BD5"/>
            </a:solidFill>
            <a:prstDash val="solid"/>
          </a:ln>
          <a:effectLst>
            <a:outerShdw blurRad="50800" dist="38100" dir="2700000" algn="tl" rotWithShape="0">
              <a:prstClr val="black">
                <a:alpha val="40000"/>
              </a:prstClr>
            </a:outerShdw>
          </a:effectLst>
        </p:spPr>
        <p:txBody>
          <a:bodyPr lIns="124395" tIns="62197" rIns="124395" bIns="62197" anchor="ctr"/>
          <a:lstStyle/>
          <a:p>
            <a:pPr>
              <a:lnSpc>
                <a:spcPct val="120000"/>
              </a:lnSpc>
            </a:pPr>
            <a:endParaRPr lang="en-US" sz="1600" kern="0">
              <a:solidFill>
                <a:srgbClr val="FFFFFF"/>
              </a:solidFill>
              <a:cs typeface="+mn-ea"/>
              <a:sym typeface="+mn-lt"/>
            </a:endParaRPr>
          </a:p>
        </p:txBody>
      </p:sp>
      <p:sp>
        <p:nvSpPr>
          <p:cNvPr id="6" name="Freeform 19"/>
          <p:cNvSpPr/>
          <p:nvPr/>
        </p:nvSpPr>
        <p:spPr bwMode="auto">
          <a:xfrm>
            <a:off x="1952834" y="1427654"/>
            <a:ext cx="3953892" cy="1469767"/>
          </a:xfrm>
          <a:custGeom>
            <a:avLst/>
            <a:gdLst>
              <a:gd name="T0" fmla="*/ 0 w 893"/>
              <a:gd name="T1" fmla="*/ 0 h 278"/>
              <a:gd name="T2" fmla="*/ 0 w 893"/>
              <a:gd name="T3" fmla="*/ 0 h 278"/>
              <a:gd name="T4" fmla="*/ 696 w 893"/>
              <a:gd name="T5" fmla="*/ 0 h 278"/>
              <a:gd name="T6" fmla="*/ 838 w 893"/>
              <a:gd name="T7" fmla="*/ 155 h 278"/>
              <a:gd name="T8" fmla="*/ 892 w 893"/>
              <a:gd name="T9" fmla="*/ 112 h 278"/>
              <a:gd name="T10" fmla="*/ 835 w 893"/>
              <a:gd name="T11" fmla="*/ 244 h 278"/>
              <a:gd name="T12" fmla="*/ 686 w 893"/>
              <a:gd name="T13" fmla="*/ 277 h 278"/>
              <a:gd name="T14" fmla="*/ 735 w 893"/>
              <a:gd name="T15" fmla="*/ 237 h 278"/>
              <a:gd name="T16" fmla="*/ 639 w 893"/>
              <a:gd name="T17" fmla="*/ 135 h 278"/>
              <a:gd name="T18" fmla="*/ 0 w 893"/>
              <a:gd name="T19" fmla="*/ 135 h 278"/>
              <a:gd name="T20" fmla="*/ 0 w 893"/>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0" y="0"/>
                </a:moveTo>
                <a:lnTo>
                  <a:pt x="0" y="0"/>
                </a:lnTo>
                <a:lnTo>
                  <a:pt x="696" y="0"/>
                </a:lnTo>
                <a:lnTo>
                  <a:pt x="838" y="155"/>
                </a:lnTo>
                <a:lnTo>
                  <a:pt x="892" y="112"/>
                </a:lnTo>
                <a:lnTo>
                  <a:pt x="835" y="244"/>
                </a:lnTo>
                <a:lnTo>
                  <a:pt x="686" y="277"/>
                </a:lnTo>
                <a:lnTo>
                  <a:pt x="735" y="237"/>
                </a:lnTo>
                <a:lnTo>
                  <a:pt x="639" y="135"/>
                </a:lnTo>
                <a:lnTo>
                  <a:pt x="0" y="135"/>
                </a:lnTo>
                <a:lnTo>
                  <a:pt x="0" y="0"/>
                </a:lnTo>
              </a:path>
            </a:pathLst>
          </a:custGeom>
          <a:noFill/>
          <a:ln w="3175" cap="flat" cmpd="sng" algn="ctr">
            <a:solidFill>
              <a:srgbClr val="5B9BD5"/>
            </a:solidFill>
            <a:prstDash val="solid"/>
          </a:ln>
          <a:effectLst>
            <a:outerShdw blurRad="50800" dist="38100" dir="2700000" algn="tl" rotWithShape="0">
              <a:prstClr val="black">
                <a:alpha val="40000"/>
              </a:prstClr>
            </a:outerShdw>
          </a:effectLst>
        </p:spPr>
        <p:txBody>
          <a:bodyPr lIns="124395" tIns="62197" rIns="124395" bIns="62197" anchor="ctr"/>
          <a:lstStyle/>
          <a:p>
            <a:pPr>
              <a:lnSpc>
                <a:spcPct val="120000"/>
              </a:lnSpc>
            </a:pPr>
            <a:endParaRPr lang="en-US" sz="1600" kern="0">
              <a:solidFill>
                <a:srgbClr val="FFFFFF"/>
              </a:solidFill>
              <a:cs typeface="+mn-ea"/>
              <a:sym typeface="+mn-lt"/>
            </a:endParaRPr>
          </a:p>
        </p:txBody>
      </p:sp>
      <p:sp>
        <p:nvSpPr>
          <p:cNvPr id="7" name="Freeform 20"/>
          <p:cNvSpPr/>
          <p:nvPr/>
        </p:nvSpPr>
        <p:spPr bwMode="auto">
          <a:xfrm>
            <a:off x="6641714" y="1427654"/>
            <a:ext cx="3953892" cy="1469767"/>
          </a:xfrm>
          <a:custGeom>
            <a:avLst/>
            <a:gdLst>
              <a:gd name="T0" fmla="*/ 892 w 893"/>
              <a:gd name="T1" fmla="*/ 0 h 278"/>
              <a:gd name="T2" fmla="*/ 892 w 893"/>
              <a:gd name="T3" fmla="*/ 0 h 278"/>
              <a:gd name="T4" fmla="*/ 195 w 893"/>
              <a:gd name="T5" fmla="*/ 0 h 278"/>
              <a:gd name="T6" fmla="*/ 53 w 893"/>
              <a:gd name="T7" fmla="*/ 155 h 278"/>
              <a:gd name="T8" fmla="*/ 0 w 893"/>
              <a:gd name="T9" fmla="*/ 112 h 278"/>
              <a:gd name="T10" fmla="*/ 57 w 893"/>
              <a:gd name="T11" fmla="*/ 244 h 278"/>
              <a:gd name="T12" fmla="*/ 206 w 893"/>
              <a:gd name="T13" fmla="*/ 277 h 278"/>
              <a:gd name="T14" fmla="*/ 156 w 893"/>
              <a:gd name="T15" fmla="*/ 237 h 278"/>
              <a:gd name="T16" fmla="*/ 252 w 893"/>
              <a:gd name="T17" fmla="*/ 135 h 278"/>
              <a:gd name="T18" fmla="*/ 892 w 893"/>
              <a:gd name="T19" fmla="*/ 135 h 278"/>
              <a:gd name="T20" fmla="*/ 892 w 893"/>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892" y="0"/>
                </a:moveTo>
                <a:lnTo>
                  <a:pt x="892" y="0"/>
                </a:lnTo>
                <a:lnTo>
                  <a:pt x="195" y="0"/>
                </a:lnTo>
                <a:lnTo>
                  <a:pt x="53" y="155"/>
                </a:lnTo>
                <a:lnTo>
                  <a:pt x="0" y="112"/>
                </a:lnTo>
                <a:lnTo>
                  <a:pt x="57" y="244"/>
                </a:lnTo>
                <a:lnTo>
                  <a:pt x="206" y="277"/>
                </a:lnTo>
                <a:lnTo>
                  <a:pt x="156" y="237"/>
                </a:lnTo>
                <a:lnTo>
                  <a:pt x="252" y="135"/>
                </a:lnTo>
                <a:lnTo>
                  <a:pt x="892" y="135"/>
                </a:lnTo>
                <a:lnTo>
                  <a:pt x="892" y="0"/>
                </a:lnTo>
              </a:path>
            </a:pathLst>
          </a:custGeom>
          <a:noFill/>
          <a:ln w="3175" cap="flat" cmpd="sng" algn="ctr">
            <a:solidFill>
              <a:srgbClr val="5B9BD5"/>
            </a:solidFill>
            <a:prstDash val="solid"/>
          </a:ln>
          <a:effectLst>
            <a:outerShdw blurRad="50800" dist="38100" dir="2700000" algn="tl" rotWithShape="0">
              <a:prstClr val="black">
                <a:alpha val="40000"/>
              </a:prstClr>
            </a:outerShdw>
          </a:effectLst>
        </p:spPr>
        <p:txBody>
          <a:bodyPr lIns="124395" tIns="62197" rIns="124395" bIns="62197" anchor="ctr"/>
          <a:lstStyle/>
          <a:p>
            <a:pPr>
              <a:lnSpc>
                <a:spcPct val="120000"/>
              </a:lnSpc>
            </a:pPr>
            <a:endParaRPr lang="en-US" sz="1600" kern="0">
              <a:solidFill>
                <a:srgbClr val="FFFFFF"/>
              </a:solidFill>
              <a:cs typeface="+mn-ea"/>
              <a:sym typeface="+mn-lt"/>
            </a:endParaRPr>
          </a:p>
        </p:txBody>
      </p:sp>
      <p:sp>
        <p:nvSpPr>
          <p:cNvPr id="9" name="Freeform 21"/>
          <p:cNvSpPr/>
          <p:nvPr/>
        </p:nvSpPr>
        <p:spPr bwMode="auto">
          <a:xfrm>
            <a:off x="1952834" y="4758421"/>
            <a:ext cx="3953892" cy="1469767"/>
          </a:xfrm>
          <a:custGeom>
            <a:avLst/>
            <a:gdLst>
              <a:gd name="T0" fmla="*/ 0 w 893"/>
              <a:gd name="T1" fmla="*/ 277 h 278"/>
              <a:gd name="T2" fmla="*/ 0 w 893"/>
              <a:gd name="T3" fmla="*/ 277 h 278"/>
              <a:gd name="T4" fmla="*/ 696 w 893"/>
              <a:gd name="T5" fmla="*/ 277 h 278"/>
              <a:gd name="T6" fmla="*/ 838 w 893"/>
              <a:gd name="T7" fmla="*/ 125 h 278"/>
              <a:gd name="T8" fmla="*/ 892 w 893"/>
              <a:gd name="T9" fmla="*/ 165 h 278"/>
              <a:gd name="T10" fmla="*/ 835 w 893"/>
              <a:gd name="T11" fmla="*/ 33 h 278"/>
              <a:gd name="T12" fmla="*/ 686 w 893"/>
              <a:gd name="T13" fmla="*/ 0 h 278"/>
              <a:gd name="T14" fmla="*/ 735 w 893"/>
              <a:gd name="T15" fmla="*/ 40 h 278"/>
              <a:gd name="T16" fmla="*/ 639 w 893"/>
              <a:gd name="T17" fmla="*/ 142 h 278"/>
              <a:gd name="T18" fmla="*/ 0 w 893"/>
              <a:gd name="T19" fmla="*/ 142 h 278"/>
              <a:gd name="T20" fmla="*/ 0 w 893"/>
              <a:gd name="T21"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0" y="277"/>
                </a:moveTo>
                <a:lnTo>
                  <a:pt x="0" y="277"/>
                </a:lnTo>
                <a:lnTo>
                  <a:pt x="696" y="277"/>
                </a:lnTo>
                <a:lnTo>
                  <a:pt x="838" y="125"/>
                </a:lnTo>
                <a:lnTo>
                  <a:pt x="892" y="165"/>
                </a:lnTo>
                <a:lnTo>
                  <a:pt x="835" y="33"/>
                </a:lnTo>
                <a:lnTo>
                  <a:pt x="686" y="0"/>
                </a:lnTo>
                <a:lnTo>
                  <a:pt x="735" y="40"/>
                </a:lnTo>
                <a:lnTo>
                  <a:pt x="639" y="142"/>
                </a:lnTo>
                <a:lnTo>
                  <a:pt x="0" y="142"/>
                </a:lnTo>
                <a:lnTo>
                  <a:pt x="0" y="277"/>
                </a:lnTo>
              </a:path>
            </a:pathLst>
          </a:custGeom>
          <a:noFill/>
          <a:ln w="3175" cap="flat" cmpd="sng" algn="ctr">
            <a:solidFill>
              <a:srgbClr val="5B9BD5"/>
            </a:solidFill>
            <a:prstDash val="solid"/>
          </a:ln>
          <a:effectLst>
            <a:outerShdw blurRad="50800" dist="38100" dir="2700000" algn="tl" rotWithShape="0">
              <a:prstClr val="black">
                <a:alpha val="40000"/>
              </a:prstClr>
            </a:outerShdw>
          </a:effectLst>
        </p:spPr>
        <p:txBody>
          <a:bodyPr lIns="124395" tIns="62197" rIns="124395" bIns="62197" anchor="ctr"/>
          <a:lstStyle/>
          <a:p>
            <a:pPr>
              <a:lnSpc>
                <a:spcPct val="120000"/>
              </a:lnSpc>
            </a:pPr>
            <a:endParaRPr lang="en-US" sz="1600" kern="0">
              <a:solidFill>
                <a:srgbClr val="FFFFFF"/>
              </a:solidFill>
              <a:cs typeface="+mn-ea"/>
              <a:sym typeface="+mn-lt"/>
            </a:endParaRPr>
          </a:p>
        </p:txBody>
      </p:sp>
      <p:sp>
        <p:nvSpPr>
          <p:cNvPr id="10" name="Freeform 22"/>
          <p:cNvSpPr/>
          <p:nvPr/>
        </p:nvSpPr>
        <p:spPr bwMode="auto">
          <a:xfrm>
            <a:off x="6641714" y="4758421"/>
            <a:ext cx="3953892" cy="1469767"/>
          </a:xfrm>
          <a:custGeom>
            <a:avLst/>
            <a:gdLst>
              <a:gd name="T0" fmla="*/ 892 w 893"/>
              <a:gd name="T1" fmla="*/ 277 h 278"/>
              <a:gd name="T2" fmla="*/ 892 w 893"/>
              <a:gd name="T3" fmla="*/ 277 h 278"/>
              <a:gd name="T4" fmla="*/ 195 w 893"/>
              <a:gd name="T5" fmla="*/ 277 h 278"/>
              <a:gd name="T6" fmla="*/ 53 w 893"/>
              <a:gd name="T7" fmla="*/ 125 h 278"/>
              <a:gd name="T8" fmla="*/ 0 w 893"/>
              <a:gd name="T9" fmla="*/ 165 h 278"/>
              <a:gd name="T10" fmla="*/ 57 w 893"/>
              <a:gd name="T11" fmla="*/ 33 h 278"/>
              <a:gd name="T12" fmla="*/ 206 w 893"/>
              <a:gd name="T13" fmla="*/ 0 h 278"/>
              <a:gd name="T14" fmla="*/ 156 w 893"/>
              <a:gd name="T15" fmla="*/ 40 h 278"/>
              <a:gd name="T16" fmla="*/ 252 w 893"/>
              <a:gd name="T17" fmla="*/ 142 h 278"/>
              <a:gd name="T18" fmla="*/ 892 w 893"/>
              <a:gd name="T19" fmla="*/ 142 h 278"/>
              <a:gd name="T20" fmla="*/ 892 w 893"/>
              <a:gd name="T21" fmla="*/ 277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93" h="278">
                <a:moveTo>
                  <a:pt x="892" y="277"/>
                </a:moveTo>
                <a:lnTo>
                  <a:pt x="892" y="277"/>
                </a:lnTo>
                <a:lnTo>
                  <a:pt x="195" y="277"/>
                </a:lnTo>
                <a:lnTo>
                  <a:pt x="53" y="125"/>
                </a:lnTo>
                <a:lnTo>
                  <a:pt x="0" y="165"/>
                </a:lnTo>
                <a:lnTo>
                  <a:pt x="57" y="33"/>
                </a:lnTo>
                <a:lnTo>
                  <a:pt x="206" y="0"/>
                </a:lnTo>
                <a:lnTo>
                  <a:pt x="156" y="40"/>
                </a:lnTo>
                <a:lnTo>
                  <a:pt x="252" y="142"/>
                </a:lnTo>
                <a:lnTo>
                  <a:pt x="892" y="142"/>
                </a:lnTo>
                <a:lnTo>
                  <a:pt x="892" y="277"/>
                </a:lnTo>
              </a:path>
            </a:pathLst>
          </a:custGeom>
          <a:noFill/>
          <a:ln w="3175" cap="flat" cmpd="sng" algn="ctr">
            <a:solidFill>
              <a:srgbClr val="5B9BD5"/>
            </a:solidFill>
            <a:prstDash val="solid"/>
          </a:ln>
          <a:effectLst>
            <a:outerShdw blurRad="50800" dist="38100" dir="2700000" algn="tl" rotWithShape="0">
              <a:prstClr val="black">
                <a:alpha val="40000"/>
              </a:prstClr>
            </a:outerShdw>
          </a:effectLst>
        </p:spPr>
        <p:txBody>
          <a:bodyPr lIns="124395" tIns="62197" rIns="124395" bIns="62197" anchor="ctr"/>
          <a:lstStyle/>
          <a:p>
            <a:pPr>
              <a:lnSpc>
                <a:spcPct val="120000"/>
              </a:lnSpc>
            </a:pPr>
            <a:endParaRPr lang="en-US" sz="1600" kern="0">
              <a:solidFill>
                <a:srgbClr val="FFFFFF"/>
              </a:solidFill>
              <a:cs typeface="+mn-ea"/>
              <a:sym typeface="+mn-lt"/>
            </a:endParaRPr>
          </a:p>
        </p:txBody>
      </p:sp>
      <p:sp>
        <p:nvSpPr>
          <p:cNvPr id="11" name="Freeform 23"/>
          <p:cNvSpPr/>
          <p:nvPr/>
        </p:nvSpPr>
        <p:spPr bwMode="auto">
          <a:xfrm>
            <a:off x="7540529" y="3156481"/>
            <a:ext cx="3055079" cy="1342881"/>
          </a:xfrm>
          <a:custGeom>
            <a:avLst/>
            <a:gdLst>
              <a:gd name="T0" fmla="*/ 689 w 690"/>
              <a:gd name="T1" fmla="*/ 190 h 254"/>
              <a:gd name="T2" fmla="*/ 689 w 690"/>
              <a:gd name="T3" fmla="*/ 190 h 254"/>
              <a:gd name="T4" fmla="*/ 689 w 690"/>
              <a:gd name="T5" fmla="*/ 62 h 254"/>
              <a:gd name="T6" fmla="*/ 71 w 690"/>
              <a:gd name="T7" fmla="*/ 62 h 254"/>
              <a:gd name="T8" fmla="*/ 67 w 690"/>
              <a:gd name="T9" fmla="*/ 0 h 254"/>
              <a:gd name="T10" fmla="*/ 0 w 690"/>
              <a:gd name="T11" fmla="*/ 128 h 254"/>
              <a:gd name="T12" fmla="*/ 71 w 690"/>
              <a:gd name="T13" fmla="*/ 253 h 254"/>
              <a:gd name="T14" fmla="*/ 71 w 690"/>
              <a:gd name="T15" fmla="*/ 190 h 254"/>
              <a:gd name="T16" fmla="*/ 689 w 690"/>
              <a:gd name="T17" fmla="*/ 19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254">
                <a:moveTo>
                  <a:pt x="689" y="190"/>
                </a:moveTo>
                <a:lnTo>
                  <a:pt x="689" y="190"/>
                </a:lnTo>
                <a:lnTo>
                  <a:pt x="689" y="62"/>
                </a:lnTo>
                <a:lnTo>
                  <a:pt x="71" y="62"/>
                </a:lnTo>
                <a:lnTo>
                  <a:pt x="67" y="0"/>
                </a:lnTo>
                <a:lnTo>
                  <a:pt x="0" y="128"/>
                </a:lnTo>
                <a:lnTo>
                  <a:pt x="71" y="253"/>
                </a:lnTo>
                <a:lnTo>
                  <a:pt x="71" y="190"/>
                </a:lnTo>
                <a:lnTo>
                  <a:pt x="689" y="190"/>
                </a:lnTo>
              </a:path>
            </a:pathLst>
          </a:custGeom>
          <a:noFill/>
          <a:ln w="3175" cap="flat" cmpd="sng" algn="ctr">
            <a:solidFill>
              <a:srgbClr val="5B9BD5"/>
            </a:solidFill>
            <a:prstDash val="solid"/>
          </a:ln>
          <a:effectLst>
            <a:outerShdw blurRad="50800" dist="38100" dir="2700000" algn="tl" rotWithShape="0">
              <a:prstClr val="black">
                <a:alpha val="40000"/>
              </a:prstClr>
            </a:outerShdw>
          </a:effectLst>
        </p:spPr>
        <p:txBody>
          <a:bodyPr lIns="124395" tIns="62197" rIns="124395" bIns="62197" anchor="ctr"/>
          <a:lstStyle/>
          <a:p>
            <a:pPr>
              <a:lnSpc>
                <a:spcPct val="120000"/>
              </a:lnSpc>
            </a:pPr>
            <a:endParaRPr lang="en-US" sz="1600" kern="0">
              <a:solidFill>
                <a:srgbClr val="FFFFFF"/>
              </a:solidFill>
              <a:cs typeface="+mn-ea"/>
              <a:sym typeface="+mn-lt"/>
            </a:endParaRPr>
          </a:p>
        </p:txBody>
      </p:sp>
      <p:sp>
        <p:nvSpPr>
          <p:cNvPr id="12" name="TextBox 53"/>
          <p:cNvSpPr txBox="1">
            <a:spLocks noChangeArrowheads="1"/>
          </p:cNvSpPr>
          <p:nvPr/>
        </p:nvSpPr>
        <p:spPr bwMode="auto">
          <a:xfrm>
            <a:off x="1984179" y="1588708"/>
            <a:ext cx="3105035"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spAutoFit/>
          </a:bodyPr>
          <a:lstStyle/>
          <a:p>
            <a:pPr lvl="0" algn="ctr" fontAlgn="base">
              <a:spcBef>
                <a:spcPct val="0"/>
              </a:spcBef>
              <a:spcAft>
                <a:spcPct val="0"/>
              </a:spcAft>
              <a:defRPr/>
            </a:pPr>
            <a:r>
              <a:rPr lang="zh-CN" altLang="en-US" sz="2135" kern="0" dirty="0">
                <a:solidFill>
                  <a:srgbClr val="FFFFFF"/>
                </a:solidFill>
                <a:cs typeface="+mn-ea"/>
                <a:sym typeface="+mn-lt"/>
              </a:rPr>
              <a:t>在此输入内容文本</a:t>
            </a:r>
            <a:endParaRPr lang="zh-CN" altLang="en-US" sz="3200" kern="0" dirty="0">
              <a:solidFill>
                <a:srgbClr val="FFFFFF"/>
              </a:solidFill>
              <a:cs typeface="+mn-ea"/>
              <a:sym typeface="+mn-lt"/>
            </a:endParaRPr>
          </a:p>
        </p:txBody>
      </p:sp>
      <p:sp>
        <p:nvSpPr>
          <p:cNvPr id="13" name="TextBox 53"/>
          <p:cNvSpPr txBox="1">
            <a:spLocks noChangeArrowheads="1"/>
          </p:cNvSpPr>
          <p:nvPr/>
        </p:nvSpPr>
        <p:spPr bwMode="auto">
          <a:xfrm>
            <a:off x="1871532" y="3623509"/>
            <a:ext cx="3217681"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spAutoFit/>
          </a:bodyPr>
          <a:lstStyle/>
          <a:p>
            <a:pPr lvl="0" algn="ctr" fontAlgn="base">
              <a:spcBef>
                <a:spcPct val="0"/>
              </a:spcBef>
              <a:spcAft>
                <a:spcPct val="0"/>
              </a:spcAft>
              <a:defRPr/>
            </a:pPr>
            <a:r>
              <a:rPr lang="zh-CN" altLang="en-US" sz="2135" kern="0" dirty="0">
                <a:solidFill>
                  <a:srgbClr val="FFFFFF"/>
                </a:solidFill>
                <a:cs typeface="+mn-ea"/>
                <a:sym typeface="+mn-lt"/>
              </a:rPr>
              <a:t>在此输入内容文本</a:t>
            </a:r>
            <a:endParaRPr lang="zh-CN" altLang="en-US" sz="3200" kern="0" dirty="0">
              <a:solidFill>
                <a:srgbClr val="FFFFFF"/>
              </a:solidFill>
              <a:cs typeface="+mn-ea"/>
              <a:sym typeface="+mn-lt"/>
            </a:endParaRPr>
          </a:p>
        </p:txBody>
      </p:sp>
      <p:sp>
        <p:nvSpPr>
          <p:cNvPr id="14" name="TextBox 53"/>
          <p:cNvSpPr txBox="1">
            <a:spLocks noChangeArrowheads="1"/>
          </p:cNvSpPr>
          <p:nvPr/>
        </p:nvSpPr>
        <p:spPr bwMode="auto">
          <a:xfrm>
            <a:off x="1996825" y="5680770"/>
            <a:ext cx="3092388"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spAutoFit/>
          </a:bodyPr>
          <a:lstStyle/>
          <a:p>
            <a:pPr lvl="0" algn="ctr" fontAlgn="base">
              <a:spcBef>
                <a:spcPct val="0"/>
              </a:spcBef>
              <a:spcAft>
                <a:spcPct val="0"/>
              </a:spcAft>
              <a:defRPr/>
            </a:pPr>
            <a:r>
              <a:rPr lang="zh-CN" altLang="en-US" sz="2135" kern="0" dirty="0">
                <a:solidFill>
                  <a:srgbClr val="FFFFFF"/>
                </a:solidFill>
                <a:cs typeface="+mn-ea"/>
                <a:sym typeface="+mn-lt"/>
              </a:rPr>
              <a:t>在此输入内容文本</a:t>
            </a:r>
            <a:endParaRPr lang="zh-CN" altLang="en-US" sz="3200" kern="0" dirty="0">
              <a:solidFill>
                <a:srgbClr val="FFFFFF"/>
              </a:solidFill>
              <a:cs typeface="+mn-ea"/>
              <a:sym typeface="+mn-lt"/>
            </a:endParaRPr>
          </a:p>
        </p:txBody>
      </p:sp>
      <p:sp>
        <p:nvSpPr>
          <p:cNvPr id="15" name="TextBox 53"/>
          <p:cNvSpPr txBox="1">
            <a:spLocks noChangeArrowheads="1"/>
          </p:cNvSpPr>
          <p:nvPr/>
        </p:nvSpPr>
        <p:spPr bwMode="auto">
          <a:xfrm>
            <a:off x="7540529" y="5680770"/>
            <a:ext cx="3055079"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spAutoFit/>
          </a:bodyPr>
          <a:lstStyle/>
          <a:p>
            <a:pPr lvl="0" algn="ctr" fontAlgn="base">
              <a:spcBef>
                <a:spcPct val="0"/>
              </a:spcBef>
              <a:spcAft>
                <a:spcPct val="0"/>
              </a:spcAft>
              <a:defRPr/>
            </a:pPr>
            <a:r>
              <a:rPr lang="zh-CN" altLang="en-US" sz="2135" kern="0" dirty="0">
                <a:solidFill>
                  <a:srgbClr val="FFFFFF"/>
                </a:solidFill>
                <a:cs typeface="+mn-ea"/>
                <a:sym typeface="+mn-lt"/>
              </a:rPr>
              <a:t>在此输入内容文本</a:t>
            </a:r>
            <a:endParaRPr lang="zh-CN" altLang="en-US" sz="3200" kern="0" dirty="0">
              <a:solidFill>
                <a:srgbClr val="FFFFFF"/>
              </a:solidFill>
              <a:cs typeface="+mn-ea"/>
              <a:sym typeface="+mn-lt"/>
            </a:endParaRPr>
          </a:p>
        </p:txBody>
      </p:sp>
      <p:sp>
        <p:nvSpPr>
          <p:cNvPr id="16" name="TextBox 53"/>
          <p:cNvSpPr txBox="1">
            <a:spLocks noChangeArrowheads="1"/>
          </p:cNvSpPr>
          <p:nvPr/>
        </p:nvSpPr>
        <p:spPr bwMode="auto">
          <a:xfrm>
            <a:off x="7459226" y="3623509"/>
            <a:ext cx="3217681"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spAutoFit/>
          </a:bodyPr>
          <a:lstStyle/>
          <a:p>
            <a:pPr lvl="0" algn="ctr" fontAlgn="base">
              <a:spcBef>
                <a:spcPct val="0"/>
              </a:spcBef>
              <a:spcAft>
                <a:spcPct val="0"/>
              </a:spcAft>
              <a:defRPr/>
            </a:pPr>
            <a:r>
              <a:rPr lang="zh-CN" altLang="en-US" sz="2135" kern="0" dirty="0">
                <a:solidFill>
                  <a:srgbClr val="FFFFFF"/>
                </a:solidFill>
                <a:cs typeface="+mn-ea"/>
                <a:sym typeface="+mn-lt"/>
              </a:rPr>
              <a:t>在此输入内容文本</a:t>
            </a:r>
            <a:endParaRPr lang="zh-CN" altLang="en-US" sz="3200" kern="0" dirty="0">
              <a:solidFill>
                <a:srgbClr val="FFFFFF"/>
              </a:solidFill>
              <a:cs typeface="+mn-ea"/>
              <a:sym typeface="+mn-lt"/>
            </a:endParaRPr>
          </a:p>
        </p:txBody>
      </p:sp>
      <p:sp>
        <p:nvSpPr>
          <p:cNvPr id="17" name="TextBox 16"/>
          <p:cNvSpPr txBox="1">
            <a:spLocks noChangeArrowheads="1"/>
          </p:cNvSpPr>
          <p:nvPr/>
        </p:nvSpPr>
        <p:spPr bwMode="auto">
          <a:xfrm>
            <a:off x="7540529" y="1588708"/>
            <a:ext cx="3083948" cy="45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spAutoFit/>
          </a:bodyPr>
          <a:lstStyle/>
          <a:p>
            <a:pPr lvl="0" algn="ctr" fontAlgn="base">
              <a:spcBef>
                <a:spcPct val="0"/>
              </a:spcBef>
              <a:spcAft>
                <a:spcPct val="0"/>
              </a:spcAft>
              <a:defRPr/>
            </a:pPr>
            <a:r>
              <a:rPr lang="zh-CN" altLang="en-US" sz="2135" kern="0" dirty="0">
                <a:solidFill>
                  <a:srgbClr val="FFFFFF"/>
                </a:solidFill>
                <a:cs typeface="+mn-ea"/>
                <a:sym typeface="+mn-lt"/>
              </a:rPr>
              <a:t>在此输入内容文本</a:t>
            </a:r>
            <a:endParaRPr lang="zh-CN" altLang="en-US" sz="3200" kern="0" dirty="0">
              <a:solidFill>
                <a:srgbClr val="FFFFFF"/>
              </a:solidFill>
              <a:cs typeface="+mn-ea"/>
              <a:sym typeface="+mn-lt"/>
            </a:endParaRPr>
          </a:p>
        </p:txBody>
      </p:sp>
      <p:grpSp>
        <p:nvGrpSpPr>
          <p:cNvPr id="18" name="组合 17"/>
          <p:cNvGrpSpPr/>
          <p:nvPr/>
        </p:nvGrpSpPr>
        <p:grpSpPr>
          <a:xfrm>
            <a:off x="5214506" y="3024306"/>
            <a:ext cx="2114999" cy="1723540"/>
            <a:chOff x="3910879" y="2268230"/>
            <a:chExt cx="1586249" cy="1292655"/>
          </a:xfrm>
          <a:solidFill>
            <a:srgbClr val="BD184B"/>
          </a:solidFill>
        </p:grpSpPr>
        <p:sp>
          <p:nvSpPr>
            <p:cNvPr id="19" name="AutoShape 17"/>
            <p:cNvSpPr>
              <a:spLocks noChangeArrowheads="1"/>
            </p:cNvSpPr>
            <p:nvPr/>
          </p:nvSpPr>
          <p:spPr bwMode="auto">
            <a:xfrm>
              <a:off x="3910879" y="2268230"/>
              <a:ext cx="1586249" cy="1292655"/>
            </a:xfrm>
            <a:prstGeom prst="hexagon">
              <a:avLst>
                <a:gd name="adj" fmla="val 30740"/>
                <a:gd name="vf" fmla="val 115470"/>
              </a:avLst>
            </a:prstGeom>
            <a:solidFill>
              <a:srgbClr val="5B9BD5"/>
            </a:solidFill>
            <a:ln w="3175" cap="flat" cmpd="sng" algn="ctr">
              <a:noFill/>
              <a:prstDash val="solid"/>
            </a:ln>
            <a:effectLst>
              <a:outerShdw blurRad="50800" dist="38100" dir="5400000" algn="t" rotWithShape="0">
                <a:prstClr val="black">
                  <a:alpha val="40000"/>
                </a:prstClr>
              </a:outerShdw>
            </a:effectLst>
          </p:spPr>
          <p:txBody>
            <a:bodyPr anchor="ctr"/>
            <a:lstStyle/>
            <a:p>
              <a:pPr algn="ctr" defTabSz="1218565" fontAlgn="base">
                <a:lnSpc>
                  <a:spcPct val="120000"/>
                </a:lnSpc>
                <a:spcBef>
                  <a:spcPct val="0"/>
                </a:spcBef>
                <a:spcAft>
                  <a:spcPct val="0"/>
                </a:spcAft>
                <a:defRPr/>
              </a:pPr>
              <a:endParaRPr lang="en-US" altLang="zh-SG" sz="1600" kern="0" dirty="0">
                <a:solidFill>
                  <a:srgbClr val="FFFFFF"/>
                </a:solidFill>
                <a:cs typeface="+mn-ea"/>
                <a:sym typeface="+mn-lt"/>
              </a:endParaRPr>
            </a:p>
          </p:txBody>
        </p:sp>
        <p:sp>
          <p:nvSpPr>
            <p:cNvPr id="20" name="TextBox 19"/>
            <p:cNvSpPr txBox="1"/>
            <p:nvPr/>
          </p:nvSpPr>
          <p:spPr>
            <a:xfrm>
              <a:off x="4275279" y="2474342"/>
              <a:ext cx="857446" cy="930928"/>
            </a:xfrm>
            <a:prstGeom prst="rect">
              <a:avLst/>
            </a:prstGeom>
            <a:noFill/>
          </p:spPr>
          <p:txBody>
            <a:bodyPr wrap="none" rtlCol="0">
              <a:spAutoFit/>
            </a:bodyPr>
            <a:lstStyle/>
            <a:p>
              <a:pPr algn="ctr"/>
              <a:r>
                <a:rPr lang="zh-CN" altLang="en-US" sz="3735" b="1" dirty="0">
                  <a:solidFill>
                    <a:srgbClr val="FFFFFF"/>
                  </a:solidFill>
                  <a:cs typeface="+mn-ea"/>
                  <a:sym typeface="+mn-lt"/>
                </a:rPr>
                <a:t>点击</a:t>
              </a:r>
              <a:endParaRPr lang="en-US" altLang="zh-CN" sz="3735" b="1" dirty="0">
                <a:solidFill>
                  <a:srgbClr val="FFFFFF"/>
                </a:solidFill>
                <a:cs typeface="+mn-ea"/>
                <a:sym typeface="+mn-lt"/>
              </a:endParaRPr>
            </a:p>
            <a:p>
              <a:pPr algn="ctr"/>
              <a:r>
                <a:rPr lang="zh-CN" altLang="en-US" sz="3735" b="1" dirty="0">
                  <a:solidFill>
                    <a:srgbClr val="FFFFFF"/>
                  </a:solidFill>
                  <a:cs typeface="+mn-ea"/>
                  <a:sym typeface="+mn-lt"/>
                </a:rPr>
                <a:t>添加</a:t>
              </a:r>
              <a:endParaRPr lang="zh-CN" altLang="en-US" sz="3735" b="1" dirty="0">
                <a:solidFill>
                  <a:srgbClr val="FFFFFF"/>
                </a:solidFill>
                <a:cs typeface="+mn-ea"/>
                <a:sym typeface="+mn-lt"/>
              </a:endParaRPr>
            </a:p>
          </p:txBody>
        </p:sp>
      </p:grpSp>
      <p:sp>
        <p:nvSpPr>
          <p:cNvPr id="2" name="文本占位符 1"/>
          <p:cNvSpPr>
            <a:spLocks noGrp="1"/>
          </p:cNvSpPr>
          <p:nvPr>
            <p:ph type="body" sz="quarter" idx="10"/>
          </p:nvPr>
        </p:nvSpPr>
        <p:spPr/>
        <p:txBody>
          <a:bodyPr/>
          <a:lstStyle/>
          <a:p>
            <a:r>
              <a:rPr lang="zh-CN" altLang="en-US" dirty="0">
                <a:cs typeface="+mn-ea"/>
                <a:sym typeface="+mn-lt"/>
              </a:rPr>
              <a:t>关键技术与实践难点</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1000" fill="hold"/>
                                        <p:tgtEl>
                                          <p:spTgt spid="18"/>
                                        </p:tgtEl>
                                        <p:attrNameLst>
                                          <p:attrName>ppt_w</p:attrName>
                                        </p:attrNameLst>
                                      </p:cBhvr>
                                      <p:tavLst>
                                        <p:tav tm="0">
                                          <p:val>
                                            <p:fltVal val="0"/>
                                          </p:val>
                                        </p:tav>
                                        <p:tav tm="100000">
                                          <p:val>
                                            <p:strVal val="#ppt_w"/>
                                          </p:val>
                                        </p:tav>
                                      </p:tavLst>
                                    </p:anim>
                                    <p:anim calcmode="lin" valueType="num">
                                      <p:cBhvr>
                                        <p:cTn id="8" dur="1000" fill="hold"/>
                                        <p:tgtEl>
                                          <p:spTgt spid="18"/>
                                        </p:tgtEl>
                                        <p:attrNameLst>
                                          <p:attrName>ppt_h</p:attrName>
                                        </p:attrNameLst>
                                      </p:cBhvr>
                                      <p:tavLst>
                                        <p:tav tm="0">
                                          <p:val>
                                            <p:fltVal val="0"/>
                                          </p:val>
                                        </p:tav>
                                        <p:tav tm="100000">
                                          <p:val>
                                            <p:strVal val="#ppt_h"/>
                                          </p:val>
                                        </p:tav>
                                      </p:tavLst>
                                    </p:anim>
                                    <p:anim calcmode="lin" valueType="num">
                                      <p:cBhvr>
                                        <p:cTn id="9" dur="1000" fill="hold"/>
                                        <p:tgtEl>
                                          <p:spTgt spid="18"/>
                                        </p:tgtEl>
                                        <p:attrNameLst>
                                          <p:attrName>style.rotation</p:attrName>
                                        </p:attrNameLst>
                                      </p:cBhvr>
                                      <p:tavLst>
                                        <p:tav tm="0">
                                          <p:val>
                                            <p:fltVal val="90"/>
                                          </p:val>
                                        </p:tav>
                                        <p:tav tm="100000">
                                          <p:val>
                                            <p:fltVal val="0"/>
                                          </p:val>
                                        </p:tav>
                                      </p:tavLst>
                                    </p:anim>
                                    <p:animEffect transition="in" filter="fade">
                                      <p:cBhvr>
                                        <p:cTn id="10" dur="1000"/>
                                        <p:tgtEl>
                                          <p:spTgt spid="18"/>
                                        </p:tgtEl>
                                      </p:cBhvr>
                                    </p:animEffect>
                                  </p:childTnLst>
                                </p:cTn>
                              </p:par>
                            </p:childTnLst>
                          </p:cTn>
                        </p:par>
                        <p:par>
                          <p:cTn id="11" fill="hold">
                            <p:stCondLst>
                              <p:cond delay="1000"/>
                            </p:stCondLst>
                            <p:childTnLst>
                              <p:par>
                                <p:cTn id="12" presetID="9" presetClass="path" presetSubtype="0" accel="50000" decel="50000" fill="hold" nodeType="afterEffect">
                                  <p:stCondLst>
                                    <p:cond delay="250"/>
                                  </p:stCondLst>
                                  <p:childTnLst>
                                    <p:animMotion origin="layout" path="M 0.0033 -0.02963 C 0.01528 -0.06142 0.03299 -0.22068 0.05799 -0.22068 C 0.09497 -0.22068 0.125 -0.17253 0.125 -0.11235 C 0.125 -0.0926 0.12205 -0.075 0.11597 -0.05895 C 0.11701 -0.05895 2.77778E-7 0.18117 2.77778E-7 0.18302 C 2.77778E-7 0.18117 -0.11701 -0.05895 -0.11597 -0.05895 C -0.12205 -0.075 -0.125 -0.0926 -0.125 -0.11235 C -0.125 -0.17253 -0.09497 -0.22068 -0.05694 -0.22068 C -0.03299 -0.22068 -0.00868 -0.06142 0.0033 -0.02963 Z " pathEditMode="relative" rAng="0" ptsTypes="fffffffff">
                                      <p:cBhvr>
                                        <p:cTn id="13" dur="2000" fill="hold"/>
                                        <p:tgtEl>
                                          <p:spTgt spid="18"/>
                                        </p:tgtEl>
                                        <p:attrNameLst>
                                          <p:attrName>ppt_x</p:attrName>
                                          <p:attrName>ppt_y</p:attrName>
                                        </p:attrNameLst>
                                      </p:cBhvr>
                                      <p:rCtr x="-330" y="1080"/>
                                    </p:animMotion>
                                  </p:childTnLst>
                                </p:cTn>
                              </p:par>
                              <p:par>
                                <p:cTn id="14" presetID="10" presetClass="entr" presetSubtype="0" fill="hold" grpId="0" nodeType="withEffect">
                                  <p:stCondLst>
                                    <p:cond delay="6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750"/>
                                        <p:tgtEl>
                                          <p:spTgt spid="7"/>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50"/>
                                        <p:tgtEl>
                                          <p:spTgt spid="10"/>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750"/>
                                        <p:tgtEl>
                                          <p:spTgt spid="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750"/>
                                        <p:tgtEl>
                                          <p:spTgt spid="5"/>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750"/>
                                        <p:tgtEl>
                                          <p:spTgt spid="6"/>
                                        </p:tgtEl>
                                      </p:cBhvr>
                                    </p:animEffect>
                                  </p:childTnLst>
                                </p:cTn>
                              </p:par>
                            </p:childTnLst>
                          </p:cTn>
                        </p:par>
                        <p:par>
                          <p:cTn id="32" fill="hold">
                            <p:stCondLst>
                              <p:cond delay="3250"/>
                            </p:stCondLst>
                            <p:childTnLst>
                              <p:par>
                                <p:cTn id="33" presetID="38" presetClass="entr" presetSubtype="0" accel="50000"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set>
                                      <p:cBhvr>
                                        <p:cTn id="35" dur="455" fill="hold">
                                          <p:stCondLst>
                                            <p:cond delay="0"/>
                                          </p:stCondLst>
                                        </p:cTn>
                                        <p:tgtEl>
                                          <p:spTgt spid="17"/>
                                        </p:tgtEl>
                                        <p:attrNameLst>
                                          <p:attrName>style.rotation</p:attrName>
                                        </p:attrNameLst>
                                      </p:cBhvr>
                                      <p:to>
                                        <p:strVal val="-45.0"/>
                                      </p:to>
                                    </p:set>
                                    <p:anim calcmode="lin" valueType="num">
                                      <p:cBhvr>
                                        <p:cTn id="36" dur="455" fill="hold">
                                          <p:stCondLst>
                                            <p:cond delay="455"/>
                                          </p:stCondLst>
                                        </p:cTn>
                                        <p:tgtEl>
                                          <p:spTgt spid="17"/>
                                        </p:tgtEl>
                                        <p:attrNameLst>
                                          <p:attrName>style.rotation</p:attrName>
                                        </p:attrNameLst>
                                      </p:cBhvr>
                                      <p:tavLst>
                                        <p:tav tm="0">
                                          <p:val>
                                            <p:fltVal val="-45"/>
                                          </p:val>
                                        </p:tav>
                                        <p:tav tm="69900">
                                          <p:val>
                                            <p:fltVal val="45"/>
                                          </p:val>
                                        </p:tav>
                                        <p:tav tm="100000">
                                          <p:val>
                                            <p:fltVal val="0"/>
                                          </p:val>
                                        </p:tav>
                                      </p:tavLst>
                                    </p:anim>
                                    <p:anim calcmode="lin" valueType="num">
                                      <p:cBhvr>
                                        <p:cTn id="37" dur="455" fill="hold">
                                          <p:stCondLst>
                                            <p:cond delay="0"/>
                                          </p:stCondLst>
                                        </p:cTn>
                                        <p:tgtEl>
                                          <p:spTgt spid="17"/>
                                        </p:tgtEl>
                                        <p:attrNameLst>
                                          <p:attrName>ppt_y</p:attrName>
                                        </p:attrNameLst>
                                      </p:cBhvr>
                                      <p:tavLst>
                                        <p:tav tm="0">
                                          <p:val>
                                            <p:strVal val="#ppt_y-1"/>
                                          </p:val>
                                        </p:tav>
                                        <p:tav tm="100000">
                                          <p:val>
                                            <p:strVal val="#ppt_y-(0.354*#ppt_w-0.172*#ppt_h)"/>
                                          </p:val>
                                        </p:tav>
                                      </p:tavLst>
                                    </p:anim>
                                    <p:anim calcmode="lin" valueType="num">
                                      <p:cBhvr>
                                        <p:cTn id="38" dur="156" decel="50000" autoRev="1" fill="hold">
                                          <p:stCondLst>
                                            <p:cond delay="455"/>
                                          </p:stCondLst>
                                        </p:cTn>
                                        <p:tgtEl>
                                          <p:spTgt spid="17"/>
                                        </p:tgtEl>
                                        <p:attrNameLst>
                                          <p:attrName>ppt_y</p:attrName>
                                        </p:attrNameLst>
                                      </p:cBhvr>
                                      <p:tavLst>
                                        <p:tav tm="0">
                                          <p:val>
                                            <p:strVal val="#ppt_y-(0.354*#ppt_w-0.172*#ppt_h)"/>
                                          </p:val>
                                        </p:tav>
                                        <p:tav tm="100000">
                                          <p:val>
                                            <p:strVal val="#ppt_y-(0.354*#ppt_w-0.172*#ppt_h)-#ppt_h/2"/>
                                          </p:val>
                                        </p:tav>
                                      </p:tavLst>
                                    </p:anim>
                                    <p:anim calcmode="lin" valueType="num">
                                      <p:cBhvr>
                                        <p:cTn id="39" dur="136" fill="hold">
                                          <p:stCondLst>
                                            <p:cond delay="864"/>
                                          </p:stCondLst>
                                        </p:cTn>
                                        <p:tgtEl>
                                          <p:spTgt spid="17"/>
                                        </p:tgtEl>
                                        <p:attrNameLst>
                                          <p:attrName>ppt_y</p:attrName>
                                        </p:attrNameLst>
                                      </p:cBhvr>
                                      <p:tavLst>
                                        <p:tav tm="0">
                                          <p:val>
                                            <p:strVal val="#ppt_y-(0.354*#ppt_w-0.172*#ppt_h)"/>
                                          </p:val>
                                        </p:tav>
                                        <p:tav tm="100000">
                                          <p:val>
                                            <p:strVal val="#ppt_y"/>
                                          </p:val>
                                        </p:tav>
                                      </p:tavLst>
                                    </p:anim>
                                  </p:childTnLst>
                                </p:cTn>
                              </p:par>
                              <p:par>
                                <p:cTn id="40" presetID="38" presetClass="entr" presetSubtype="0" accel="50000" fill="hold" grpId="0" nodeType="withEffect">
                                  <p:stCondLst>
                                    <p:cond delay="0"/>
                                  </p:stCondLst>
                                  <p:iterate type="lt">
                                    <p:tmPct val="10000"/>
                                  </p:iterate>
                                  <p:childTnLst>
                                    <p:set>
                                      <p:cBhvr>
                                        <p:cTn id="41" dur="1" fill="hold">
                                          <p:stCondLst>
                                            <p:cond delay="0"/>
                                          </p:stCondLst>
                                        </p:cTn>
                                        <p:tgtEl>
                                          <p:spTgt spid="12"/>
                                        </p:tgtEl>
                                        <p:attrNameLst>
                                          <p:attrName>style.visibility</p:attrName>
                                        </p:attrNameLst>
                                      </p:cBhvr>
                                      <p:to>
                                        <p:strVal val="visible"/>
                                      </p:to>
                                    </p:set>
                                    <p:set>
                                      <p:cBhvr>
                                        <p:cTn id="42" dur="455" fill="hold">
                                          <p:stCondLst>
                                            <p:cond delay="0"/>
                                          </p:stCondLst>
                                        </p:cTn>
                                        <p:tgtEl>
                                          <p:spTgt spid="12"/>
                                        </p:tgtEl>
                                        <p:attrNameLst>
                                          <p:attrName>style.rotation</p:attrName>
                                        </p:attrNameLst>
                                      </p:cBhvr>
                                      <p:to>
                                        <p:strVal val="-45.0"/>
                                      </p:to>
                                    </p:set>
                                    <p:anim calcmode="lin" valueType="num">
                                      <p:cBhvr>
                                        <p:cTn id="43" dur="455" fill="hold">
                                          <p:stCondLst>
                                            <p:cond delay="455"/>
                                          </p:stCondLst>
                                        </p:cTn>
                                        <p:tgtEl>
                                          <p:spTgt spid="12"/>
                                        </p:tgtEl>
                                        <p:attrNameLst>
                                          <p:attrName>style.rotation</p:attrName>
                                        </p:attrNameLst>
                                      </p:cBhvr>
                                      <p:tavLst>
                                        <p:tav tm="0">
                                          <p:val>
                                            <p:fltVal val="-45"/>
                                          </p:val>
                                        </p:tav>
                                        <p:tav tm="69900">
                                          <p:val>
                                            <p:fltVal val="45"/>
                                          </p:val>
                                        </p:tav>
                                        <p:tav tm="100000">
                                          <p:val>
                                            <p:fltVal val="0"/>
                                          </p:val>
                                        </p:tav>
                                      </p:tavLst>
                                    </p:anim>
                                    <p:anim calcmode="lin" valueType="num">
                                      <p:cBhvr>
                                        <p:cTn id="44" dur="455" fill="hold">
                                          <p:stCondLst>
                                            <p:cond delay="0"/>
                                          </p:stCondLst>
                                        </p:cTn>
                                        <p:tgtEl>
                                          <p:spTgt spid="12"/>
                                        </p:tgtEl>
                                        <p:attrNameLst>
                                          <p:attrName>ppt_y</p:attrName>
                                        </p:attrNameLst>
                                      </p:cBhvr>
                                      <p:tavLst>
                                        <p:tav tm="0">
                                          <p:val>
                                            <p:strVal val="#ppt_y-1"/>
                                          </p:val>
                                        </p:tav>
                                        <p:tav tm="100000">
                                          <p:val>
                                            <p:strVal val="#ppt_y-(0.354*#ppt_w-0.172*#ppt_h)"/>
                                          </p:val>
                                        </p:tav>
                                      </p:tavLst>
                                    </p:anim>
                                    <p:anim calcmode="lin" valueType="num">
                                      <p:cBhvr>
                                        <p:cTn id="45" dur="156" decel="50000" autoRev="1" fill="hold">
                                          <p:stCondLst>
                                            <p:cond delay="455"/>
                                          </p:stCondLst>
                                        </p:cTn>
                                        <p:tgtEl>
                                          <p:spTgt spid="12"/>
                                        </p:tgtEl>
                                        <p:attrNameLst>
                                          <p:attrName>ppt_y</p:attrName>
                                        </p:attrNameLst>
                                      </p:cBhvr>
                                      <p:tavLst>
                                        <p:tav tm="0">
                                          <p:val>
                                            <p:strVal val="#ppt_y-(0.354*#ppt_w-0.172*#ppt_h)"/>
                                          </p:val>
                                        </p:tav>
                                        <p:tav tm="100000">
                                          <p:val>
                                            <p:strVal val="#ppt_y-(0.354*#ppt_w-0.172*#ppt_h)-#ppt_h/2"/>
                                          </p:val>
                                        </p:tav>
                                      </p:tavLst>
                                    </p:anim>
                                    <p:anim calcmode="lin" valueType="num">
                                      <p:cBhvr>
                                        <p:cTn id="46" dur="136" fill="hold">
                                          <p:stCondLst>
                                            <p:cond delay="864"/>
                                          </p:stCondLst>
                                        </p:cTn>
                                        <p:tgtEl>
                                          <p:spTgt spid="12"/>
                                        </p:tgtEl>
                                        <p:attrNameLst>
                                          <p:attrName>ppt_y</p:attrName>
                                        </p:attrNameLst>
                                      </p:cBhvr>
                                      <p:tavLst>
                                        <p:tav tm="0">
                                          <p:val>
                                            <p:strVal val="#ppt_y-(0.354*#ppt_w-0.172*#ppt_h)"/>
                                          </p:val>
                                        </p:tav>
                                        <p:tav tm="100000">
                                          <p:val>
                                            <p:strVal val="#ppt_y"/>
                                          </p:val>
                                        </p:tav>
                                      </p:tavLst>
                                    </p:anim>
                                  </p:childTnLst>
                                </p:cTn>
                              </p:par>
                              <p:par>
                                <p:cTn id="47" presetID="38" presetClass="entr" presetSubtype="0" accel="50000" fill="hold" grpId="0" nodeType="withEffect">
                                  <p:stCondLst>
                                    <p:cond delay="0"/>
                                  </p:stCondLst>
                                  <p:iterate type="lt">
                                    <p:tmPct val="10000"/>
                                  </p:iterate>
                                  <p:childTnLst>
                                    <p:set>
                                      <p:cBhvr>
                                        <p:cTn id="48" dur="1" fill="hold">
                                          <p:stCondLst>
                                            <p:cond delay="0"/>
                                          </p:stCondLst>
                                        </p:cTn>
                                        <p:tgtEl>
                                          <p:spTgt spid="13"/>
                                        </p:tgtEl>
                                        <p:attrNameLst>
                                          <p:attrName>style.visibility</p:attrName>
                                        </p:attrNameLst>
                                      </p:cBhvr>
                                      <p:to>
                                        <p:strVal val="visible"/>
                                      </p:to>
                                    </p:set>
                                    <p:set>
                                      <p:cBhvr>
                                        <p:cTn id="49" dur="455" fill="hold">
                                          <p:stCondLst>
                                            <p:cond delay="0"/>
                                          </p:stCondLst>
                                        </p:cTn>
                                        <p:tgtEl>
                                          <p:spTgt spid="13"/>
                                        </p:tgtEl>
                                        <p:attrNameLst>
                                          <p:attrName>style.rotation</p:attrName>
                                        </p:attrNameLst>
                                      </p:cBhvr>
                                      <p:to>
                                        <p:strVal val="-45.0"/>
                                      </p:to>
                                    </p:set>
                                    <p:anim calcmode="lin" valueType="num">
                                      <p:cBhvr>
                                        <p:cTn id="50" dur="455" fill="hold">
                                          <p:stCondLst>
                                            <p:cond delay="455"/>
                                          </p:stCondLst>
                                        </p:cTn>
                                        <p:tgtEl>
                                          <p:spTgt spid="13"/>
                                        </p:tgtEl>
                                        <p:attrNameLst>
                                          <p:attrName>style.rotation</p:attrName>
                                        </p:attrNameLst>
                                      </p:cBhvr>
                                      <p:tavLst>
                                        <p:tav tm="0">
                                          <p:val>
                                            <p:fltVal val="-45"/>
                                          </p:val>
                                        </p:tav>
                                        <p:tav tm="69900">
                                          <p:val>
                                            <p:fltVal val="45"/>
                                          </p:val>
                                        </p:tav>
                                        <p:tav tm="100000">
                                          <p:val>
                                            <p:fltVal val="0"/>
                                          </p:val>
                                        </p:tav>
                                      </p:tavLst>
                                    </p:anim>
                                    <p:anim calcmode="lin" valueType="num">
                                      <p:cBhvr>
                                        <p:cTn id="51" dur="455" fill="hold">
                                          <p:stCondLst>
                                            <p:cond delay="0"/>
                                          </p:stCondLst>
                                        </p:cTn>
                                        <p:tgtEl>
                                          <p:spTgt spid="13"/>
                                        </p:tgtEl>
                                        <p:attrNameLst>
                                          <p:attrName>ppt_y</p:attrName>
                                        </p:attrNameLst>
                                      </p:cBhvr>
                                      <p:tavLst>
                                        <p:tav tm="0">
                                          <p:val>
                                            <p:strVal val="#ppt_y-1"/>
                                          </p:val>
                                        </p:tav>
                                        <p:tav tm="100000">
                                          <p:val>
                                            <p:strVal val="#ppt_y-(0.354*#ppt_w-0.172*#ppt_h)"/>
                                          </p:val>
                                        </p:tav>
                                      </p:tavLst>
                                    </p:anim>
                                    <p:anim calcmode="lin" valueType="num">
                                      <p:cBhvr>
                                        <p:cTn id="52" dur="156" decel="50000" autoRev="1" fill="hold">
                                          <p:stCondLst>
                                            <p:cond delay="455"/>
                                          </p:stCondLst>
                                        </p:cTn>
                                        <p:tgtEl>
                                          <p:spTgt spid="13"/>
                                        </p:tgtEl>
                                        <p:attrNameLst>
                                          <p:attrName>ppt_y</p:attrName>
                                        </p:attrNameLst>
                                      </p:cBhvr>
                                      <p:tavLst>
                                        <p:tav tm="0">
                                          <p:val>
                                            <p:strVal val="#ppt_y-(0.354*#ppt_w-0.172*#ppt_h)"/>
                                          </p:val>
                                        </p:tav>
                                        <p:tav tm="100000">
                                          <p:val>
                                            <p:strVal val="#ppt_y-(0.354*#ppt_w-0.172*#ppt_h)-#ppt_h/2"/>
                                          </p:val>
                                        </p:tav>
                                      </p:tavLst>
                                    </p:anim>
                                    <p:anim calcmode="lin" valueType="num">
                                      <p:cBhvr>
                                        <p:cTn id="53" dur="136" fill="hold">
                                          <p:stCondLst>
                                            <p:cond delay="864"/>
                                          </p:stCondLst>
                                        </p:cTn>
                                        <p:tgtEl>
                                          <p:spTgt spid="13"/>
                                        </p:tgtEl>
                                        <p:attrNameLst>
                                          <p:attrName>ppt_y</p:attrName>
                                        </p:attrNameLst>
                                      </p:cBhvr>
                                      <p:tavLst>
                                        <p:tav tm="0">
                                          <p:val>
                                            <p:strVal val="#ppt_y-(0.354*#ppt_w-0.172*#ppt_h)"/>
                                          </p:val>
                                        </p:tav>
                                        <p:tav tm="100000">
                                          <p:val>
                                            <p:strVal val="#ppt_y"/>
                                          </p:val>
                                        </p:tav>
                                      </p:tavLst>
                                    </p:anim>
                                  </p:childTnLst>
                                </p:cTn>
                              </p:par>
                              <p:par>
                                <p:cTn id="54" presetID="38" presetClass="entr" presetSubtype="0" accel="50000" fill="hold" grpId="0" nodeType="withEffect">
                                  <p:stCondLst>
                                    <p:cond delay="0"/>
                                  </p:stCondLst>
                                  <p:iterate type="lt">
                                    <p:tmPct val="10000"/>
                                  </p:iterate>
                                  <p:childTnLst>
                                    <p:set>
                                      <p:cBhvr>
                                        <p:cTn id="55" dur="1" fill="hold">
                                          <p:stCondLst>
                                            <p:cond delay="0"/>
                                          </p:stCondLst>
                                        </p:cTn>
                                        <p:tgtEl>
                                          <p:spTgt spid="14"/>
                                        </p:tgtEl>
                                        <p:attrNameLst>
                                          <p:attrName>style.visibility</p:attrName>
                                        </p:attrNameLst>
                                      </p:cBhvr>
                                      <p:to>
                                        <p:strVal val="visible"/>
                                      </p:to>
                                    </p:set>
                                    <p:set>
                                      <p:cBhvr>
                                        <p:cTn id="56" dur="455" fill="hold">
                                          <p:stCondLst>
                                            <p:cond delay="0"/>
                                          </p:stCondLst>
                                        </p:cTn>
                                        <p:tgtEl>
                                          <p:spTgt spid="14"/>
                                        </p:tgtEl>
                                        <p:attrNameLst>
                                          <p:attrName>style.rotation</p:attrName>
                                        </p:attrNameLst>
                                      </p:cBhvr>
                                      <p:to>
                                        <p:strVal val="-45.0"/>
                                      </p:to>
                                    </p:set>
                                    <p:anim calcmode="lin" valueType="num">
                                      <p:cBhvr>
                                        <p:cTn id="57" dur="455" fill="hold">
                                          <p:stCondLst>
                                            <p:cond delay="455"/>
                                          </p:stCondLst>
                                        </p:cTn>
                                        <p:tgtEl>
                                          <p:spTgt spid="14"/>
                                        </p:tgtEl>
                                        <p:attrNameLst>
                                          <p:attrName>style.rotation</p:attrName>
                                        </p:attrNameLst>
                                      </p:cBhvr>
                                      <p:tavLst>
                                        <p:tav tm="0">
                                          <p:val>
                                            <p:fltVal val="-45"/>
                                          </p:val>
                                        </p:tav>
                                        <p:tav tm="69900">
                                          <p:val>
                                            <p:fltVal val="45"/>
                                          </p:val>
                                        </p:tav>
                                        <p:tav tm="100000">
                                          <p:val>
                                            <p:fltVal val="0"/>
                                          </p:val>
                                        </p:tav>
                                      </p:tavLst>
                                    </p:anim>
                                    <p:anim calcmode="lin" valueType="num">
                                      <p:cBhvr>
                                        <p:cTn id="58" dur="455" fill="hold">
                                          <p:stCondLst>
                                            <p:cond delay="0"/>
                                          </p:stCondLst>
                                        </p:cTn>
                                        <p:tgtEl>
                                          <p:spTgt spid="14"/>
                                        </p:tgtEl>
                                        <p:attrNameLst>
                                          <p:attrName>ppt_y</p:attrName>
                                        </p:attrNameLst>
                                      </p:cBhvr>
                                      <p:tavLst>
                                        <p:tav tm="0">
                                          <p:val>
                                            <p:strVal val="#ppt_y-1"/>
                                          </p:val>
                                        </p:tav>
                                        <p:tav tm="100000">
                                          <p:val>
                                            <p:strVal val="#ppt_y-(0.354*#ppt_w-0.172*#ppt_h)"/>
                                          </p:val>
                                        </p:tav>
                                      </p:tavLst>
                                    </p:anim>
                                    <p:anim calcmode="lin" valueType="num">
                                      <p:cBhvr>
                                        <p:cTn id="59" dur="156" decel="50000" autoRev="1" fill="hold">
                                          <p:stCondLst>
                                            <p:cond delay="455"/>
                                          </p:stCondLst>
                                        </p:cTn>
                                        <p:tgtEl>
                                          <p:spTgt spid="14"/>
                                        </p:tgtEl>
                                        <p:attrNameLst>
                                          <p:attrName>ppt_y</p:attrName>
                                        </p:attrNameLst>
                                      </p:cBhvr>
                                      <p:tavLst>
                                        <p:tav tm="0">
                                          <p:val>
                                            <p:strVal val="#ppt_y-(0.354*#ppt_w-0.172*#ppt_h)"/>
                                          </p:val>
                                        </p:tav>
                                        <p:tav tm="100000">
                                          <p:val>
                                            <p:strVal val="#ppt_y-(0.354*#ppt_w-0.172*#ppt_h)-#ppt_h/2"/>
                                          </p:val>
                                        </p:tav>
                                      </p:tavLst>
                                    </p:anim>
                                    <p:anim calcmode="lin" valueType="num">
                                      <p:cBhvr>
                                        <p:cTn id="60" dur="136" fill="hold">
                                          <p:stCondLst>
                                            <p:cond delay="864"/>
                                          </p:stCondLst>
                                        </p:cTn>
                                        <p:tgtEl>
                                          <p:spTgt spid="14"/>
                                        </p:tgtEl>
                                        <p:attrNameLst>
                                          <p:attrName>ppt_y</p:attrName>
                                        </p:attrNameLst>
                                      </p:cBhvr>
                                      <p:tavLst>
                                        <p:tav tm="0">
                                          <p:val>
                                            <p:strVal val="#ppt_y-(0.354*#ppt_w-0.172*#ppt_h)"/>
                                          </p:val>
                                        </p:tav>
                                        <p:tav tm="100000">
                                          <p:val>
                                            <p:strVal val="#ppt_y"/>
                                          </p:val>
                                        </p:tav>
                                      </p:tavLst>
                                    </p:anim>
                                  </p:childTnLst>
                                </p:cTn>
                              </p:par>
                              <p:par>
                                <p:cTn id="61" presetID="38" presetClass="entr" presetSubtype="0" accel="50000" fill="hold" grpId="0" nodeType="withEffect">
                                  <p:stCondLst>
                                    <p:cond delay="0"/>
                                  </p:stCondLst>
                                  <p:iterate type="lt">
                                    <p:tmPct val="10000"/>
                                  </p:iterate>
                                  <p:childTnLst>
                                    <p:set>
                                      <p:cBhvr>
                                        <p:cTn id="62" dur="1" fill="hold">
                                          <p:stCondLst>
                                            <p:cond delay="0"/>
                                          </p:stCondLst>
                                        </p:cTn>
                                        <p:tgtEl>
                                          <p:spTgt spid="16"/>
                                        </p:tgtEl>
                                        <p:attrNameLst>
                                          <p:attrName>style.visibility</p:attrName>
                                        </p:attrNameLst>
                                      </p:cBhvr>
                                      <p:to>
                                        <p:strVal val="visible"/>
                                      </p:to>
                                    </p:set>
                                    <p:set>
                                      <p:cBhvr>
                                        <p:cTn id="63" dur="455" fill="hold">
                                          <p:stCondLst>
                                            <p:cond delay="0"/>
                                          </p:stCondLst>
                                        </p:cTn>
                                        <p:tgtEl>
                                          <p:spTgt spid="16"/>
                                        </p:tgtEl>
                                        <p:attrNameLst>
                                          <p:attrName>style.rotation</p:attrName>
                                        </p:attrNameLst>
                                      </p:cBhvr>
                                      <p:to>
                                        <p:strVal val="-45.0"/>
                                      </p:to>
                                    </p:set>
                                    <p:anim calcmode="lin" valueType="num">
                                      <p:cBhvr>
                                        <p:cTn id="64" dur="455" fill="hold">
                                          <p:stCondLst>
                                            <p:cond delay="455"/>
                                          </p:stCondLst>
                                        </p:cTn>
                                        <p:tgtEl>
                                          <p:spTgt spid="16"/>
                                        </p:tgtEl>
                                        <p:attrNameLst>
                                          <p:attrName>style.rotation</p:attrName>
                                        </p:attrNameLst>
                                      </p:cBhvr>
                                      <p:tavLst>
                                        <p:tav tm="0">
                                          <p:val>
                                            <p:fltVal val="-45"/>
                                          </p:val>
                                        </p:tav>
                                        <p:tav tm="69900">
                                          <p:val>
                                            <p:fltVal val="45"/>
                                          </p:val>
                                        </p:tav>
                                        <p:tav tm="100000">
                                          <p:val>
                                            <p:fltVal val="0"/>
                                          </p:val>
                                        </p:tav>
                                      </p:tavLst>
                                    </p:anim>
                                    <p:anim calcmode="lin" valueType="num">
                                      <p:cBhvr>
                                        <p:cTn id="65" dur="455" fill="hold">
                                          <p:stCondLst>
                                            <p:cond delay="0"/>
                                          </p:stCondLst>
                                        </p:cTn>
                                        <p:tgtEl>
                                          <p:spTgt spid="16"/>
                                        </p:tgtEl>
                                        <p:attrNameLst>
                                          <p:attrName>ppt_y</p:attrName>
                                        </p:attrNameLst>
                                      </p:cBhvr>
                                      <p:tavLst>
                                        <p:tav tm="0">
                                          <p:val>
                                            <p:strVal val="#ppt_y-1"/>
                                          </p:val>
                                        </p:tav>
                                        <p:tav tm="100000">
                                          <p:val>
                                            <p:strVal val="#ppt_y-(0.354*#ppt_w-0.172*#ppt_h)"/>
                                          </p:val>
                                        </p:tav>
                                      </p:tavLst>
                                    </p:anim>
                                    <p:anim calcmode="lin" valueType="num">
                                      <p:cBhvr>
                                        <p:cTn id="66" dur="156" decel="50000" autoRev="1" fill="hold">
                                          <p:stCondLst>
                                            <p:cond delay="455"/>
                                          </p:stCondLst>
                                        </p:cTn>
                                        <p:tgtEl>
                                          <p:spTgt spid="16"/>
                                        </p:tgtEl>
                                        <p:attrNameLst>
                                          <p:attrName>ppt_y</p:attrName>
                                        </p:attrNameLst>
                                      </p:cBhvr>
                                      <p:tavLst>
                                        <p:tav tm="0">
                                          <p:val>
                                            <p:strVal val="#ppt_y-(0.354*#ppt_w-0.172*#ppt_h)"/>
                                          </p:val>
                                        </p:tav>
                                        <p:tav tm="100000">
                                          <p:val>
                                            <p:strVal val="#ppt_y-(0.354*#ppt_w-0.172*#ppt_h)-#ppt_h/2"/>
                                          </p:val>
                                        </p:tav>
                                      </p:tavLst>
                                    </p:anim>
                                    <p:anim calcmode="lin" valueType="num">
                                      <p:cBhvr>
                                        <p:cTn id="67" dur="136" fill="hold">
                                          <p:stCondLst>
                                            <p:cond delay="864"/>
                                          </p:stCondLst>
                                        </p:cTn>
                                        <p:tgtEl>
                                          <p:spTgt spid="16"/>
                                        </p:tgtEl>
                                        <p:attrNameLst>
                                          <p:attrName>ppt_y</p:attrName>
                                        </p:attrNameLst>
                                      </p:cBhvr>
                                      <p:tavLst>
                                        <p:tav tm="0">
                                          <p:val>
                                            <p:strVal val="#ppt_y-(0.354*#ppt_w-0.172*#ppt_h)"/>
                                          </p:val>
                                        </p:tav>
                                        <p:tav tm="100000">
                                          <p:val>
                                            <p:strVal val="#ppt_y"/>
                                          </p:val>
                                        </p:tav>
                                      </p:tavLst>
                                    </p:anim>
                                  </p:childTnLst>
                                </p:cTn>
                              </p:par>
                              <p:par>
                                <p:cTn id="68" presetID="38" presetClass="entr" presetSubtype="0" accel="50000" fill="hold" grpId="0" nodeType="withEffect">
                                  <p:stCondLst>
                                    <p:cond delay="0"/>
                                  </p:stCondLst>
                                  <p:iterate type="lt">
                                    <p:tmPct val="10000"/>
                                  </p:iterate>
                                  <p:childTnLst>
                                    <p:set>
                                      <p:cBhvr>
                                        <p:cTn id="69" dur="1" fill="hold">
                                          <p:stCondLst>
                                            <p:cond delay="0"/>
                                          </p:stCondLst>
                                        </p:cTn>
                                        <p:tgtEl>
                                          <p:spTgt spid="15"/>
                                        </p:tgtEl>
                                        <p:attrNameLst>
                                          <p:attrName>style.visibility</p:attrName>
                                        </p:attrNameLst>
                                      </p:cBhvr>
                                      <p:to>
                                        <p:strVal val="visible"/>
                                      </p:to>
                                    </p:set>
                                    <p:set>
                                      <p:cBhvr>
                                        <p:cTn id="70" dur="455" fill="hold">
                                          <p:stCondLst>
                                            <p:cond delay="0"/>
                                          </p:stCondLst>
                                        </p:cTn>
                                        <p:tgtEl>
                                          <p:spTgt spid="15"/>
                                        </p:tgtEl>
                                        <p:attrNameLst>
                                          <p:attrName>style.rotation</p:attrName>
                                        </p:attrNameLst>
                                      </p:cBhvr>
                                      <p:to>
                                        <p:strVal val="-45.0"/>
                                      </p:to>
                                    </p:set>
                                    <p:anim calcmode="lin" valueType="num">
                                      <p:cBhvr>
                                        <p:cTn id="71" dur="455" fill="hold">
                                          <p:stCondLst>
                                            <p:cond delay="455"/>
                                          </p:stCondLst>
                                        </p:cTn>
                                        <p:tgtEl>
                                          <p:spTgt spid="15"/>
                                        </p:tgtEl>
                                        <p:attrNameLst>
                                          <p:attrName>style.rotation</p:attrName>
                                        </p:attrNameLst>
                                      </p:cBhvr>
                                      <p:tavLst>
                                        <p:tav tm="0">
                                          <p:val>
                                            <p:fltVal val="-45"/>
                                          </p:val>
                                        </p:tav>
                                        <p:tav tm="69900">
                                          <p:val>
                                            <p:fltVal val="45"/>
                                          </p:val>
                                        </p:tav>
                                        <p:tav tm="100000">
                                          <p:val>
                                            <p:fltVal val="0"/>
                                          </p:val>
                                        </p:tav>
                                      </p:tavLst>
                                    </p:anim>
                                    <p:anim calcmode="lin" valueType="num">
                                      <p:cBhvr>
                                        <p:cTn id="72" dur="455" fill="hold">
                                          <p:stCondLst>
                                            <p:cond delay="0"/>
                                          </p:stCondLst>
                                        </p:cTn>
                                        <p:tgtEl>
                                          <p:spTgt spid="15"/>
                                        </p:tgtEl>
                                        <p:attrNameLst>
                                          <p:attrName>ppt_y</p:attrName>
                                        </p:attrNameLst>
                                      </p:cBhvr>
                                      <p:tavLst>
                                        <p:tav tm="0">
                                          <p:val>
                                            <p:strVal val="#ppt_y-1"/>
                                          </p:val>
                                        </p:tav>
                                        <p:tav tm="100000">
                                          <p:val>
                                            <p:strVal val="#ppt_y-(0.354*#ppt_w-0.172*#ppt_h)"/>
                                          </p:val>
                                        </p:tav>
                                      </p:tavLst>
                                    </p:anim>
                                    <p:anim calcmode="lin" valueType="num">
                                      <p:cBhvr>
                                        <p:cTn id="73" dur="156" decel="50000" autoRev="1" fill="hold">
                                          <p:stCondLst>
                                            <p:cond delay="455"/>
                                          </p:stCondLst>
                                        </p:cTn>
                                        <p:tgtEl>
                                          <p:spTgt spid="15"/>
                                        </p:tgtEl>
                                        <p:attrNameLst>
                                          <p:attrName>ppt_y</p:attrName>
                                        </p:attrNameLst>
                                      </p:cBhvr>
                                      <p:tavLst>
                                        <p:tav tm="0">
                                          <p:val>
                                            <p:strVal val="#ppt_y-(0.354*#ppt_w-0.172*#ppt_h)"/>
                                          </p:val>
                                        </p:tav>
                                        <p:tav tm="100000">
                                          <p:val>
                                            <p:strVal val="#ppt_y-(0.354*#ppt_w-0.172*#ppt_h)-#ppt_h/2"/>
                                          </p:val>
                                        </p:tav>
                                      </p:tavLst>
                                    </p:anim>
                                    <p:anim calcmode="lin" valueType="num">
                                      <p:cBhvr>
                                        <p:cTn id="74" dur="136" fill="hold">
                                          <p:stCondLst>
                                            <p:cond delay="864"/>
                                          </p:stCondLst>
                                        </p:cTn>
                                        <p:tgtEl>
                                          <p:spTgt spid="15"/>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p:bldP spid="13" grpId="0"/>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cs typeface="+mn-ea"/>
                <a:sym typeface="+mn-lt"/>
              </a:rPr>
              <a:t>04</a:t>
            </a:r>
            <a:endParaRPr lang="zh-CN" altLang="en-US" dirty="0">
              <a:cs typeface="+mn-ea"/>
              <a:sym typeface="+mn-lt"/>
            </a:endParaRPr>
          </a:p>
        </p:txBody>
      </p:sp>
      <p:sp>
        <p:nvSpPr>
          <p:cNvPr id="4" name="文本占位符 3"/>
          <p:cNvSpPr>
            <a:spLocks noGrp="1"/>
          </p:cNvSpPr>
          <p:nvPr>
            <p:ph type="body" sz="quarter" idx="11"/>
          </p:nvPr>
        </p:nvSpPr>
        <p:spPr/>
        <p:txBody>
          <a:bodyPr/>
          <a:lstStyle/>
          <a:p>
            <a:r>
              <a:rPr lang="zh-CN" altLang="en-US" dirty="0">
                <a:cs typeface="+mn-ea"/>
                <a:sym typeface="+mn-lt"/>
              </a:rPr>
              <a:t>研究成果与应用</a:t>
            </a:r>
            <a:endParaRPr lang="zh-CN" altLang="en-US" dirty="0">
              <a:cs typeface="+mn-ea"/>
              <a:sym typeface="+mn-lt"/>
            </a:endParaRPr>
          </a:p>
        </p:txBody>
      </p:sp>
      <p:sp>
        <p:nvSpPr>
          <p:cNvPr id="5" name="文本占位符 4"/>
          <p:cNvSpPr>
            <a:spLocks noGrp="1"/>
          </p:cNvSpPr>
          <p:nvPr>
            <p:ph type="body" sz="quarter" idx="12"/>
          </p:nvPr>
        </p:nvSpPr>
        <p:spPr/>
        <p:txBody>
          <a:bodyPr>
            <a:normAutofit fontScale="92500"/>
          </a:bodyPr>
          <a:lstStyle/>
          <a:p>
            <a:r>
              <a:rPr lang="zh-CN" altLang="en-US" dirty="0">
                <a:cs typeface="+mn-ea"/>
                <a:sym typeface="+mn-lt"/>
              </a:rPr>
              <a:t>点击输入本栏的具体文字简明扼要的说明分项内容点击输入本栏的具体文字简明扼要的说明分项</a:t>
            </a:r>
            <a:endParaRPr lang="zh-CN" altLang="en-US" dirty="0">
              <a:cs typeface="+mn-ea"/>
              <a:sym typeface="+mn-lt"/>
            </a:endParaRPr>
          </a:p>
          <a:p>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5"/>
          <p:cNvSpPr/>
          <p:nvPr/>
        </p:nvSpPr>
        <p:spPr bwMode="auto">
          <a:xfrm>
            <a:off x="5252473" y="4300493"/>
            <a:ext cx="2079377" cy="2580249"/>
          </a:xfrm>
          <a:custGeom>
            <a:avLst/>
            <a:gdLst>
              <a:gd name="T0" fmla="*/ 776 w 1043"/>
              <a:gd name="T1" fmla="*/ 985 h 1423"/>
              <a:gd name="T2" fmla="*/ 860 w 1043"/>
              <a:gd name="T3" fmla="*/ 623 h 1423"/>
              <a:gd name="T4" fmla="*/ 953 w 1043"/>
              <a:gd name="T5" fmla="*/ 413 h 1423"/>
              <a:gd name="T6" fmla="*/ 1031 w 1043"/>
              <a:gd name="T7" fmla="*/ 243 h 1423"/>
              <a:gd name="T8" fmla="*/ 885 w 1043"/>
              <a:gd name="T9" fmla="*/ 383 h 1423"/>
              <a:gd name="T10" fmla="*/ 771 w 1043"/>
              <a:gd name="T11" fmla="*/ 485 h 1423"/>
              <a:gd name="T12" fmla="*/ 815 w 1043"/>
              <a:gd name="T13" fmla="*/ 293 h 1423"/>
              <a:gd name="T14" fmla="*/ 835 w 1043"/>
              <a:gd name="T15" fmla="*/ 70 h 1423"/>
              <a:gd name="T16" fmla="*/ 720 w 1043"/>
              <a:gd name="T17" fmla="*/ 306 h 1423"/>
              <a:gd name="T18" fmla="*/ 640 w 1043"/>
              <a:gd name="T19" fmla="*/ 426 h 1423"/>
              <a:gd name="T20" fmla="*/ 616 w 1043"/>
              <a:gd name="T21" fmla="*/ 232 h 1423"/>
              <a:gd name="T22" fmla="*/ 579 w 1043"/>
              <a:gd name="T23" fmla="*/ 1 h 1423"/>
              <a:gd name="T24" fmla="*/ 520 w 1043"/>
              <a:gd name="T25" fmla="*/ 216 h 1423"/>
              <a:gd name="T26" fmla="*/ 519 w 1043"/>
              <a:gd name="T27" fmla="*/ 419 h 1423"/>
              <a:gd name="T28" fmla="*/ 420 w 1043"/>
              <a:gd name="T29" fmla="*/ 222 h 1423"/>
              <a:gd name="T30" fmla="*/ 303 w 1043"/>
              <a:gd name="T31" fmla="*/ 63 h 1423"/>
              <a:gd name="T32" fmla="*/ 361 w 1043"/>
              <a:gd name="T33" fmla="*/ 381 h 1423"/>
              <a:gd name="T34" fmla="*/ 378 w 1043"/>
              <a:gd name="T35" fmla="*/ 613 h 1423"/>
              <a:gd name="T36" fmla="*/ 206 w 1043"/>
              <a:gd name="T37" fmla="*/ 583 h 1423"/>
              <a:gd name="T38" fmla="*/ 33 w 1043"/>
              <a:gd name="T39" fmla="*/ 574 h 1423"/>
              <a:gd name="T40" fmla="*/ 35 w 1043"/>
              <a:gd name="T41" fmla="*/ 643 h 1423"/>
              <a:gd name="T42" fmla="*/ 138 w 1043"/>
              <a:gd name="T43" fmla="*/ 682 h 1423"/>
              <a:gd name="T44" fmla="*/ 313 w 1043"/>
              <a:gd name="T45" fmla="*/ 832 h 1423"/>
              <a:gd name="T46" fmla="*/ 449 w 1043"/>
              <a:gd name="T47" fmla="*/ 974 h 1423"/>
              <a:gd name="T48" fmla="*/ 470 w 1043"/>
              <a:gd name="T49" fmla="*/ 1223 h 1423"/>
              <a:gd name="T50" fmla="*/ 469 w 1043"/>
              <a:gd name="T51" fmla="*/ 1423 h 1423"/>
              <a:gd name="T52" fmla="*/ 752 w 1043"/>
              <a:gd name="T53" fmla="*/ 1423 h 1423"/>
              <a:gd name="T54" fmla="*/ 776 w 1043"/>
              <a:gd name="T55" fmla="*/ 985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43" h="1423">
                <a:moveTo>
                  <a:pt x="776" y="985"/>
                </a:moveTo>
                <a:cubicBezTo>
                  <a:pt x="856" y="821"/>
                  <a:pt x="842" y="714"/>
                  <a:pt x="860" y="623"/>
                </a:cubicBezTo>
                <a:cubicBezTo>
                  <a:pt x="877" y="532"/>
                  <a:pt x="927" y="451"/>
                  <a:pt x="953" y="413"/>
                </a:cubicBezTo>
                <a:cubicBezTo>
                  <a:pt x="985" y="368"/>
                  <a:pt x="1043" y="271"/>
                  <a:pt x="1031" y="243"/>
                </a:cubicBezTo>
                <a:cubicBezTo>
                  <a:pt x="1008" y="187"/>
                  <a:pt x="935" y="315"/>
                  <a:pt x="885" y="383"/>
                </a:cubicBezTo>
                <a:cubicBezTo>
                  <a:pt x="835" y="452"/>
                  <a:pt x="787" y="488"/>
                  <a:pt x="771" y="485"/>
                </a:cubicBezTo>
                <a:cubicBezTo>
                  <a:pt x="754" y="481"/>
                  <a:pt x="788" y="383"/>
                  <a:pt x="815" y="293"/>
                </a:cubicBezTo>
                <a:cubicBezTo>
                  <a:pt x="858" y="145"/>
                  <a:pt x="882" y="81"/>
                  <a:pt x="835" y="70"/>
                </a:cubicBezTo>
                <a:cubicBezTo>
                  <a:pt x="777" y="56"/>
                  <a:pt x="753" y="219"/>
                  <a:pt x="720" y="306"/>
                </a:cubicBezTo>
                <a:cubicBezTo>
                  <a:pt x="691" y="386"/>
                  <a:pt x="671" y="429"/>
                  <a:pt x="640" y="426"/>
                </a:cubicBezTo>
                <a:cubicBezTo>
                  <a:pt x="627" y="425"/>
                  <a:pt x="618" y="363"/>
                  <a:pt x="616" y="232"/>
                </a:cubicBezTo>
                <a:cubicBezTo>
                  <a:pt x="612" y="41"/>
                  <a:pt x="608" y="0"/>
                  <a:pt x="579" y="1"/>
                </a:cubicBezTo>
                <a:cubicBezTo>
                  <a:pt x="511" y="4"/>
                  <a:pt x="524" y="118"/>
                  <a:pt x="520" y="216"/>
                </a:cubicBezTo>
                <a:cubicBezTo>
                  <a:pt x="517" y="314"/>
                  <a:pt x="528" y="416"/>
                  <a:pt x="519" y="419"/>
                </a:cubicBezTo>
                <a:cubicBezTo>
                  <a:pt x="482" y="436"/>
                  <a:pt x="457" y="312"/>
                  <a:pt x="420" y="222"/>
                </a:cubicBezTo>
                <a:cubicBezTo>
                  <a:pt x="384" y="132"/>
                  <a:pt x="358" y="4"/>
                  <a:pt x="303" y="63"/>
                </a:cubicBezTo>
                <a:cubicBezTo>
                  <a:pt x="263" y="106"/>
                  <a:pt x="318" y="276"/>
                  <a:pt x="361" y="381"/>
                </a:cubicBezTo>
                <a:cubicBezTo>
                  <a:pt x="403" y="486"/>
                  <a:pt x="422" y="570"/>
                  <a:pt x="378" y="613"/>
                </a:cubicBezTo>
                <a:cubicBezTo>
                  <a:pt x="318" y="672"/>
                  <a:pt x="278" y="628"/>
                  <a:pt x="206" y="583"/>
                </a:cubicBezTo>
                <a:cubicBezTo>
                  <a:pt x="135" y="538"/>
                  <a:pt x="67" y="536"/>
                  <a:pt x="33" y="574"/>
                </a:cubicBezTo>
                <a:cubicBezTo>
                  <a:pt x="0" y="612"/>
                  <a:pt x="16" y="650"/>
                  <a:pt x="35" y="643"/>
                </a:cubicBezTo>
                <a:cubicBezTo>
                  <a:pt x="53" y="636"/>
                  <a:pt x="80" y="644"/>
                  <a:pt x="138" y="682"/>
                </a:cubicBezTo>
                <a:cubicBezTo>
                  <a:pt x="196" y="720"/>
                  <a:pt x="225" y="781"/>
                  <a:pt x="313" y="832"/>
                </a:cubicBezTo>
                <a:cubicBezTo>
                  <a:pt x="400" y="882"/>
                  <a:pt x="425" y="913"/>
                  <a:pt x="449" y="974"/>
                </a:cubicBezTo>
                <a:cubicBezTo>
                  <a:pt x="473" y="1034"/>
                  <a:pt x="470" y="1223"/>
                  <a:pt x="470" y="1223"/>
                </a:cubicBezTo>
                <a:cubicBezTo>
                  <a:pt x="471" y="1289"/>
                  <a:pt x="471" y="1356"/>
                  <a:pt x="469" y="1423"/>
                </a:cubicBezTo>
                <a:cubicBezTo>
                  <a:pt x="752" y="1423"/>
                  <a:pt x="752" y="1423"/>
                  <a:pt x="752" y="1423"/>
                </a:cubicBezTo>
                <a:cubicBezTo>
                  <a:pt x="763" y="1157"/>
                  <a:pt x="776" y="985"/>
                  <a:pt x="776" y="985"/>
                </a:cubicBezTo>
                <a:close/>
              </a:path>
            </a:pathLst>
          </a:custGeom>
          <a:noFill/>
          <a:ln w="127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cs typeface="+mn-ea"/>
              <a:sym typeface="+mn-lt"/>
            </a:endParaRPr>
          </a:p>
        </p:txBody>
      </p:sp>
      <p:grpSp>
        <p:nvGrpSpPr>
          <p:cNvPr id="43" name="组合 42"/>
          <p:cNvGrpSpPr/>
          <p:nvPr/>
        </p:nvGrpSpPr>
        <p:grpSpPr>
          <a:xfrm>
            <a:off x="5404527" y="2598013"/>
            <a:ext cx="1316869" cy="1291777"/>
            <a:chOff x="4116894" y="1948508"/>
            <a:chExt cx="987652" cy="968833"/>
          </a:xfrm>
        </p:grpSpPr>
        <p:grpSp>
          <p:nvGrpSpPr>
            <p:cNvPr id="44" name="组合 43"/>
            <p:cNvGrpSpPr/>
            <p:nvPr/>
          </p:nvGrpSpPr>
          <p:grpSpPr>
            <a:xfrm rot="4348561">
              <a:off x="4126303" y="1939099"/>
              <a:ext cx="968833" cy="987652"/>
              <a:chOff x="2720209" y="3507822"/>
              <a:chExt cx="926822" cy="944825"/>
            </a:xfrm>
          </p:grpSpPr>
          <p:sp>
            <p:nvSpPr>
              <p:cNvPr id="49" name="Oval Callout 9"/>
              <p:cNvSpPr/>
              <p:nvPr/>
            </p:nvSpPr>
            <p:spPr>
              <a:xfrm rot="18720547">
                <a:off x="2711207" y="3516824"/>
                <a:ext cx="944825" cy="926822"/>
              </a:xfrm>
              <a:prstGeom prst="wedgeEllipseCallout">
                <a:avLst>
                  <a:gd name="adj1" fmla="val 38923"/>
                  <a:gd name="adj2" fmla="val 61436"/>
                </a:avLst>
              </a:prstGeom>
              <a:noFill/>
              <a:ln w="127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cs typeface="+mn-ea"/>
                  <a:sym typeface="+mn-lt"/>
                </a:endParaRPr>
              </a:p>
            </p:txBody>
          </p:sp>
          <p:sp>
            <p:nvSpPr>
              <p:cNvPr id="50" name="Oval Callout 9"/>
              <p:cNvSpPr/>
              <p:nvPr/>
            </p:nvSpPr>
            <p:spPr>
              <a:xfrm rot="18720547">
                <a:off x="2822121" y="3625625"/>
                <a:ext cx="722996" cy="709220"/>
              </a:xfrm>
              <a:prstGeom prst="wedgeEllipseCallout">
                <a:avLst>
                  <a:gd name="adj1" fmla="val 38923"/>
                  <a:gd name="adj2" fmla="val 61436"/>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en-GB" sz="2400">
                  <a:solidFill>
                    <a:schemeClr val="bg1"/>
                  </a:solidFill>
                  <a:cs typeface="+mn-ea"/>
                  <a:sym typeface="+mn-lt"/>
                </a:endParaRPr>
              </a:p>
            </p:txBody>
          </p:sp>
        </p:grpSp>
        <p:grpSp>
          <p:nvGrpSpPr>
            <p:cNvPr id="45" name="Group 72"/>
            <p:cNvGrpSpPr/>
            <p:nvPr/>
          </p:nvGrpSpPr>
          <p:grpSpPr>
            <a:xfrm>
              <a:off x="4410453" y="2259240"/>
              <a:ext cx="361093" cy="303786"/>
              <a:chOff x="5368132" y="2625725"/>
              <a:chExt cx="465138" cy="391319"/>
            </a:xfrm>
            <a:solidFill>
              <a:schemeClr val="bg1"/>
            </a:solidFill>
          </p:grpSpPr>
          <p:sp>
            <p:nvSpPr>
              <p:cNvPr id="46"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000">
                  <a:solidFill>
                    <a:schemeClr val="bg1"/>
                  </a:solidFill>
                  <a:effectLst>
                    <a:outerShdw blurRad="38100" dist="38100" dir="2700000" algn="tl">
                      <a:srgbClr val="000000"/>
                    </a:outerShdw>
                  </a:effectLst>
                  <a:cs typeface="+mn-ea"/>
                  <a:sym typeface="+mn-lt"/>
                </a:endParaRPr>
              </a:p>
            </p:txBody>
          </p:sp>
          <p:sp>
            <p:nvSpPr>
              <p:cNvPr id="47"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000">
                  <a:solidFill>
                    <a:schemeClr val="bg1"/>
                  </a:solidFill>
                  <a:effectLst>
                    <a:outerShdw blurRad="38100" dist="38100" dir="2700000" algn="tl">
                      <a:srgbClr val="000000"/>
                    </a:outerShdw>
                  </a:effectLst>
                  <a:cs typeface="+mn-ea"/>
                  <a:sym typeface="+mn-lt"/>
                </a:endParaRPr>
              </a:p>
            </p:txBody>
          </p:sp>
          <p:sp>
            <p:nvSpPr>
              <p:cNvPr id="48"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000">
                  <a:solidFill>
                    <a:schemeClr val="bg1"/>
                  </a:solidFill>
                  <a:effectLst>
                    <a:outerShdw blurRad="38100" dist="38100" dir="2700000" algn="tl">
                      <a:srgbClr val="000000"/>
                    </a:outerShdw>
                  </a:effectLst>
                  <a:cs typeface="+mn-ea"/>
                  <a:sym typeface="+mn-lt"/>
                </a:endParaRPr>
              </a:p>
            </p:txBody>
          </p:sp>
        </p:grpSp>
      </p:grpSp>
      <p:grpSp>
        <p:nvGrpSpPr>
          <p:cNvPr id="51" name="组合 50"/>
          <p:cNvGrpSpPr/>
          <p:nvPr/>
        </p:nvGrpSpPr>
        <p:grpSpPr>
          <a:xfrm>
            <a:off x="4062504" y="3220896"/>
            <a:ext cx="1291777" cy="1316869"/>
            <a:chOff x="3046876" y="2364872"/>
            <a:chExt cx="968833" cy="987652"/>
          </a:xfrm>
        </p:grpSpPr>
        <p:grpSp>
          <p:nvGrpSpPr>
            <p:cNvPr id="52" name="组合 51"/>
            <p:cNvGrpSpPr/>
            <p:nvPr/>
          </p:nvGrpSpPr>
          <p:grpSpPr>
            <a:xfrm rot="2082787">
              <a:off x="3046876" y="2364872"/>
              <a:ext cx="968833" cy="987652"/>
              <a:chOff x="2720209" y="3507822"/>
              <a:chExt cx="926822" cy="944825"/>
            </a:xfrm>
          </p:grpSpPr>
          <p:sp>
            <p:nvSpPr>
              <p:cNvPr id="57" name="Oval Callout 9"/>
              <p:cNvSpPr/>
              <p:nvPr/>
            </p:nvSpPr>
            <p:spPr>
              <a:xfrm rot="18720547">
                <a:off x="2711207" y="3516824"/>
                <a:ext cx="944825" cy="926822"/>
              </a:xfrm>
              <a:prstGeom prst="wedgeEllipseCallout">
                <a:avLst>
                  <a:gd name="adj1" fmla="val 38923"/>
                  <a:gd name="adj2" fmla="val 61436"/>
                </a:avLst>
              </a:prstGeom>
              <a:noFill/>
              <a:ln w="127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cs typeface="+mn-ea"/>
                  <a:sym typeface="+mn-lt"/>
                </a:endParaRPr>
              </a:p>
            </p:txBody>
          </p:sp>
          <p:sp>
            <p:nvSpPr>
              <p:cNvPr id="58" name="Oval Callout 9"/>
              <p:cNvSpPr/>
              <p:nvPr/>
            </p:nvSpPr>
            <p:spPr>
              <a:xfrm rot="18720547">
                <a:off x="2822121" y="3625625"/>
                <a:ext cx="722996" cy="709220"/>
              </a:xfrm>
              <a:prstGeom prst="wedgeEllipseCallout">
                <a:avLst>
                  <a:gd name="adj1" fmla="val 38923"/>
                  <a:gd name="adj2" fmla="val 61436"/>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en-GB" sz="2400">
                  <a:solidFill>
                    <a:schemeClr val="bg1"/>
                  </a:solidFill>
                  <a:cs typeface="+mn-ea"/>
                  <a:sym typeface="+mn-lt"/>
                </a:endParaRPr>
              </a:p>
            </p:txBody>
          </p:sp>
        </p:grpSp>
        <p:grpSp>
          <p:nvGrpSpPr>
            <p:cNvPr id="53" name="Group 76"/>
            <p:cNvGrpSpPr/>
            <p:nvPr/>
          </p:nvGrpSpPr>
          <p:grpSpPr>
            <a:xfrm>
              <a:off x="3373014" y="2686882"/>
              <a:ext cx="360476" cy="360476"/>
              <a:chOff x="4439444" y="2582069"/>
              <a:chExt cx="464344" cy="464344"/>
            </a:xfrm>
            <a:solidFill>
              <a:schemeClr val="bg1"/>
            </a:solidFill>
          </p:grpSpPr>
          <p:sp>
            <p:nvSpPr>
              <p:cNvPr id="54"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55"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56"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grpSp>
      </p:grpSp>
      <p:grpSp>
        <p:nvGrpSpPr>
          <p:cNvPr id="59" name="组合 58"/>
          <p:cNvGrpSpPr/>
          <p:nvPr/>
        </p:nvGrpSpPr>
        <p:grpSpPr>
          <a:xfrm>
            <a:off x="3570933" y="4619996"/>
            <a:ext cx="1291777" cy="1316869"/>
            <a:chOff x="2678198" y="3464996"/>
            <a:chExt cx="968833" cy="987652"/>
          </a:xfrm>
        </p:grpSpPr>
        <p:grpSp>
          <p:nvGrpSpPr>
            <p:cNvPr id="60" name="组合 59"/>
            <p:cNvGrpSpPr/>
            <p:nvPr/>
          </p:nvGrpSpPr>
          <p:grpSpPr>
            <a:xfrm>
              <a:off x="2678198" y="3464996"/>
              <a:ext cx="968833" cy="987652"/>
              <a:chOff x="2720209" y="3507822"/>
              <a:chExt cx="926822" cy="944825"/>
            </a:xfrm>
          </p:grpSpPr>
          <p:sp>
            <p:nvSpPr>
              <p:cNvPr id="62" name="Oval Callout 9"/>
              <p:cNvSpPr/>
              <p:nvPr/>
            </p:nvSpPr>
            <p:spPr>
              <a:xfrm rot="18720547">
                <a:off x="2711207" y="3516824"/>
                <a:ext cx="944825" cy="926822"/>
              </a:xfrm>
              <a:prstGeom prst="wedgeEllipseCallout">
                <a:avLst>
                  <a:gd name="adj1" fmla="val 38923"/>
                  <a:gd name="adj2" fmla="val 61436"/>
                </a:avLst>
              </a:prstGeom>
              <a:noFill/>
              <a:ln w="127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cs typeface="+mn-ea"/>
                  <a:sym typeface="+mn-lt"/>
                </a:endParaRPr>
              </a:p>
            </p:txBody>
          </p:sp>
          <p:sp>
            <p:nvSpPr>
              <p:cNvPr id="63" name="Oval Callout 9"/>
              <p:cNvSpPr/>
              <p:nvPr/>
            </p:nvSpPr>
            <p:spPr>
              <a:xfrm rot="18720547">
                <a:off x="2822121" y="3625625"/>
                <a:ext cx="722996" cy="709220"/>
              </a:xfrm>
              <a:prstGeom prst="wedgeEllipseCallout">
                <a:avLst>
                  <a:gd name="adj1" fmla="val 38923"/>
                  <a:gd name="adj2" fmla="val 61436"/>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en-GB" sz="2400">
                  <a:solidFill>
                    <a:schemeClr val="bg1"/>
                  </a:solidFill>
                  <a:cs typeface="+mn-ea"/>
                  <a:sym typeface="+mn-lt"/>
                </a:endParaRPr>
              </a:p>
            </p:txBody>
          </p:sp>
        </p:grpSp>
        <p:sp>
          <p:nvSpPr>
            <p:cNvPr id="61" name="Freeform 13"/>
            <p:cNvSpPr>
              <a:spLocks noEditPoints="1"/>
            </p:cNvSpPr>
            <p:nvPr/>
          </p:nvSpPr>
          <p:spPr bwMode="auto">
            <a:xfrm>
              <a:off x="3018694" y="3779256"/>
              <a:ext cx="312529" cy="359134"/>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grpSp>
      <p:grpSp>
        <p:nvGrpSpPr>
          <p:cNvPr id="64" name="组合 63"/>
          <p:cNvGrpSpPr/>
          <p:nvPr/>
        </p:nvGrpSpPr>
        <p:grpSpPr>
          <a:xfrm>
            <a:off x="6923420" y="2858469"/>
            <a:ext cx="1316869" cy="1291777"/>
            <a:chOff x="5192565" y="2143850"/>
            <a:chExt cx="987652" cy="968833"/>
          </a:xfrm>
        </p:grpSpPr>
        <p:grpSp>
          <p:nvGrpSpPr>
            <p:cNvPr id="65" name="Group 68"/>
            <p:cNvGrpSpPr/>
            <p:nvPr/>
          </p:nvGrpSpPr>
          <p:grpSpPr>
            <a:xfrm>
              <a:off x="5351343" y="2406239"/>
              <a:ext cx="236620" cy="382318"/>
              <a:chOff x="7446963" y="2577307"/>
              <a:chExt cx="304800" cy="492479"/>
            </a:xfrm>
            <a:solidFill>
              <a:schemeClr val="bg2"/>
            </a:solidFill>
          </p:grpSpPr>
          <p:sp>
            <p:nvSpPr>
              <p:cNvPr id="79" name="AutoShape 56"/>
              <p:cNvSpPr/>
              <p:nvPr/>
            </p:nvSpPr>
            <p:spPr bwMode="auto">
              <a:xfrm>
                <a:off x="7536022" y="2605442"/>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000">
                  <a:solidFill>
                    <a:schemeClr val="bg1"/>
                  </a:solidFill>
                  <a:effectLst>
                    <a:outerShdw blurRad="38100" dist="38100" dir="2700000" algn="tl">
                      <a:srgbClr val="000000"/>
                    </a:outerShdw>
                  </a:effectLst>
                  <a:cs typeface="+mn-ea"/>
                  <a:sym typeface="+mn-lt"/>
                </a:endParaRPr>
              </a:p>
            </p:txBody>
          </p:sp>
          <p:sp>
            <p:nvSpPr>
              <p:cNvPr id="8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000">
                  <a:solidFill>
                    <a:schemeClr val="bg1"/>
                  </a:solidFill>
                  <a:effectLst>
                    <a:outerShdw blurRad="38100" dist="38100" dir="2700000" algn="tl">
                      <a:srgbClr val="000000"/>
                    </a:outerShdw>
                  </a:effectLst>
                  <a:cs typeface="+mn-ea"/>
                  <a:sym typeface="+mn-lt"/>
                </a:endParaRPr>
              </a:p>
            </p:txBody>
          </p:sp>
          <p:sp>
            <p:nvSpPr>
              <p:cNvPr id="8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000">
                  <a:solidFill>
                    <a:schemeClr val="bg1"/>
                  </a:solidFill>
                  <a:effectLst>
                    <a:outerShdw blurRad="38100" dist="38100" dir="2700000" algn="tl">
                      <a:srgbClr val="000000"/>
                    </a:outerShdw>
                  </a:effectLst>
                  <a:cs typeface="+mn-ea"/>
                  <a:sym typeface="+mn-lt"/>
                </a:endParaRPr>
              </a:p>
            </p:txBody>
          </p:sp>
        </p:grpSp>
        <p:grpSp>
          <p:nvGrpSpPr>
            <p:cNvPr id="66" name="组合 65"/>
            <p:cNvGrpSpPr/>
            <p:nvPr/>
          </p:nvGrpSpPr>
          <p:grpSpPr>
            <a:xfrm rot="6212144">
              <a:off x="5201974" y="2134441"/>
              <a:ext cx="968833" cy="987652"/>
              <a:chOff x="2720209" y="3507822"/>
              <a:chExt cx="926822" cy="944825"/>
            </a:xfrm>
          </p:grpSpPr>
          <p:sp>
            <p:nvSpPr>
              <p:cNvPr id="77" name="Oval Callout 9"/>
              <p:cNvSpPr/>
              <p:nvPr/>
            </p:nvSpPr>
            <p:spPr>
              <a:xfrm rot="18720547">
                <a:off x="2711207" y="3516824"/>
                <a:ext cx="944825" cy="926822"/>
              </a:xfrm>
              <a:prstGeom prst="wedgeEllipseCallout">
                <a:avLst>
                  <a:gd name="adj1" fmla="val 38923"/>
                  <a:gd name="adj2" fmla="val 61436"/>
                </a:avLst>
              </a:prstGeom>
              <a:noFill/>
              <a:ln w="127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cs typeface="+mn-ea"/>
                  <a:sym typeface="+mn-lt"/>
                </a:endParaRPr>
              </a:p>
            </p:txBody>
          </p:sp>
          <p:sp>
            <p:nvSpPr>
              <p:cNvPr id="78" name="Oval Callout 9"/>
              <p:cNvSpPr/>
              <p:nvPr/>
            </p:nvSpPr>
            <p:spPr>
              <a:xfrm rot="18720547">
                <a:off x="2822121" y="3625625"/>
                <a:ext cx="722996" cy="709220"/>
              </a:xfrm>
              <a:prstGeom prst="wedgeEllipseCallout">
                <a:avLst>
                  <a:gd name="adj1" fmla="val 38923"/>
                  <a:gd name="adj2" fmla="val 61436"/>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en-GB" sz="2400">
                  <a:solidFill>
                    <a:schemeClr val="bg1"/>
                  </a:solidFill>
                  <a:cs typeface="+mn-ea"/>
                  <a:sym typeface="+mn-lt"/>
                </a:endParaRPr>
              </a:p>
            </p:txBody>
          </p:sp>
        </p:grpSp>
        <p:grpSp>
          <p:nvGrpSpPr>
            <p:cNvPr id="67" name="Group 51"/>
            <p:cNvGrpSpPr/>
            <p:nvPr/>
          </p:nvGrpSpPr>
          <p:grpSpPr>
            <a:xfrm>
              <a:off x="5531582" y="2441523"/>
              <a:ext cx="360476" cy="361093"/>
              <a:chOff x="9145588" y="4435475"/>
              <a:chExt cx="464344" cy="465138"/>
            </a:xfrm>
            <a:solidFill>
              <a:schemeClr val="bg1"/>
            </a:solidFill>
          </p:grpSpPr>
          <p:sp>
            <p:nvSpPr>
              <p:cNvPr id="68"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69"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70"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71"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72"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73"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74"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75"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sp>
            <p:nvSpPr>
              <p:cNvPr id="76"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lstStyle/>
              <a:p>
                <a:pPr algn="ctr" defTabSz="304165" fontAlgn="base" hangingPunct="0">
                  <a:spcBef>
                    <a:spcPct val="0"/>
                  </a:spcBef>
                  <a:spcAft>
                    <a:spcPct val="0"/>
                  </a:spcAft>
                </a:pPr>
                <a:endParaRPr lang="en-US" sz="2400">
                  <a:solidFill>
                    <a:schemeClr val="bg1"/>
                  </a:solidFill>
                  <a:cs typeface="+mn-ea"/>
                  <a:sym typeface="+mn-lt"/>
                </a:endParaRPr>
              </a:p>
            </p:txBody>
          </p:sp>
        </p:grpSp>
      </p:grpSp>
      <p:grpSp>
        <p:nvGrpSpPr>
          <p:cNvPr id="82" name="组合 81"/>
          <p:cNvGrpSpPr/>
          <p:nvPr/>
        </p:nvGrpSpPr>
        <p:grpSpPr>
          <a:xfrm>
            <a:off x="7683861" y="4169619"/>
            <a:ext cx="1291777" cy="1316869"/>
            <a:chOff x="5762894" y="3127213"/>
            <a:chExt cx="968833" cy="987652"/>
          </a:xfrm>
        </p:grpSpPr>
        <p:grpSp>
          <p:nvGrpSpPr>
            <p:cNvPr id="83" name="组合 82"/>
            <p:cNvGrpSpPr/>
            <p:nvPr/>
          </p:nvGrpSpPr>
          <p:grpSpPr>
            <a:xfrm rot="9985777">
              <a:off x="5762894" y="3127213"/>
              <a:ext cx="968833" cy="987652"/>
              <a:chOff x="2720209" y="3507822"/>
              <a:chExt cx="926822" cy="944825"/>
            </a:xfrm>
          </p:grpSpPr>
          <p:sp>
            <p:nvSpPr>
              <p:cNvPr id="85" name="Oval Callout 9"/>
              <p:cNvSpPr/>
              <p:nvPr/>
            </p:nvSpPr>
            <p:spPr>
              <a:xfrm rot="18720547">
                <a:off x="2711207" y="3516824"/>
                <a:ext cx="944825" cy="926822"/>
              </a:xfrm>
              <a:prstGeom prst="wedgeEllipseCallout">
                <a:avLst>
                  <a:gd name="adj1" fmla="val 38923"/>
                  <a:gd name="adj2" fmla="val 61436"/>
                </a:avLst>
              </a:prstGeom>
              <a:noFill/>
              <a:ln w="127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bg1"/>
                  </a:solidFill>
                  <a:cs typeface="+mn-ea"/>
                  <a:sym typeface="+mn-lt"/>
                </a:endParaRPr>
              </a:p>
            </p:txBody>
          </p:sp>
          <p:sp>
            <p:nvSpPr>
              <p:cNvPr id="86" name="Oval Callout 9"/>
              <p:cNvSpPr/>
              <p:nvPr/>
            </p:nvSpPr>
            <p:spPr>
              <a:xfrm rot="18720547">
                <a:off x="2822121" y="3625625"/>
                <a:ext cx="722996" cy="709220"/>
              </a:xfrm>
              <a:prstGeom prst="wedgeEllipseCallout">
                <a:avLst>
                  <a:gd name="adj1" fmla="val 38923"/>
                  <a:gd name="adj2" fmla="val 61436"/>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en-GB" sz="2400">
                  <a:solidFill>
                    <a:schemeClr val="bg1"/>
                  </a:solidFill>
                  <a:cs typeface="+mn-ea"/>
                  <a:sym typeface="+mn-lt"/>
                </a:endParaRPr>
              </a:p>
            </p:txBody>
          </p:sp>
        </p:grpSp>
        <p:sp>
          <p:nvSpPr>
            <p:cNvPr id="84" name="Freeform 5"/>
            <p:cNvSpPr>
              <a:spLocks noEditPoints="1"/>
            </p:cNvSpPr>
            <p:nvPr/>
          </p:nvSpPr>
          <p:spPr bwMode="auto">
            <a:xfrm>
              <a:off x="6049663" y="3454150"/>
              <a:ext cx="395295" cy="333776"/>
            </a:xfrm>
            <a:custGeom>
              <a:avLst/>
              <a:gdLst>
                <a:gd name="T0" fmla="*/ 70 w 288"/>
                <a:gd name="T1" fmla="*/ 96 h 260"/>
                <a:gd name="T2" fmla="*/ 70 w 288"/>
                <a:gd name="T3" fmla="*/ 76 h 260"/>
                <a:gd name="T4" fmla="*/ 70 w 288"/>
                <a:gd name="T5" fmla="*/ 72 h 260"/>
                <a:gd name="T6" fmla="*/ 139 w 288"/>
                <a:gd name="T7" fmla="*/ 53 h 260"/>
                <a:gd name="T8" fmla="*/ 40 w 288"/>
                <a:gd name="T9" fmla="*/ 52 h 260"/>
                <a:gd name="T10" fmla="*/ 47 w 288"/>
                <a:gd name="T11" fmla="*/ 58 h 260"/>
                <a:gd name="T12" fmla="*/ 59 w 288"/>
                <a:gd name="T13" fmla="*/ 54 h 260"/>
                <a:gd name="T14" fmla="*/ 70 w 288"/>
                <a:gd name="T15" fmla="*/ 101 h 260"/>
                <a:gd name="T16" fmla="*/ 70 w 288"/>
                <a:gd name="T17" fmla="*/ 122 h 260"/>
                <a:gd name="T18" fmla="*/ 70 w 288"/>
                <a:gd name="T19" fmla="*/ 101 h 260"/>
                <a:gd name="T20" fmla="*/ 0 w 288"/>
                <a:gd name="T21" fmla="*/ 128 h 260"/>
                <a:gd name="T22" fmla="*/ 139 w 288"/>
                <a:gd name="T23" fmla="*/ 108 h 260"/>
                <a:gd name="T24" fmla="*/ 0 w 288"/>
                <a:gd name="T25" fmla="*/ 133 h 260"/>
                <a:gd name="T26" fmla="*/ 139 w 288"/>
                <a:gd name="T27" fmla="*/ 154 h 260"/>
                <a:gd name="T28" fmla="*/ 70 w 288"/>
                <a:gd name="T29" fmla="*/ 177 h 260"/>
                <a:gd name="T30" fmla="*/ 70 w 288"/>
                <a:gd name="T31" fmla="*/ 197 h 260"/>
                <a:gd name="T32" fmla="*/ 70 w 288"/>
                <a:gd name="T33" fmla="*/ 177 h 260"/>
                <a:gd name="T34" fmla="*/ 0 w 288"/>
                <a:gd name="T35" fmla="*/ 203 h 260"/>
                <a:gd name="T36" fmla="*/ 139 w 288"/>
                <a:gd name="T37" fmla="*/ 183 h 260"/>
                <a:gd name="T38" fmla="*/ 150 w 288"/>
                <a:gd name="T39" fmla="*/ 58 h 260"/>
                <a:gd name="T40" fmla="*/ 258 w 288"/>
                <a:gd name="T41" fmla="*/ 43 h 260"/>
                <a:gd name="T42" fmla="*/ 118 w 288"/>
                <a:gd name="T43" fmla="*/ 23 h 260"/>
                <a:gd name="T44" fmla="*/ 149 w 288"/>
                <a:gd name="T45" fmla="*/ 58 h 260"/>
                <a:gd name="T46" fmla="*/ 258 w 288"/>
                <a:gd name="T47" fmla="*/ 19 h 260"/>
                <a:gd name="T48" fmla="*/ 155 w 288"/>
                <a:gd name="T49" fmla="*/ 20 h 260"/>
                <a:gd name="T50" fmla="*/ 216 w 288"/>
                <a:gd name="T51" fmla="*/ 20 h 260"/>
                <a:gd name="T52" fmla="*/ 200 w 288"/>
                <a:gd name="T53" fmla="*/ 13 h 260"/>
                <a:gd name="T54" fmla="*/ 157 w 288"/>
                <a:gd name="T55" fmla="*/ 15 h 260"/>
                <a:gd name="T56" fmla="*/ 258 w 288"/>
                <a:gd name="T57" fmla="*/ 68 h 260"/>
                <a:gd name="T58" fmla="*/ 150 w 288"/>
                <a:gd name="T59" fmla="*/ 64 h 260"/>
                <a:gd name="T60" fmla="*/ 150 w 288"/>
                <a:gd name="T61" fmla="*/ 84 h 260"/>
                <a:gd name="T62" fmla="*/ 150 w 288"/>
                <a:gd name="T63" fmla="*/ 109 h 260"/>
                <a:gd name="T64" fmla="*/ 258 w 288"/>
                <a:gd name="T65" fmla="*/ 94 h 260"/>
                <a:gd name="T66" fmla="*/ 150 w 288"/>
                <a:gd name="T67" fmla="*/ 90 h 260"/>
                <a:gd name="T68" fmla="*/ 150 w 288"/>
                <a:gd name="T69" fmla="*/ 109 h 260"/>
                <a:gd name="T70" fmla="*/ 229 w 288"/>
                <a:gd name="T71" fmla="*/ 114 h 260"/>
                <a:gd name="T72" fmla="*/ 177 w 288"/>
                <a:gd name="T73" fmla="*/ 118 h 260"/>
                <a:gd name="T74" fmla="*/ 218 w 288"/>
                <a:gd name="T75" fmla="*/ 164 h 260"/>
                <a:gd name="T76" fmla="*/ 218 w 288"/>
                <a:gd name="T77" fmla="*/ 184 h 260"/>
                <a:gd name="T78" fmla="*/ 218 w 288"/>
                <a:gd name="T79" fmla="*/ 164 h 260"/>
                <a:gd name="T80" fmla="*/ 218 w 288"/>
                <a:gd name="T81" fmla="*/ 160 h 260"/>
                <a:gd name="T82" fmla="*/ 229 w 288"/>
                <a:gd name="T83" fmla="*/ 140 h 260"/>
                <a:gd name="T84" fmla="*/ 246 w 288"/>
                <a:gd name="T85" fmla="*/ 146 h 260"/>
                <a:gd name="T86" fmla="*/ 241 w 288"/>
                <a:gd name="T87" fmla="*/ 137 h 260"/>
                <a:gd name="T88" fmla="*/ 229 w 288"/>
                <a:gd name="T89" fmla="*/ 137 h 260"/>
                <a:gd name="T90" fmla="*/ 149 w 288"/>
                <a:gd name="T91" fmla="*/ 170 h 260"/>
                <a:gd name="T92" fmla="*/ 288 w 288"/>
                <a:gd name="T93" fmla="*/ 190 h 260"/>
                <a:gd name="T94" fmla="*/ 218 w 288"/>
                <a:gd name="T95" fmla="*/ 215 h 260"/>
                <a:gd name="T96" fmla="*/ 218 w 288"/>
                <a:gd name="T97" fmla="*/ 235 h 260"/>
                <a:gd name="T98" fmla="*/ 218 w 288"/>
                <a:gd name="T99" fmla="*/ 215 h 260"/>
                <a:gd name="T100" fmla="*/ 149 w 288"/>
                <a:gd name="T101" fmla="*/ 241 h 260"/>
                <a:gd name="T102" fmla="*/ 288 w 288"/>
                <a:gd name="T103" fmla="*/ 22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8" h="260">
                  <a:moveTo>
                    <a:pt x="139" y="57"/>
                  </a:moveTo>
                  <a:cubicBezTo>
                    <a:pt x="139" y="77"/>
                    <a:pt x="139" y="77"/>
                    <a:pt x="139" y="77"/>
                  </a:cubicBezTo>
                  <a:cubicBezTo>
                    <a:pt x="139" y="88"/>
                    <a:pt x="108" y="96"/>
                    <a:pt x="70" y="96"/>
                  </a:cubicBezTo>
                  <a:cubicBezTo>
                    <a:pt x="31" y="96"/>
                    <a:pt x="0" y="88"/>
                    <a:pt x="0" y="77"/>
                  </a:cubicBezTo>
                  <a:cubicBezTo>
                    <a:pt x="0" y="57"/>
                    <a:pt x="0" y="57"/>
                    <a:pt x="0" y="57"/>
                  </a:cubicBezTo>
                  <a:cubicBezTo>
                    <a:pt x="0" y="67"/>
                    <a:pt x="31" y="76"/>
                    <a:pt x="70" y="76"/>
                  </a:cubicBezTo>
                  <a:cubicBezTo>
                    <a:pt x="108" y="76"/>
                    <a:pt x="139" y="67"/>
                    <a:pt x="139" y="57"/>
                  </a:cubicBezTo>
                  <a:close/>
                  <a:moveTo>
                    <a:pt x="139" y="53"/>
                  </a:moveTo>
                  <a:cubicBezTo>
                    <a:pt x="139" y="64"/>
                    <a:pt x="108" y="72"/>
                    <a:pt x="70" y="72"/>
                  </a:cubicBezTo>
                  <a:cubicBezTo>
                    <a:pt x="31" y="72"/>
                    <a:pt x="0" y="64"/>
                    <a:pt x="0" y="53"/>
                  </a:cubicBezTo>
                  <a:cubicBezTo>
                    <a:pt x="0" y="43"/>
                    <a:pt x="31" y="34"/>
                    <a:pt x="70" y="34"/>
                  </a:cubicBezTo>
                  <a:cubicBezTo>
                    <a:pt x="108" y="34"/>
                    <a:pt x="139" y="43"/>
                    <a:pt x="139" y="53"/>
                  </a:cubicBezTo>
                  <a:close/>
                  <a:moveTo>
                    <a:pt x="103" y="52"/>
                  </a:moveTo>
                  <a:cubicBezTo>
                    <a:pt x="42" y="48"/>
                    <a:pt x="42" y="48"/>
                    <a:pt x="42" y="48"/>
                  </a:cubicBezTo>
                  <a:cubicBezTo>
                    <a:pt x="40" y="52"/>
                    <a:pt x="40" y="52"/>
                    <a:pt x="40" y="52"/>
                  </a:cubicBezTo>
                  <a:cubicBezTo>
                    <a:pt x="42" y="52"/>
                    <a:pt x="42" y="52"/>
                    <a:pt x="42" y="52"/>
                  </a:cubicBezTo>
                  <a:cubicBezTo>
                    <a:pt x="45" y="52"/>
                    <a:pt x="49" y="53"/>
                    <a:pt x="47" y="57"/>
                  </a:cubicBezTo>
                  <a:cubicBezTo>
                    <a:pt x="47" y="58"/>
                    <a:pt x="47" y="58"/>
                    <a:pt x="47" y="58"/>
                  </a:cubicBezTo>
                  <a:cubicBezTo>
                    <a:pt x="58" y="58"/>
                    <a:pt x="58" y="58"/>
                    <a:pt x="58" y="58"/>
                  </a:cubicBezTo>
                  <a:cubicBezTo>
                    <a:pt x="59" y="57"/>
                    <a:pt x="59" y="57"/>
                    <a:pt x="59" y="57"/>
                  </a:cubicBezTo>
                  <a:cubicBezTo>
                    <a:pt x="60" y="56"/>
                    <a:pt x="60" y="55"/>
                    <a:pt x="59" y="54"/>
                  </a:cubicBezTo>
                  <a:cubicBezTo>
                    <a:pt x="101" y="56"/>
                    <a:pt x="101" y="56"/>
                    <a:pt x="101" y="56"/>
                  </a:cubicBezTo>
                  <a:lnTo>
                    <a:pt x="103" y="52"/>
                  </a:lnTo>
                  <a:close/>
                  <a:moveTo>
                    <a:pt x="70" y="101"/>
                  </a:moveTo>
                  <a:cubicBezTo>
                    <a:pt x="31" y="101"/>
                    <a:pt x="0" y="93"/>
                    <a:pt x="0" y="82"/>
                  </a:cubicBezTo>
                  <a:cubicBezTo>
                    <a:pt x="0" y="103"/>
                    <a:pt x="0" y="103"/>
                    <a:pt x="0" y="103"/>
                  </a:cubicBezTo>
                  <a:cubicBezTo>
                    <a:pt x="0" y="113"/>
                    <a:pt x="31" y="122"/>
                    <a:pt x="70" y="122"/>
                  </a:cubicBezTo>
                  <a:cubicBezTo>
                    <a:pt x="108" y="122"/>
                    <a:pt x="139" y="113"/>
                    <a:pt x="139" y="103"/>
                  </a:cubicBezTo>
                  <a:cubicBezTo>
                    <a:pt x="139" y="82"/>
                    <a:pt x="139" y="82"/>
                    <a:pt x="139" y="82"/>
                  </a:cubicBezTo>
                  <a:cubicBezTo>
                    <a:pt x="139" y="93"/>
                    <a:pt x="108" y="101"/>
                    <a:pt x="70" y="101"/>
                  </a:cubicBezTo>
                  <a:close/>
                  <a:moveTo>
                    <a:pt x="70" y="127"/>
                  </a:moveTo>
                  <a:cubicBezTo>
                    <a:pt x="31" y="127"/>
                    <a:pt x="0" y="119"/>
                    <a:pt x="0" y="108"/>
                  </a:cubicBezTo>
                  <a:cubicBezTo>
                    <a:pt x="0" y="128"/>
                    <a:pt x="0" y="128"/>
                    <a:pt x="0" y="128"/>
                  </a:cubicBezTo>
                  <a:cubicBezTo>
                    <a:pt x="0" y="139"/>
                    <a:pt x="31" y="147"/>
                    <a:pt x="70" y="147"/>
                  </a:cubicBezTo>
                  <a:cubicBezTo>
                    <a:pt x="108" y="147"/>
                    <a:pt x="139" y="139"/>
                    <a:pt x="139" y="128"/>
                  </a:cubicBezTo>
                  <a:cubicBezTo>
                    <a:pt x="139" y="108"/>
                    <a:pt x="139" y="108"/>
                    <a:pt x="139" y="108"/>
                  </a:cubicBezTo>
                  <a:cubicBezTo>
                    <a:pt x="139" y="119"/>
                    <a:pt x="108" y="127"/>
                    <a:pt x="70" y="127"/>
                  </a:cubicBezTo>
                  <a:close/>
                  <a:moveTo>
                    <a:pt x="70" y="152"/>
                  </a:moveTo>
                  <a:cubicBezTo>
                    <a:pt x="31" y="152"/>
                    <a:pt x="0" y="144"/>
                    <a:pt x="0" y="133"/>
                  </a:cubicBezTo>
                  <a:cubicBezTo>
                    <a:pt x="0" y="154"/>
                    <a:pt x="0" y="154"/>
                    <a:pt x="0" y="154"/>
                  </a:cubicBezTo>
                  <a:cubicBezTo>
                    <a:pt x="0" y="164"/>
                    <a:pt x="31" y="173"/>
                    <a:pt x="70" y="173"/>
                  </a:cubicBezTo>
                  <a:cubicBezTo>
                    <a:pt x="108" y="173"/>
                    <a:pt x="139" y="164"/>
                    <a:pt x="139" y="154"/>
                  </a:cubicBezTo>
                  <a:cubicBezTo>
                    <a:pt x="139" y="133"/>
                    <a:pt x="139" y="133"/>
                    <a:pt x="139" y="133"/>
                  </a:cubicBezTo>
                  <a:cubicBezTo>
                    <a:pt x="139" y="144"/>
                    <a:pt x="108" y="152"/>
                    <a:pt x="70" y="152"/>
                  </a:cubicBezTo>
                  <a:close/>
                  <a:moveTo>
                    <a:pt x="70" y="177"/>
                  </a:moveTo>
                  <a:cubicBezTo>
                    <a:pt x="31" y="177"/>
                    <a:pt x="0" y="169"/>
                    <a:pt x="0" y="158"/>
                  </a:cubicBezTo>
                  <a:cubicBezTo>
                    <a:pt x="0" y="178"/>
                    <a:pt x="0" y="178"/>
                    <a:pt x="0" y="178"/>
                  </a:cubicBezTo>
                  <a:cubicBezTo>
                    <a:pt x="0" y="189"/>
                    <a:pt x="31" y="197"/>
                    <a:pt x="70" y="197"/>
                  </a:cubicBezTo>
                  <a:cubicBezTo>
                    <a:pt x="108" y="197"/>
                    <a:pt x="139" y="189"/>
                    <a:pt x="139" y="178"/>
                  </a:cubicBezTo>
                  <a:cubicBezTo>
                    <a:pt x="139" y="158"/>
                    <a:pt x="139" y="158"/>
                    <a:pt x="139" y="158"/>
                  </a:cubicBezTo>
                  <a:cubicBezTo>
                    <a:pt x="139" y="169"/>
                    <a:pt x="108" y="177"/>
                    <a:pt x="70" y="177"/>
                  </a:cubicBezTo>
                  <a:close/>
                  <a:moveTo>
                    <a:pt x="70" y="202"/>
                  </a:moveTo>
                  <a:cubicBezTo>
                    <a:pt x="31" y="202"/>
                    <a:pt x="0" y="193"/>
                    <a:pt x="0" y="183"/>
                  </a:cubicBezTo>
                  <a:cubicBezTo>
                    <a:pt x="0" y="203"/>
                    <a:pt x="0" y="203"/>
                    <a:pt x="0" y="203"/>
                  </a:cubicBezTo>
                  <a:cubicBezTo>
                    <a:pt x="0" y="214"/>
                    <a:pt x="31" y="222"/>
                    <a:pt x="70" y="222"/>
                  </a:cubicBezTo>
                  <a:cubicBezTo>
                    <a:pt x="108" y="222"/>
                    <a:pt x="139" y="214"/>
                    <a:pt x="139" y="203"/>
                  </a:cubicBezTo>
                  <a:cubicBezTo>
                    <a:pt x="139" y="183"/>
                    <a:pt x="139" y="183"/>
                    <a:pt x="139" y="183"/>
                  </a:cubicBezTo>
                  <a:cubicBezTo>
                    <a:pt x="139" y="193"/>
                    <a:pt x="108" y="202"/>
                    <a:pt x="70" y="202"/>
                  </a:cubicBezTo>
                  <a:close/>
                  <a:moveTo>
                    <a:pt x="149" y="58"/>
                  </a:moveTo>
                  <a:cubicBezTo>
                    <a:pt x="150" y="58"/>
                    <a:pt x="150" y="58"/>
                    <a:pt x="150" y="58"/>
                  </a:cubicBezTo>
                  <a:cubicBezTo>
                    <a:pt x="150" y="59"/>
                    <a:pt x="150" y="59"/>
                    <a:pt x="150" y="59"/>
                  </a:cubicBezTo>
                  <a:cubicBezTo>
                    <a:pt x="161" y="61"/>
                    <a:pt x="174" y="62"/>
                    <a:pt x="188" y="62"/>
                  </a:cubicBezTo>
                  <a:cubicBezTo>
                    <a:pt x="227" y="62"/>
                    <a:pt x="258" y="53"/>
                    <a:pt x="258" y="43"/>
                  </a:cubicBezTo>
                  <a:cubicBezTo>
                    <a:pt x="258" y="23"/>
                    <a:pt x="258" y="23"/>
                    <a:pt x="258" y="23"/>
                  </a:cubicBezTo>
                  <a:cubicBezTo>
                    <a:pt x="258" y="33"/>
                    <a:pt x="227" y="42"/>
                    <a:pt x="188" y="42"/>
                  </a:cubicBezTo>
                  <a:cubicBezTo>
                    <a:pt x="150" y="42"/>
                    <a:pt x="118" y="33"/>
                    <a:pt x="118" y="23"/>
                  </a:cubicBezTo>
                  <a:cubicBezTo>
                    <a:pt x="118" y="30"/>
                    <a:pt x="118" y="30"/>
                    <a:pt x="118" y="30"/>
                  </a:cubicBezTo>
                  <a:cubicBezTo>
                    <a:pt x="135" y="34"/>
                    <a:pt x="150" y="41"/>
                    <a:pt x="150" y="54"/>
                  </a:cubicBezTo>
                  <a:cubicBezTo>
                    <a:pt x="150" y="56"/>
                    <a:pt x="149" y="57"/>
                    <a:pt x="149" y="58"/>
                  </a:cubicBezTo>
                  <a:close/>
                  <a:moveTo>
                    <a:pt x="118" y="19"/>
                  </a:moveTo>
                  <a:cubicBezTo>
                    <a:pt x="118" y="8"/>
                    <a:pt x="150" y="0"/>
                    <a:pt x="188" y="0"/>
                  </a:cubicBezTo>
                  <a:cubicBezTo>
                    <a:pt x="227" y="0"/>
                    <a:pt x="258" y="8"/>
                    <a:pt x="258" y="19"/>
                  </a:cubicBezTo>
                  <a:cubicBezTo>
                    <a:pt x="258" y="29"/>
                    <a:pt x="227" y="38"/>
                    <a:pt x="188" y="38"/>
                  </a:cubicBezTo>
                  <a:cubicBezTo>
                    <a:pt x="150" y="38"/>
                    <a:pt x="118" y="29"/>
                    <a:pt x="118" y="19"/>
                  </a:cubicBezTo>
                  <a:close/>
                  <a:moveTo>
                    <a:pt x="155" y="20"/>
                  </a:moveTo>
                  <a:cubicBezTo>
                    <a:pt x="216" y="24"/>
                    <a:pt x="216" y="24"/>
                    <a:pt x="216" y="24"/>
                  </a:cubicBezTo>
                  <a:cubicBezTo>
                    <a:pt x="218" y="20"/>
                    <a:pt x="218" y="20"/>
                    <a:pt x="218" y="20"/>
                  </a:cubicBezTo>
                  <a:cubicBezTo>
                    <a:pt x="216" y="20"/>
                    <a:pt x="216" y="20"/>
                    <a:pt x="216" y="20"/>
                  </a:cubicBezTo>
                  <a:cubicBezTo>
                    <a:pt x="213" y="20"/>
                    <a:pt x="209" y="19"/>
                    <a:pt x="210" y="15"/>
                  </a:cubicBezTo>
                  <a:cubicBezTo>
                    <a:pt x="211" y="14"/>
                    <a:pt x="211" y="14"/>
                    <a:pt x="211" y="14"/>
                  </a:cubicBezTo>
                  <a:cubicBezTo>
                    <a:pt x="200" y="13"/>
                    <a:pt x="200" y="13"/>
                    <a:pt x="200" y="13"/>
                  </a:cubicBezTo>
                  <a:cubicBezTo>
                    <a:pt x="199" y="15"/>
                    <a:pt x="199" y="15"/>
                    <a:pt x="199" y="15"/>
                  </a:cubicBezTo>
                  <a:cubicBezTo>
                    <a:pt x="198" y="16"/>
                    <a:pt x="198" y="17"/>
                    <a:pt x="198" y="18"/>
                  </a:cubicBezTo>
                  <a:cubicBezTo>
                    <a:pt x="157" y="15"/>
                    <a:pt x="157" y="15"/>
                    <a:pt x="157" y="15"/>
                  </a:cubicBezTo>
                  <a:lnTo>
                    <a:pt x="155" y="20"/>
                  </a:lnTo>
                  <a:close/>
                  <a:moveTo>
                    <a:pt x="188" y="87"/>
                  </a:moveTo>
                  <a:cubicBezTo>
                    <a:pt x="227" y="87"/>
                    <a:pt x="258" y="79"/>
                    <a:pt x="258" y="68"/>
                  </a:cubicBezTo>
                  <a:cubicBezTo>
                    <a:pt x="258" y="48"/>
                    <a:pt x="258" y="48"/>
                    <a:pt x="258" y="48"/>
                  </a:cubicBezTo>
                  <a:cubicBezTo>
                    <a:pt x="258" y="59"/>
                    <a:pt x="227" y="67"/>
                    <a:pt x="188" y="67"/>
                  </a:cubicBezTo>
                  <a:cubicBezTo>
                    <a:pt x="174" y="67"/>
                    <a:pt x="161" y="66"/>
                    <a:pt x="150" y="64"/>
                  </a:cubicBezTo>
                  <a:cubicBezTo>
                    <a:pt x="150" y="79"/>
                    <a:pt x="150" y="79"/>
                    <a:pt x="150" y="79"/>
                  </a:cubicBezTo>
                  <a:cubicBezTo>
                    <a:pt x="150" y="80"/>
                    <a:pt x="149" y="82"/>
                    <a:pt x="149" y="84"/>
                  </a:cubicBezTo>
                  <a:cubicBezTo>
                    <a:pt x="150" y="84"/>
                    <a:pt x="150" y="84"/>
                    <a:pt x="150" y="84"/>
                  </a:cubicBezTo>
                  <a:cubicBezTo>
                    <a:pt x="150" y="84"/>
                    <a:pt x="150" y="84"/>
                    <a:pt x="150" y="84"/>
                  </a:cubicBezTo>
                  <a:cubicBezTo>
                    <a:pt x="161" y="86"/>
                    <a:pt x="174" y="87"/>
                    <a:pt x="188" y="87"/>
                  </a:cubicBezTo>
                  <a:close/>
                  <a:moveTo>
                    <a:pt x="150" y="109"/>
                  </a:moveTo>
                  <a:cubicBezTo>
                    <a:pt x="150" y="110"/>
                    <a:pt x="150" y="110"/>
                    <a:pt x="150" y="110"/>
                  </a:cubicBezTo>
                  <a:cubicBezTo>
                    <a:pt x="161" y="112"/>
                    <a:pt x="174" y="113"/>
                    <a:pt x="188" y="113"/>
                  </a:cubicBezTo>
                  <a:cubicBezTo>
                    <a:pt x="227" y="113"/>
                    <a:pt x="258" y="105"/>
                    <a:pt x="258" y="94"/>
                  </a:cubicBezTo>
                  <a:cubicBezTo>
                    <a:pt x="258" y="74"/>
                    <a:pt x="258" y="74"/>
                    <a:pt x="258" y="74"/>
                  </a:cubicBezTo>
                  <a:cubicBezTo>
                    <a:pt x="258" y="84"/>
                    <a:pt x="227" y="93"/>
                    <a:pt x="188" y="93"/>
                  </a:cubicBezTo>
                  <a:cubicBezTo>
                    <a:pt x="174" y="93"/>
                    <a:pt x="161" y="92"/>
                    <a:pt x="150" y="90"/>
                  </a:cubicBezTo>
                  <a:cubicBezTo>
                    <a:pt x="150" y="104"/>
                    <a:pt x="150" y="104"/>
                    <a:pt x="150" y="104"/>
                  </a:cubicBezTo>
                  <a:cubicBezTo>
                    <a:pt x="150" y="106"/>
                    <a:pt x="149" y="108"/>
                    <a:pt x="149" y="109"/>
                  </a:cubicBezTo>
                  <a:lnTo>
                    <a:pt x="150" y="109"/>
                  </a:lnTo>
                  <a:close/>
                  <a:moveTo>
                    <a:pt x="258" y="117"/>
                  </a:moveTo>
                  <a:cubicBezTo>
                    <a:pt x="258" y="99"/>
                    <a:pt x="258" y="99"/>
                    <a:pt x="258" y="99"/>
                  </a:cubicBezTo>
                  <a:cubicBezTo>
                    <a:pt x="258" y="105"/>
                    <a:pt x="247" y="111"/>
                    <a:pt x="229" y="114"/>
                  </a:cubicBezTo>
                  <a:cubicBezTo>
                    <a:pt x="237" y="115"/>
                    <a:pt x="247" y="115"/>
                    <a:pt x="258" y="117"/>
                  </a:cubicBezTo>
                  <a:close/>
                  <a:moveTo>
                    <a:pt x="150" y="127"/>
                  </a:moveTo>
                  <a:cubicBezTo>
                    <a:pt x="156" y="123"/>
                    <a:pt x="166" y="120"/>
                    <a:pt x="177" y="118"/>
                  </a:cubicBezTo>
                  <a:cubicBezTo>
                    <a:pt x="167" y="117"/>
                    <a:pt x="158" y="116"/>
                    <a:pt x="150" y="115"/>
                  </a:cubicBezTo>
                  <a:lnTo>
                    <a:pt x="150" y="127"/>
                  </a:lnTo>
                  <a:close/>
                  <a:moveTo>
                    <a:pt x="218" y="164"/>
                  </a:moveTo>
                  <a:cubicBezTo>
                    <a:pt x="180" y="164"/>
                    <a:pt x="149" y="155"/>
                    <a:pt x="149" y="145"/>
                  </a:cubicBezTo>
                  <a:cubicBezTo>
                    <a:pt x="149" y="165"/>
                    <a:pt x="149" y="165"/>
                    <a:pt x="149" y="165"/>
                  </a:cubicBezTo>
                  <a:cubicBezTo>
                    <a:pt x="149" y="175"/>
                    <a:pt x="180" y="184"/>
                    <a:pt x="218" y="184"/>
                  </a:cubicBezTo>
                  <a:cubicBezTo>
                    <a:pt x="257" y="184"/>
                    <a:pt x="288" y="175"/>
                    <a:pt x="288" y="165"/>
                  </a:cubicBezTo>
                  <a:cubicBezTo>
                    <a:pt x="288" y="145"/>
                    <a:pt x="288" y="145"/>
                    <a:pt x="288" y="145"/>
                  </a:cubicBezTo>
                  <a:cubicBezTo>
                    <a:pt x="288" y="155"/>
                    <a:pt x="257" y="164"/>
                    <a:pt x="218" y="164"/>
                  </a:cubicBezTo>
                  <a:close/>
                  <a:moveTo>
                    <a:pt x="218" y="122"/>
                  </a:moveTo>
                  <a:cubicBezTo>
                    <a:pt x="257" y="122"/>
                    <a:pt x="288" y="130"/>
                    <a:pt x="288" y="141"/>
                  </a:cubicBezTo>
                  <a:cubicBezTo>
                    <a:pt x="288" y="151"/>
                    <a:pt x="257" y="160"/>
                    <a:pt x="218" y="160"/>
                  </a:cubicBezTo>
                  <a:cubicBezTo>
                    <a:pt x="180" y="160"/>
                    <a:pt x="149" y="151"/>
                    <a:pt x="149" y="141"/>
                  </a:cubicBezTo>
                  <a:cubicBezTo>
                    <a:pt x="149" y="130"/>
                    <a:pt x="180" y="122"/>
                    <a:pt x="218" y="122"/>
                  </a:cubicBezTo>
                  <a:close/>
                  <a:moveTo>
                    <a:pt x="229" y="140"/>
                  </a:moveTo>
                  <a:cubicBezTo>
                    <a:pt x="187" y="137"/>
                    <a:pt x="187" y="137"/>
                    <a:pt x="187" y="137"/>
                  </a:cubicBezTo>
                  <a:cubicBezTo>
                    <a:pt x="185" y="142"/>
                    <a:pt x="185" y="142"/>
                    <a:pt x="185" y="142"/>
                  </a:cubicBezTo>
                  <a:cubicBezTo>
                    <a:pt x="246" y="146"/>
                    <a:pt x="246" y="146"/>
                    <a:pt x="246" y="146"/>
                  </a:cubicBezTo>
                  <a:cubicBezTo>
                    <a:pt x="248" y="142"/>
                    <a:pt x="248" y="142"/>
                    <a:pt x="248" y="142"/>
                  </a:cubicBezTo>
                  <a:cubicBezTo>
                    <a:pt x="246" y="142"/>
                    <a:pt x="246" y="142"/>
                    <a:pt x="246" y="142"/>
                  </a:cubicBezTo>
                  <a:cubicBezTo>
                    <a:pt x="243" y="142"/>
                    <a:pt x="239" y="141"/>
                    <a:pt x="241" y="137"/>
                  </a:cubicBezTo>
                  <a:cubicBezTo>
                    <a:pt x="241" y="136"/>
                    <a:pt x="241" y="136"/>
                    <a:pt x="241" y="136"/>
                  </a:cubicBezTo>
                  <a:cubicBezTo>
                    <a:pt x="230" y="135"/>
                    <a:pt x="230" y="135"/>
                    <a:pt x="230" y="135"/>
                  </a:cubicBezTo>
                  <a:cubicBezTo>
                    <a:pt x="229" y="137"/>
                    <a:pt x="229" y="137"/>
                    <a:pt x="229" y="137"/>
                  </a:cubicBezTo>
                  <a:cubicBezTo>
                    <a:pt x="229" y="138"/>
                    <a:pt x="228" y="139"/>
                    <a:pt x="229" y="140"/>
                  </a:cubicBezTo>
                  <a:close/>
                  <a:moveTo>
                    <a:pt x="218" y="189"/>
                  </a:moveTo>
                  <a:cubicBezTo>
                    <a:pt x="180" y="189"/>
                    <a:pt x="149" y="181"/>
                    <a:pt x="149" y="170"/>
                  </a:cubicBezTo>
                  <a:cubicBezTo>
                    <a:pt x="149" y="190"/>
                    <a:pt x="149" y="190"/>
                    <a:pt x="149" y="190"/>
                  </a:cubicBezTo>
                  <a:cubicBezTo>
                    <a:pt x="149" y="201"/>
                    <a:pt x="180" y="209"/>
                    <a:pt x="218" y="209"/>
                  </a:cubicBezTo>
                  <a:cubicBezTo>
                    <a:pt x="257" y="209"/>
                    <a:pt x="288" y="201"/>
                    <a:pt x="288" y="190"/>
                  </a:cubicBezTo>
                  <a:cubicBezTo>
                    <a:pt x="288" y="170"/>
                    <a:pt x="288" y="170"/>
                    <a:pt x="288" y="170"/>
                  </a:cubicBezTo>
                  <a:cubicBezTo>
                    <a:pt x="288" y="181"/>
                    <a:pt x="257" y="189"/>
                    <a:pt x="218" y="189"/>
                  </a:cubicBezTo>
                  <a:close/>
                  <a:moveTo>
                    <a:pt x="218" y="215"/>
                  </a:moveTo>
                  <a:cubicBezTo>
                    <a:pt x="180" y="215"/>
                    <a:pt x="149" y="206"/>
                    <a:pt x="149" y="196"/>
                  </a:cubicBezTo>
                  <a:cubicBezTo>
                    <a:pt x="149" y="216"/>
                    <a:pt x="149" y="216"/>
                    <a:pt x="149" y="216"/>
                  </a:cubicBezTo>
                  <a:cubicBezTo>
                    <a:pt x="149" y="227"/>
                    <a:pt x="180" y="235"/>
                    <a:pt x="218" y="235"/>
                  </a:cubicBezTo>
                  <a:cubicBezTo>
                    <a:pt x="257" y="235"/>
                    <a:pt x="288" y="227"/>
                    <a:pt x="288" y="216"/>
                  </a:cubicBezTo>
                  <a:cubicBezTo>
                    <a:pt x="288" y="196"/>
                    <a:pt x="288" y="196"/>
                    <a:pt x="288" y="196"/>
                  </a:cubicBezTo>
                  <a:cubicBezTo>
                    <a:pt x="288" y="206"/>
                    <a:pt x="257" y="215"/>
                    <a:pt x="218" y="215"/>
                  </a:cubicBezTo>
                  <a:close/>
                  <a:moveTo>
                    <a:pt x="218" y="240"/>
                  </a:moveTo>
                  <a:cubicBezTo>
                    <a:pt x="180" y="240"/>
                    <a:pt x="149" y="231"/>
                    <a:pt x="149" y="221"/>
                  </a:cubicBezTo>
                  <a:cubicBezTo>
                    <a:pt x="149" y="241"/>
                    <a:pt x="149" y="241"/>
                    <a:pt x="149" y="241"/>
                  </a:cubicBezTo>
                  <a:cubicBezTo>
                    <a:pt x="149" y="252"/>
                    <a:pt x="180" y="260"/>
                    <a:pt x="218" y="260"/>
                  </a:cubicBezTo>
                  <a:cubicBezTo>
                    <a:pt x="257" y="260"/>
                    <a:pt x="288" y="252"/>
                    <a:pt x="288" y="241"/>
                  </a:cubicBezTo>
                  <a:cubicBezTo>
                    <a:pt x="288" y="221"/>
                    <a:pt x="288" y="221"/>
                    <a:pt x="288" y="221"/>
                  </a:cubicBezTo>
                  <a:cubicBezTo>
                    <a:pt x="288" y="231"/>
                    <a:pt x="257" y="240"/>
                    <a:pt x="218" y="240"/>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grpSp>
      <p:grpSp>
        <p:nvGrpSpPr>
          <p:cNvPr id="87" name="组合 86"/>
          <p:cNvGrpSpPr/>
          <p:nvPr/>
        </p:nvGrpSpPr>
        <p:grpSpPr>
          <a:xfrm>
            <a:off x="664891" y="2193119"/>
            <a:ext cx="2566089" cy="821676"/>
            <a:chOff x="1071234" y="1783252"/>
            <a:chExt cx="1924567" cy="616257"/>
          </a:xfrm>
        </p:grpSpPr>
        <p:sp>
          <p:nvSpPr>
            <p:cNvPr id="88" name="TextBox 147"/>
            <p:cNvSpPr txBox="1"/>
            <p:nvPr/>
          </p:nvSpPr>
          <p:spPr>
            <a:xfrm>
              <a:off x="1072034" y="2087885"/>
              <a:ext cx="1923767" cy="311624"/>
            </a:xfrm>
            <a:prstGeom prst="rect">
              <a:avLst/>
            </a:prstGeom>
            <a:noFill/>
          </p:spPr>
          <p:txBody>
            <a:bodyPr wrap="square" lIns="0" tIns="0" rtlCol="0" anchor="t">
              <a:spAutoFit/>
            </a:bodyPr>
            <a:lstStyle/>
            <a:p>
              <a:r>
                <a:rPr lang="zh-CN" altLang="en-US" sz="1200" dirty="0">
                  <a:solidFill>
                    <a:schemeClr val="bg1"/>
                  </a:solidFill>
                  <a:cs typeface="+mn-ea"/>
                  <a:sym typeface="+mn-lt"/>
                </a:rPr>
                <a:t>单击此处添加文本单击此处添加文本</a:t>
              </a:r>
              <a:endParaRPr lang="en-US" altLang="zh-CN" sz="1200" dirty="0">
                <a:solidFill>
                  <a:schemeClr val="bg1"/>
                </a:solidFill>
                <a:cs typeface="+mn-ea"/>
                <a:sym typeface="+mn-lt"/>
              </a:endParaRPr>
            </a:p>
            <a:p>
              <a:r>
                <a:rPr lang="zh-CN" altLang="en-US" sz="1200" dirty="0">
                  <a:solidFill>
                    <a:schemeClr val="bg1"/>
                  </a:solidFill>
                  <a:cs typeface="+mn-ea"/>
                  <a:sym typeface="+mn-lt"/>
                </a:rPr>
                <a:t>单击此处添加文本单击此处添加</a:t>
              </a:r>
              <a:endParaRPr lang="en-US" altLang="zh-CN" sz="1200" dirty="0">
                <a:solidFill>
                  <a:schemeClr val="bg1"/>
                </a:solidFill>
                <a:cs typeface="+mn-ea"/>
                <a:sym typeface="+mn-lt"/>
              </a:endParaRPr>
            </a:p>
          </p:txBody>
        </p:sp>
        <p:sp>
          <p:nvSpPr>
            <p:cNvPr id="89" name="TextBox 148"/>
            <p:cNvSpPr txBox="1"/>
            <p:nvPr/>
          </p:nvSpPr>
          <p:spPr>
            <a:xfrm>
              <a:off x="1071234" y="1783252"/>
              <a:ext cx="822341" cy="246173"/>
            </a:xfrm>
            <a:prstGeom prst="rect">
              <a:avLst/>
            </a:prstGeom>
            <a:noFill/>
          </p:spPr>
          <p:txBody>
            <a:bodyPr wrap="none" lIns="0" tIns="0" rIns="0" bIns="0" rtlCol="0" anchor="t">
              <a:spAutoFit/>
            </a:bodyPr>
            <a:lstStyle/>
            <a:p>
              <a:pPr algn="ctr"/>
              <a:r>
                <a:rPr lang="zh-CN" altLang="en-US" sz="2135" dirty="0">
                  <a:solidFill>
                    <a:schemeClr val="bg1"/>
                  </a:solidFill>
                  <a:cs typeface="+mn-ea"/>
                  <a:sym typeface="+mn-lt"/>
                </a:rPr>
                <a:t>标题文字</a:t>
              </a:r>
              <a:endParaRPr lang="en-US" sz="2135" dirty="0">
                <a:solidFill>
                  <a:schemeClr val="bg1"/>
                </a:solidFill>
                <a:cs typeface="+mn-ea"/>
                <a:sym typeface="+mn-lt"/>
              </a:endParaRPr>
            </a:p>
          </p:txBody>
        </p:sp>
      </p:grpSp>
      <p:grpSp>
        <p:nvGrpSpPr>
          <p:cNvPr id="90" name="组合 89"/>
          <p:cNvGrpSpPr/>
          <p:nvPr/>
        </p:nvGrpSpPr>
        <p:grpSpPr>
          <a:xfrm>
            <a:off x="664891" y="3593737"/>
            <a:ext cx="2566089" cy="821676"/>
            <a:chOff x="1071234" y="1783252"/>
            <a:chExt cx="1924567" cy="616257"/>
          </a:xfrm>
        </p:grpSpPr>
        <p:sp>
          <p:nvSpPr>
            <p:cNvPr id="91" name="TextBox 159"/>
            <p:cNvSpPr txBox="1"/>
            <p:nvPr/>
          </p:nvSpPr>
          <p:spPr>
            <a:xfrm>
              <a:off x="1072034" y="2087885"/>
              <a:ext cx="1923767" cy="311624"/>
            </a:xfrm>
            <a:prstGeom prst="rect">
              <a:avLst/>
            </a:prstGeom>
            <a:noFill/>
          </p:spPr>
          <p:txBody>
            <a:bodyPr wrap="square" lIns="0" tIns="0" rtlCol="0" anchor="t">
              <a:spAutoFit/>
            </a:bodyPr>
            <a:lstStyle/>
            <a:p>
              <a:r>
                <a:rPr lang="zh-CN" altLang="en-US" sz="1200" dirty="0">
                  <a:solidFill>
                    <a:schemeClr val="bg1"/>
                  </a:solidFill>
                  <a:cs typeface="+mn-ea"/>
                  <a:sym typeface="+mn-lt"/>
                </a:rPr>
                <a:t>单击此处添加文本单击此处添加文本</a:t>
              </a:r>
              <a:endParaRPr lang="en-US" altLang="zh-CN" sz="1200" dirty="0">
                <a:solidFill>
                  <a:schemeClr val="bg1"/>
                </a:solidFill>
                <a:cs typeface="+mn-ea"/>
                <a:sym typeface="+mn-lt"/>
              </a:endParaRPr>
            </a:p>
            <a:p>
              <a:r>
                <a:rPr lang="zh-CN" altLang="en-US" sz="1200" dirty="0">
                  <a:solidFill>
                    <a:schemeClr val="bg1"/>
                  </a:solidFill>
                  <a:cs typeface="+mn-ea"/>
                  <a:sym typeface="+mn-lt"/>
                </a:rPr>
                <a:t>单击此处添加文本单击此处添加</a:t>
              </a:r>
              <a:endParaRPr lang="en-US" altLang="zh-CN" sz="1200" dirty="0">
                <a:solidFill>
                  <a:schemeClr val="bg1"/>
                </a:solidFill>
                <a:cs typeface="+mn-ea"/>
                <a:sym typeface="+mn-lt"/>
              </a:endParaRPr>
            </a:p>
          </p:txBody>
        </p:sp>
        <p:sp>
          <p:nvSpPr>
            <p:cNvPr id="92" name="TextBox 160"/>
            <p:cNvSpPr txBox="1"/>
            <p:nvPr/>
          </p:nvSpPr>
          <p:spPr>
            <a:xfrm>
              <a:off x="1071234" y="1783252"/>
              <a:ext cx="822341" cy="246173"/>
            </a:xfrm>
            <a:prstGeom prst="rect">
              <a:avLst/>
            </a:prstGeom>
            <a:noFill/>
          </p:spPr>
          <p:txBody>
            <a:bodyPr wrap="none" lIns="0" tIns="0" rIns="0" bIns="0" rtlCol="0" anchor="t">
              <a:spAutoFit/>
            </a:bodyPr>
            <a:lstStyle/>
            <a:p>
              <a:pPr algn="ctr"/>
              <a:r>
                <a:rPr lang="zh-CN" altLang="en-US" sz="2135" dirty="0">
                  <a:solidFill>
                    <a:schemeClr val="bg1"/>
                  </a:solidFill>
                  <a:cs typeface="+mn-ea"/>
                  <a:sym typeface="+mn-lt"/>
                </a:rPr>
                <a:t>标题文字</a:t>
              </a:r>
              <a:endParaRPr lang="en-US" sz="2135" dirty="0">
                <a:solidFill>
                  <a:schemeClr val="bg1"/>
                </a:solidFill>
                <a:cs typeface="+mn-ea"/>
                <a:sym typeface="+mn-lt"/>
              </a:endParaRPr>
            </a:p>
          </p:txBody>
        </p:sp>
      </p:grpSp>
      <p:grpSp>
        <p:nvGrpSpPr>
          <p:cNvPr id="93" name="组合 92"/>
          <p:cNvGrpSpPr/>
          <p:nvPr/>
        </p:nvGrpSpPr>
        <p:grpSpPr>
          <a:xfrm>
            <a:off x="664891" y="5051215"/>
            <a:ext cx="2566089" cy="821676"/>
            <a:chOff x="1071234" y="1783252"/>
            <a:chExt cx="1924567" cy="616257"/>
          </a:xfrm>
        </p:grpSpPr>
        <p:sp>
          <p:nvSpPr>
            <p:cNvPr id="94" name="TextBox 162"/>
            <p:cNvSpPr txBox="1"/>
            <p:nvPr/>
          </p:nvSpPr>
          <p:spPr>
            <a:xfrm>
              <a:off x="1072034" y="2087885"/>
              <a:ext cx="1923767" cy="311624"/>
            </a:xfrm>
            <a:prstGeom prst="rect">
              <a:avLst/>
            </a:prstGeom>
            <a:noFill/>
          </p:spPr>
          <p:txBody>
            <a:bodyPr wrap="square" lIns="0" tIns="0" rtlCol="0" anchor="t">
              <a:spAutoFit/>
            </a:bodyPr>
            <a:lstStyle/>
            <a:p>
              <a:r>
                <a:rPr lang="zh-CN" altLang="en-US" sz="1200" dirty="0">
                  <a:solidFill>
                    <a:schemeClr val="bg1"/>
                  </a:solidFill>
                  <a:cs typeface="+mn-ea"/>
                  <a:sym typeface="+mn-lt"/>
                </a:rPr>
                <a:t>单击此处添加文本单击此处添加文本</a:t>
              </a:r>
              <a:endParaRPr lang="en-US" altLang="zh-CN" sz="1200" dirty="0">
                <a:solidFill>
                  <a:schemeClr val="bg1"/>
                </a:solidFill>
                <a:cs typeface="+mn-ea"/>
                <a:sym typeface="+mn-lt"/>
              </a:endParaRPr>
            </a:p>
            <a:p>
              <a:r>
                <a:rPr lang="zh-CN" altLang="en-US" sz="1200" dirty="0">
                  <a:solidFill>
                    <a:schemeClr val="bg1"/>
                  </a:solidFill>
                  <a:cs typeface="+mn-ea"/>
                  <a:sym typeface="+mn-lt"/>
                </a:rPr>
                <a:t>单击此处添加文本单击此处添加</a:t>
              </a:r>
              <a:endParaRPr lang="en-US" altLang="zh-CN" sz="1200" dirty="0">
                <a:solidFill>
                  <a:schemeClr val="bg1"/>
                </a:solidFill>
                <a:cs typeface="+mn-ea"/>
                <a:sym typeface="+mn-lt"/>
              </a:endParaRPr>
            </a:p>
          </p:txBody>
        </p:sp>
        <p:sp>
          <p:nvSpPr>
            <p:cNvPr id="95" name="TextBox 163"/>
            <p:cNvSpPr txBox="1"/>
            <p:nvPr/>
          </p:nvSpPr>
          <p:spPr>
            <a:xfrm>
              <a:off x="1071234" y="1783252"/>
              <a:ext cx="822341" cy="246173"/>
            </a:xfrm>
            <a:prstGeom prst="rect">
              <a:avLst/>
            </a:prstGeom>
            <a:noFill/>
          </p:spPr>
          <p:txBody>
            <a:bodyPr wrap="none" lIns="0" tIns="0" rIns="0" bIns="0" rtlCol="0" anchor="t">
              <a:spAutoFit/>
            </a:bodyPr>
            <a:lstStyle/>
            <a:p>
              <a:pPr algn="ctr"/>
              <a:r>
                <a:rPr lang="zh-CN" altLang="en-US" sz="2135" dirty="0">
                  <a:solidFill>
                    <a:schemeClr val="bg1"/>
                  </a:solidFill>
                  <a:cs typeface="+mn-ea"/>
                  <a:sym typeface="+mn-lt"/>
                </a:rPr>
                <a:t>标题文字</a:t>
              </a:r>
              <a:endParaRPr lang="en-US" sz="2135" dirty="0">
                <a:solidFill>
                  <a:schemeClr val="bg1"/>
                </a:solidFill>
                <a:cs typeface="+mn-ea"/>
                <a:sym typeface="+mn-lt"/>
              </a:endParaRPr>
            </a:p>
          </p:txBody>
        </p:sp>
      </p:grpSp>
      <p:grpSp>
        <p:nvGrpSpPr>
          <p:cNvPr id="96" name="组合 95"/>
          <p:cNvGrpSpPr/>
          <p:nvPr/>
        </p:nvGrpSpPr>
        <p:grpSpPr>
          <a:xfrm>
            <a:off x="9091262" y="1943805"/>
            <a:ext cx="2566089" cy="821676"/>
            <a:chOff x="1071234" y="1783252"/>
            <a:chExt cx="1924567" cy="616257"/>
          </a:xfrm>
        </p:grpSpPr>
        <p:sp>
          <p:nvSpPr>
            <p:cNvPr id="97" name="TextBox 165"/>
            <p:cNvSpPr txBox="1"/>
            <p:nvPr/>
          </p:nvSpPr>
          <p:spPr>
            <a:xfrm>
              <a:off x="1072034" y="2087885"/>
              <a:ext cx="1923767" cy="311624"/>
            </a:xfrm>
            <a:prstGeom prst="rect">
              <a:avLst/>
            </a:prstGeom>
            <a:noFill/>
          </p:spPr>
          <p:txBody>
            <a:bodyPr wrap="square" lIns="0" tIns="0" rtlCol="0" anchor="t">
              <a:spAutoFit/>
            </a:bodyPr>
            <a:lstStyle/>
            <a:p>
              <a:r>
                <a:rPr lang="zh-CN" altLang="en-US" sz="1200" dirty="0">
                  <a:solidFill>
                    <a:schemeClr val="bg1"/>
                  </a:solidFill>
                  <a:cs typeface="+mn-ea"/>
                  <a:sym typeface="+mn-lt"/>
                </a:rPr>
                <a:t>单击此处添加文本单击此处添加文本</a:t>
              </a:r>
              <a:endParaRPr lang="en-US" altLang="zh-CN" sz="1200" dirty="0">
                <a:solidFill>
                  <a:schemeClr val="bg1"/>
                </a:solidFill>
                <a:cs typeface="+mn-ea"/>
                <a:sym typeface="+mn-lt"/>
              </a:endParaRPr>
            </a:p>
            <a:p>
              <a:r>
                <a:rPr lang="zh-CN" altLang="en-US" sz="1200" dirty="0">
                  <a:solidFill>
                    <a:schemeClr val="bg1"/>
                  </a:solidFill>
                  <a:cs typeface="+mn-ea"/>
                  <a:sym typeface="+mn-lt"/>
                </a:rPr>
                <a:t>单击此处添加文本单击此处</a:t>
              </a:r>
              <a:endParaRPr lang="en-US" altLang="zh-CN" sz="1200" dirty="0">
                <a:solidFill>
                  <a:schemeClr val="bg1"/>
                </a:solidFill>
                <a:cs typeface="+mn-ea"/>
                <a:sym typeface="+mn-lt"/>
              </a:endParaRPr>
            </a:p>
          </p:txBody>
        </p:sp>
        <p:sp>
          <p:nvSpPr>
            <p:cNvPr id="98" name="TextBox 166"/>
            <p:cNvSpPr txBox="1"/>
            <p:nvPr/>
          </p:nvSpPr>
          <p:spPr>
            <a:xfrm>
              <a:off x="1071234" y="1783252"/>
              <a:ext cx="822341" cy="246173"/>
            </a:xfrm>
            <a:prstGeom prst="rect">
              <a:avLst/>
            </a:prstGeom>
            <a:noFill/>
          </p:spPr>
          <p:txBody>
            <a:bodyPr wrap="none" lIns="0" tIns="0" rIns="0" bIns="0" rtlCol="0" anchor="t">
              <a:spAutoFit/>
            </a:bodyPr>
            <a:lstStyle/>
            <a:p>
              <a:pPr algn="ctr"/>
              <a:r>
                <a:rPr lang="zh-CN" altLang="en-US" sz="2135" dirty="0">
                  <a:solidFill>
                    <a:schemeClr val="bg1"/>
                  </a:solidFill>
                  <a:cs typeface="+mn-ea"/>
                  <a:sym typeface="+mn-lt"/>
                </a:rPr>
                <a:t>标题文字</a:t>
              </a:r>
              <a:endParaRPr lang="en-US" sz="2135" dirty="0">
                <a:solidFill>
                  <a:schemeClr val="bg1"/>
                </a:solidFill>
                <a:cs typeface="+mn-ea"/>
                <a:sym typeface="+mn-lt"/>
              </a:endParaRPr>
            </a:p>
          </p:txBody>
        </p:sp>
      </p:grpSp>
      <p:grpSp>
        <p:nvGrpSpPr>
          <p:cNvPr id="99" name="组合 98"/>
          <p:cNvGrpSpPr/>
          <p:nvPr/>
        </p:nvGrpSpPr>
        <p:grpSpPr>
          <a:xfrm>
            <a:off x="9091262" y="3401286"/>
            <a:ext cx="2566089" cy="821676"/>
            <a:chOff x="1071234" y="1783252"/>
            <a:chExt cx="1924567" cy="616257"/>
          </a:xfrm>
        </p:grpSpPr>
        <p:sp>
          <p:nvSpPr>
            <p:cNvPr id="100" name="TextBox 168"/>
            <p:cNvSpPr txBox="1"/>
            <p:nvPr/>
          </p:nvSpPr>
          <p:spPr>
            <a:xfrm>
              <a:off x="1072034" y="2087885"/>
              <a:ext cx="1923767" cy="311624"/>
            </a:xfrm>
            <a:prstGeom prst="rect">
              <a:avLst/>
            </a:prstGeom>
            <a:noFill/>
          </p:spPr>
          <p:txBody>
            <a:bodyPr wrap="square" lIns="0" tIns="0" rtlCol="0" anchor="t">
              <a:spAutoFit/>
            </a:bodyPr>
            <a:lstStyle/>
            <a:p>
              <a:r>
                <a:rPr lang="zh-CN" altLang="en-US" sz="1200" dirty="0">
                  <a:solidFill>
                    <a:schemeClr val="bg1"/>
                  </a:solidFill>
                  <a:cs typeface="+mn-ea"/>
                  <a:sym typeface="+mn-lt"/>
                </a:rPr>
                <a:t>单击此处添加文本单击此处添加文本</a:t>
              </a:r>
              <a:endParaRPr lang="en-US" altLang="zh-CN" sz="1200" dirty="0">
                <a:solidFill>
                  <a:schemeClr val="bg1"/>
                </a:solidFill>
                <a:cs typeface="+mn-ea"/>
                <a:sym typeface="+mn-lt"/>
              </a:endParaRPr>
            </a:p>
            <a:p>
              <a:r>
                <a:rPr lang="zh-CN" altLang="en-US" sz="1200" dirty="0">
                  <a:solidFill>
                    <a:schemeClr val="bg1"/>
                  </a:solidFill>
                  <a:cs typeface="+mn-ea"/>
                  <a:sym typeface="+mn-lt"/>
                </a:rPr>
                <a:t>单击此处添加文本单击此处添加</a:t>
              </a:r>
              <a:endParaRPr lang="en-US" altLang="zh-CN" sz="1200" dirty="0">
                <a:solidFill>
                  <a:schemeClr val="bg1"/>
                </a:solidFill>
                <a:cs typeface="+mn-ea"/>
                <a:sym typeface="+mn-lt"/>
              </a:endParaRPr>
            </a:p>
          </p:txBody>
        </p:sp>
        <p:sp>
          <p:nvSpPr>
            <p:cNvPr id="139" name="TextBox 169"/>
            <p:cNvSpPr txBox="1"/>
            <p:nvPr/>
          </p:nvSpPr>
          <p:spPr>
            <a:xfrm>
              <a:off x="1071234" y="1783252"/>
              <a:ext cx="822341" cy="246173"/>
            </a:xfrm>
            <a:prstGeom prst="rect">
              <a:avLst/>
            </a:prstGeom>
            <a:noFill/>
          </p:spPr>
          <p:txBody>
            <a:bodyPr wrap="none" lIns="0" tIns="0" rIns="0" bIns="0" rtlCol="0" anchor="t">
              <a:spAutoFit/>
            </a:bodyPr>
            <a:lstStyle/>
            <a:p>
              <a:pPr algn="ctr"/>
              <a:r>
                <a:rPr lang="zh-CN" altLang="en-US" sz="2135" dirty="0">
                  <a:solidFill>
                    <a:schemeClr val="bg1"/>
                  </a:solidFill>
                  <a:cs typeface="+mn-ea"/>
                  <a:sym typeface="+mn-lt"/>
                </a:rPr>
                <a:t>标题文字</a:t>
              </a:r>
              <a:endParaRPr lang="en-US" sz="2135" dirty="0">
                <a:solidFill>
                  <a:schemeClr val="bg1"/>
                </a:solidFill>
                <a:cs typeface="+mn-ea"/>
                <a:sym typeface="+mn-lt"/>
              </a:endParaRPr>
            </a:p>
          </p:txBody>
        </p:sp>
      </p:grpSp>
      <p:sp>
        <p:nvSpPr>
          <p:cNvPr id="2" name="文本占位符 1"/>
          <p:cNvSpPr>
            <a:spLocks noGrp="1"/>
          </p:cNvSpPr>
          <p:nvPr>
            <p:ph type="body" sz="quarter" idx="10"/>
          </p:nvPr>
        </p:nvSpPr>
        <p:spPr/>
        <p:txBody>
          <a:bodyPr/>
          <a:lstStyle/>
          <a:p>
            <a:r>
              <a:rPr lang="zh-CN" altLang="en-US" dirty="0">
                <a:cs typeface="+mn-ea"/>
                <a:sym typeface="+mn-lt"/>
              </a:rPr>
              <a:t>研究成果与应用</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1000"/>
                                        <p:tgtEl>
                                          <p:spTgt spid="43"/>
                                        </p:tgtEl>
                                      </p:cBhvr>
                                    </p:animEffect>
                                    <p:anim calcmode="lin" valueType="num">
                                      <p:cBhvr>
                                        <p:cTn id="14" dur="1000" fill="hold"/>
                                        <p:tgtEl>
                                          <p:spTgt spid="43"/>
                                        </p:tgtEl>
                                        <p:attrNameLst>
                                          <p:attrName>ppt_x</p:attrName>
                                        </p:attrNameLst>
                                      </p:cBhvr>
                                      <p:tavLst>
                                        <p:tav tm="0">
                                          <p:val>
                                            <p:strVal val="#ppt_x"/>
                                          </p:val>
                                        </p:tav>
                                        <p:tav tm="100000">
                                          <p:val>
                                            <p:strVal val="#ppt_x"/>
                                          </p:val>
                                        </p:tav>
                                      </p:tavLst>
                                    </p:anim>
                                    <p:anim calcmode="lin" valueType="num">
                                      <p:cBhvr>
                                        <p:cTn id="15" dur="1000" fill="hold"/>
                                        <p:tgtEl>
                                          <p:spTgt spid="4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anim calcmode="lin" valueType="num">
                                      <p:cBhvr>
                                        <p:cTn id="19" dur="1000" fill="hold"/>
                                        <p:tgtEl>
                                          <p:spTgt spid="51"/>
                                        </p:tgtEl>
                                        <p:attrNameLst>
                                          <p:attrName>ppt_x</p:attrName>
                                        </p:attrNameLst>
                                      </p:cBhvr>
                                      <p:tavLst>
                                        <p:tav tm="0">
                                          <p:val>
                                            <p:strVal val="#ppt_x"/>
                                          </p:val>
                                        </p:tav>
                                        <p:tav tm="100000">
                                          <p:val>
                                            <p:strVal val="#ppt_x"/>
                                          </p:val>
                                        </p:tav>
                                      </p:tavLst>
                                    </p:anim>
                                    <p:anim calcmode="lin" valueType="num">
                                      <p:cBhvr>
                                        <p:cTn id="20" dur="1000" fill="hold"/>
                                        <p:tgtEl>
                                          <p:spTgt spid="51"/>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animEffect transition="in" filter="fade">
                                      <p:cBhvr>
                                        <p:cTn id="23" dur="1000"/>
                                        <p:tgtEl>
                                          <p:spTgt spid="59"/>
                                        </p:tgtEl>
                                      </p:cBhvr>
                                    </p:animEffect>
                                    <p:anim calcmode="lin" valueType="num">
                                      <p:cBhvr>
                                        <p:cTn id="24" dur="1000" fill="hold"/>
                                        <p:tgtEl>
                                          <p:spTgt spid="59"/>
                                        </p:tgtEl>
                                        <p:attrNameLst>
                                          <p:attrName>ppt_x</p:attrName>
                                        </p:attrNameLst>
                                      </p:cBhvr>
                                      <p:tavLst>
                                        <p:tav tm="0">
                                          <p:val>
                                            <p:strVal val="#ppt_x"/>
                                          </p:val>
                                        </p:tav>
                                        <p:tav tm="100000">
                                          <p:val>
                                            <p:strVal val="#ppt_x"/>
                                          </p:val>
                                        </p:tav>
                                      </p:tavLst>
                                    </p:anim>
                                    <p:anim calcmode="lin" valueType="num">
                                      <p:cBhvr>
                                        <p:cTn id="25" dur="1000" fill="hold"/>
                                        <p:tgtEl>
                                          <p:spTgt spid="59"/>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1000"/>
                                        <p:tgtEl>
                                          <p:spTgt spid="64"/>
                                        </p:tgtEl>
                                      </p:cBhvr>
                                    </p:animEffect>
                                    <p:anim calcmode="lin" valueType="num">
                                      <p:cBhvr>
                                        <p:cTn id="29" dur="1000" fill="hold"/>
                                        <p:tgtEl>
                                          <p:spTgt spid="64"/>
                                        </p:tgtEl>
                                        <p:attrNameLst>
                                          <p:attrName>ppt_x</p:attrName>
                                        </p:attrNameLst>
                                      </p:cBhvr>
                                      <p:tavLst>
                                        <p:tav tm="0">
                                          <p:val>
                                            <p:strVal val="#ppt_x"/>
                                          </p:val>
                                        </p:tav>
                                        <p:tav tm="100000">
                                          <p:val>
                                            <p:strVal val="#ppt_x"/>
                                          </p:val>
                                        </p:tav>
                                      </p:tavLst>
                                    </p:anim>
                                    <p:anim calcmode="lin" valueType="num">
                                      <p:cBhvr>
                                        <p:cTn id="30" dur="1000" fill="hold"/>
                                        <p:tgtEl>
                                          <p:spTgt spid="6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fade">
                                      <p:cBhvr>
                                        <p:cTn id="33" dur="1000"/>
                                        <p:tgtEl>
                                          <p:spTgt spid="82"/>
                                        </p:tgtEl>
                                      </p:cBhvr>
                                    </p:animEffect>
                                    <p:anim calcmode="lin" valueType="num">
                                      <p:cBhvr>
                                        <p:cTn id="34" dur="1000" fill="hold"/>
                                        <p:tgtEl>
                                          <p:spTgt spid="82"/>
                                        </p:tgtEl>
                                        <p:attrNameLst>
                                          <p:attrName>ppt_x</p:attrName>
                                        </p:attrNameLst>
                                      </p:cBhvr>
                                      <p:tavLst>
                                        <p:tav tm="0">
                                          <p:val>
                                            <p:strVal val="#ppt_x"/>
                                          </p:val>
                                        </p:tav>
                                        <p:tav tm="100000">
                                          <p:val>
                                            <p:strVal val="#ppt_x"/>
                                          </p:val>
                                        </p:tav>
                                      </p:tavLst>
                                    </p:anim>
                                    <p:anim calcmode="lin" valueType="num">
                                      <p:cBhvr>
                                        <p:cTn id="35"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87"/>
                                        </p:tgtEl>
                                        <p:attrNameLst>
                                          <p:attrName>style.visibility</p:attrName>
                                        </p:attrNameLst>
                                      </p:cBhvr>
                                      <p:to>
                                        <p:strVal val="visible"/>
                                      </p:to>
                                    </p:set>
                                    <p:anim calcmode="lin" valueType="num">
                                      <p:cBhvr additive="base">
                                        <p:cTn id="40" dur="500" fill="hold"/>
                                        <p:tgtEl>
                                          <p:spTgt spid="87"/>
                                        </p:tgtEl>
                                        <p:attrNameLst>
                                          <p:attrName>ppt_x</p:attrName>
                                        </p:attrNameLst>
                                      </p:cBhvr>
                                      <p:tavLst>
                                        <p:tav tm="0">
                                          <p:val>
                                            <p:strVal val="0-#ppt_w/2"/>
                                          </p:val>
                                        </p:tav>
                                        <p:tav tm="100000">
                                          <p:val>
                                            <p:strVal val="#ppt_x"/>
                                          </p:val>
                                        </p:tav>
                                      </p:tavLst>
                                    </p:anim>
                                    <p:anim calcmode="lin" valueType="num">
                                      <p:cBhvr additive="base">
                                        <p:cTn id="41"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90"/>
                                        </p:tgtEl>
                                        <p:attrNameLst>
                                          <p:attrName>style.visibility</p:attrName>
                                        </p:attrNameLst>
                                      </p:cBhvr>
                                      <p:to>
                                        <p:strVal val="visible"/>
                                      </p:to>
                                    </p:set>
                                    <p:anim calcmode="lin" valueType="num">
                                      <p:cBhvr additive="base">
                                        <p:cTn id="46" dur="500" fill="hold"/>
                                        <p:tgtEl>
                                          <p:spTgt spid="90"/>
                                        </p:tgtEl>
                                        <p:attrNameLst>
                                          <p:attrName>ppt_x</p:attrName>
                                        </p:attrNameLst>
                                      </p:cBhvr>
                                      <p:tavLst>
                                        <p:tav tm="0">
                                          <p:val>
                                            <p:strVal val="0-#ppt_w/2"/>
                                          </p:val>
                                        </p:tav>
                                        <p:tav tm="100000">
                                          <p:val>
                                            <p:strVal val="#ppt_x"/>
                                          </p:val>
                                        </p:tav>
                                      </p:tavLst>
                                    </p:anim>
                                    <p:anim calcmode="lin" valueType="num">
                                      <p:cBhvr additive="base">
                                        <p:cTn id="47"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93"/>
                                        </p:tgtEl>
                                        <p:attrNameLst>
                                          <p:attrName>style.visibility</p:attrName>
                                        </p:attrNameLst>
                                      </p:cBhvr>
                                      <p:to>
                                        <p:strVal val="visible"/>
                                      </p:to>
                                    </p:set>
                                    <p:anim calcmode="lin" valueType="num">
                                      <p:cBhvr additive="base">
                                        <p:cTn id="52" dur="500" fill="hold"/>
                                        <p:tgtEl>
                                          <p:spTgt spid="93"/>
                                        </p:tgtEl>
                                        <p:attrNameLst>
                                          <p:attrName>ppt_x</p:attrName>
                                        </p:attrNameLst>
                                      </p:cBhvr>
                                      <p:tavLst>
                                        <p:tav tm="0">
                                          <p:val>
                                            <p:strVal val="0-#ppt_w/2"/>
                                          </p:val>
                                        </p:tav>
                                        <p:tav tm="100000">
                                          <p:val>
                                            <p:strVal val="#ppt_x"/>
                                          </p:val>
                                        </p:tav>
                                      </p:tavLst>
                                    </p:anim>
                                    <p:anim calcmode="lin" valueType="num">
                                      <p:cBhvr additive="base">
                                        <p:cTn id="53"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96"/>
                                        </p:tgtEl>
                                        <p:attrNameLst>
                                          <p:attrName>style.visibility</p:attrName>
                                        </p:attrNameLst>
                                      </p:cBhvr>
                                      <p:to>
                                        <p:strVal val="visible"/>
                                      </p:to>
                                    </p:set>
                                    <p:anim calcmode="lin" valueType="num">
                                      <p:cBhvr additive="base">
                                        <p:cTn id="58" dur="500" fill="hold"/>
                                        <p:tgtEl>
                                          <p:spTgt spid="96"/>
                                        </p:tgtEl>
                                        <p:attrNameLst>
                                          <p:attrName>ppt_x</p:attrName>
                                        </p:attrNameLst>
                                      </p:cBhvr>
                                      <p:tavLst>
                                        <p:tav tm="0">
                                          <p:val>
                                            <p:strVal val="1+#ppt_w/2"/>
                                          </p:val>
                                        </p:tav>
                                        <p:tav tm="100000">
                                          <p:val>
                                            <p:strVal val="#ppt_x"/>
                                          </p:val>
                                        </p:tav>
                                      </p:tavLst>
                                    </p:anim>
                                    <p:anim calcmode="lin" valueType="num">
                                      <p:cBhvr additive="base">
                                        <p:cTn id="59"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nodeType="clickEffect">
                                  <p:stCondLst>
                                    <p:cond delay="0"/>
                                  </p:stCondLst>
                                  <p:childTnLst>
                                    <p:set>
                                      <p:cBhvr>
                                        <p:cTn id="63" dur="1" fill="hold">
                                          <p:stCondLst>
                                            <p:cond delay="0"/>
                                          </p:stCondLst>
                                        </p:cTn>
                                        <p:tgtEl>
                                          <p:spTgt spid="99"/>
                                        </p:tgtEl>
                                        <p:attrNameLst>
                                          <p:attrName>style.visibility</p:attrName>
                                        </p:attrNameLst>
                                      </p:cBhvr>
                                      <p:to>
                                        <p:strVal val="visible"/>
                                      </p:to>
                                    </p:set>
                                    <p:anim calcmode="lin" valueType="num">
                                      <p:cBhvr additive="base">
                                        <p:cTn id="64" dur="500" fill="hold"/>
                                        <p:tgtEl>
                                          <p:spTgt spid="99"/>
                                        </p:tgtEl>
                                        <p:attrNameLst>
                                          <p:attrName>ppt_x</p:attrName>
                                        </p:attrNameLst>
                                      </p:cBhvr>
                                      <p:tavLst>
                                        <p:tav tm="0">
                                          <p:val>
                                            <p:strVal val="1+#ppt_w/2"/>
                                          </p:val>
                                        </p:tav>
                                        <p:tav tm="100000">
                                          <p:val>
                                            <p:strVal val="#ppt_x"/>
                                          </p:val>
                                        </p:tav>
                                      </p:tavLst>
                                    </p:anim>
                                    <p:anim calcmode="lin" valueType="num">
                                      <p:cBhvr additive="base">
                                        <p:cTn id="65" dur="5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
          <p:cNvGrpSpPr/>
          <p:nvPr/>
        </p:nvGrpSpPr>
        <p:grpSpPr>
          <a:xfrm flipV="1">
            <a:off x="6494030" y="4590098"/>
            <a:ext cx="2113759" cy="689769"/>
            <a:chOff x="6539361" y="2642039"/>
            <a:chExt cx="1289829" cy="492191"/>
          </a:xfrm>
        </p:grpSpPr>
        <p:cxnSp>
          <p:nvCxnSpPr>
            <p:cNvPr id="35" name="Straight Connector 4"/>
            <p:cNvCxnSpPr/>
            <p:nvPr/>
          </p:nvCxnSpPr>
          <p:spPr>
            <a:xfrm>
              <a:off x="6539361" y="2646327"/>
              <a:ext cx="1289829" cy="0"/>
            </a:xfrm>
            <a:prstGeom prst="line">
              <a:avLst/>
            </a:prstGeom>
            <a:ln w="19050">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36" name="Straight Connector 5"/>
            <p:cNvCxnSpPr/>
            <p:nvPr/>
          </p:nvCxnSpPr>
          <p:spPr>
            <a:xfrm>
              <a:off x="7829190" y="2642039"/>
              <a:ext cx="0" cy="492191"/>
            </a:xfrm>
            <a:prstGeom prst="line">
              <a:avLst/>
            </a:prstGeom>
            <a:ln w="19050">
              <a:solidFill>
                <a:srgbClr val="5B9BD5"/>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37" name="Straight Connector 6"/>
          <p:cNvCxnSpPr/>
          <p:nvPr/>
        </p:nvCxnSpPr>
        <p:spPr>
          <a:xfrm>
            <a:off x="6474204" y="1903831"/>
            <a:ext cx="2133584" cy="0"/>
          </a:xfrm>
          <a:prstGeom prst="line">
            <a:avLst/>
          </a:prstGeom>
          <a:ln w="19050">
            <a:solidFill>
              <a:srgbClr val="5B9BD5"/>
            </a:solidFill>
            <a:tailEnd type="oval" w="lg" len="lg"/>
          </a:ln>
        </p:spPr>
        <p:style>
          <a:lnRef idx="1">
            <a:schemeClr val="accent1"/>
          </a:lnRef>
          <a:fillRef idx="0">
            <a:schemeClr val="accent1"/>
          </a:fillRef>
          <a:effectRef idx="0">
            <a:schemeClr val="accent1"/>
          </a:effectRef>
          <a:fontRef idx="minor">
            <a:schemeClr val="tx1"/>
          </a:fontRef>
        </p:style>
      </p:cxnSp>
      <p:grpSp>
        <p:nvGrpSpPr>
          <p:cNvPr id="38" name="Group 7"/>
          <p:cNvGrpSpPr/>
          <p:nvPr/>
        </p:nvGrpSpPr>
        <p:grpSpPr>
          <a:xfrm>
            <a:off x="588373" y="1945759"/>
            <a:ext cx="4422969" cy="961380"/>
            <a:chOff x="588372" y="1945758"/>
            <a:chExt cx="4422969" cy="961380"/>
          </a:xfrm>
        </p:grpSpPr>
        <p:sp>
          <p:nvSpPr>
            <p:cNvPr id="39" name="TextBox 8"/>
            <p:cNvSpPr txBox="1"/>
            <p:nvPr/>
          </p:nvSpPr>
          <p:spPr>
            <a:xfrm>
              <a:off x="588372" y="1945758"/>
              <a:ext cx="1706880" cy="398780"/>
            </a:xfrm>
            <a:prstGeom prst="rect">
              <a:avLst/>
            </a:prstGeom>
            <a:noFill/>
          </p:spPr>
          <p:txBody>
            <a:bodyPr wrap="none" rtlCol="0">
              <a:spAutoFit/>
            </a:bodyPr>
            <a:lstStyle/>
            <a:p>
              <a:pPr algn="l"/>
              <a:r>
                <a:rPr lang="en-US" sz="2000" b="1">
                  <a:solidFill>
                    <a:schemeClr val="bg1"/>
                  </a:solidFill>
                  <a:latin typeface="微软雅黑" panose="020B0503020204020204" pitchFamily="34" charset="-122"/>
                  <a:ea typeface="微软雅黑" panose="020B0503020204020204" pitchFamily="34" charset="-122"/>
                  <a:cs typeface="+mn-ea"/>
                  <a:sym typeface="+mn-lt"/>
                </a:rPr>
                <a:t>输入文本内容</a:t>
              </a:r>
              <a:endParaRPr lang="en-US" sz="2000" b="1">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0" name="Rectangle 9"/>
            <p:cNvSpPr/>
            <p:nvPr/>
          </p:nvSpPr>
          <p:spPr>
            <a:xfrm>
              <a:off x="588372" y="2308333"/>
              <a:ext cx="4422969" cy="598805"/>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nvGrpSpPr>
          <p:cNvPr id="41" name="Group 10"/>
          <p:cNvGrpSpPr/>
          <p:nvPr/>
        </p:nvGrpSpPr>
        <p:grpSpPr>
          <a:xfrm>
            <a:off x="3433424" y="4365468"/>
            <a:ext cx="914400" cy="914400"/>
            <a:chOff x="3433424" y="4365468"/>
            <a:chExt cx="914400" cy="914400"/>
          </a:xfrm>
          <a:effectLst>
            <a:outerShdw blurRad="76200" dir="13500000" sy="23000" kx="1200000" algn="br" rotWithShape="0">
              <a:prstClr val="black">
                <a:alpha val="20000"/>
              </a:prstClr>
            </a:outerShdw>
          </a:effectLst>
        </p:grpSpPr>
        <p:sp>
          <p:nvSpPr>
            <p:cNvPr id="42" name="Oval 11"/>
            <p:cNvSpPr/>
            <p:nvPr/>
          </p:nvSpPr>
          <p:spPr>
            <a:xfrm>
              <a:off x="3433424" y="4365468"/>
              <a:ext cx="914400" cy="914400"/>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43" name="AutoShape 28"/>
            <p:cNvSpPr/>
            <p:nvPr/>
          </p:nvSpPr>
          <p:spPr bwMode="auto">
            <a:xfrm>
              <a:off x="3658055" y="4576654"/>
              <a:ext cx="46513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rgbClr val="F8F8F8"/>
            </a:solidFill>
            <a:ln>
              <a:noFill/>
            </a:ln>
            <a:effectLst/>
          </p:spPr>
          <p:txBody>
            <a:bodyPr lIns="19051" tIns="19051" rIns="19051" bIns="19051" anchor="ctr"/>
            <a:lstStyle/>
            <a:p>
              <a:pPr algn="ctr" defTabSz="227965" fontAlgn="base" hangingPunct="0">
                <a:spcBef>
                  <a:spcPct val="0"/>
                </a:spcBef>
                <a:spcAft>
                  <a:spcPct val="0"/>
                </a:spcAft>
              </a:pPr>
              <a:endParaRPr lang="en-US" sz="1500">
                <a:solidFill>
                  <a:schemeClr val="bg1"/>
                </a:solidFill>
                <a:effectLst>
                  <a:outerShdw blurRad="38100" dist="38100" dir="2700000" algn="tl">
                    <a:srgbClr val="000000"/>
                  </a:outerShdw>
                </a:effectLst>
                <a:cs typeface="+mn-ea"/>
                <a:sym typeface="+mn-lt"/>
              </a:endParaRPr>
            </a:p>
          </p:txBody>
        </p:sp>
      </p:grpSp>
      <p:grpSp>
        <p:nvGrpSpPr>
          <p:cNvPr id="44" name="Group 13"/>
          <p:cNvGrpSpPr/>
          <p:nvPr/>
        </p:nvGrpSpPr>
        <p:grpSpPr>
          <a:xfrm>
            <a:off x="1082144" y="4365468"/>
            <a:ext cx="914400" cy="914400"/>
            <a:chOff x="1082144" y="4365468"/>
            <a:chExt cx="914400" cy="914400"/>
          </a:xfrm>
          <a:effectLst>
            <a:outerShdw blurRad="76200" dir="13500000" sy="23000" kx="1200000" algn="br" rotWithShape="0">
              <a:prstClr val="black">
                <a:alpha val="20000"/>
              </a:prstClr>
            </a:outerShdw>
          </a:effectLst>
        </p:grpSpPr>
        <p:sp>
          <p:nvSpPr>
            <p:cNvPr id="45" name="Oval 14"/>
            <p:cNvSpPr/>
            <p:nvPr/>
          </p:nvSpPr>
          <p:spPr>
            <a:xfrm>
              <a:off x="1082144" y="4365468"/>
              <a:ext cx="914400" cy="914400"/>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nvGrpSpPr>
            <p:cNvPr id="46" name="Group 15"/>
            <p:cNvGrpSpPr/>
            <p:nvPr/>
          </p:nvGrpSpPr>
          <p:grpSpPr>
            <a:xfrm>
              <a:off x="1306775" y="4604783"/>
              <a:ext cx="465138" cy="435769"/>
              <a:chOff x="5368132" y="3540125"/>
              <a:chExt cx="465138" cy="435769"/>
            </a:xfrm>
            <a:solidFill>
              <a:schemeClr val="bg2"/>
            </a:solidFill>
          </p:grpSpPr>
          <p:sp>
            <p:nvSpPr>
              <p:cNvPr id="47"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1" tIns="19051" rIns="19051" bIns="19051" anchor="ctr"/>
              <a:lstStyle/>
              <a:p>
                <a:pPr algn="ctr" defTabSz="227965" fontAlgn="base" hangingPunct="0">
                  <a:spcBef>
                    <a:spcPct val="0"/>
                  </a:spcBef>
                  <a:spcAft>
                    <a:spcPct val="0"/>
                  </a:spcAft>
                </a:pPr>
                <a:endParaRPr lang="en-US" sz="1500">
                  <a:solidFill>
                    <a:schemeClr val="bg1"/>
                  </a:solidFill>
                  <a:effectLst>
                    <a:outerShdw blurRad="38100" dist="38100" dir="2700000" algn="tl">
                      <a:srgbClr val="000000"/>
                    </a:outerShdw>
                  </a:effectLst>
                  <a:cs typeface="+mn-ea"/>
                  <a:sym typeface="+mn-lt"/>
                </a:endParaRPr>
              </a:p>
            </p:txBody>
          </p:sp>
          <p:sp>
            <p:nvSpPr>
              <p:cNvPr id="48"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1" tIns="19051" rIns="19051" bIns="19051" anchor="ctr"/>
              <a:lstStyle/>
              <a:p>
                <a:pPr algn="ctr" defTabSz="227965" fontAlgn="base" hangingPunct="0">
                  <a:spcBef>
                    <a:spcPct val="0"/>
                  </a:spcBef>
                  <a:spcAft>
                    <a:spcPct val="0"/>
                  </a:spcAft>
                </a:pPr>
                <a:endParaRPr lang="en-US" sz="1500">
                  <a:solidFill>
                    <a:schemeClr val="bg1"/>
                  </a:solidFill>
                  <a:effectLst>
                    <a:outerShdw blurRad="38100" dist="38100" dir="2700000" algn="tl">
                      <a:srgbClr val="000000"/>
                    </a:outerShdw>
                  </a:effectLst>
                  <a:cs typeface="+mn-ea"/>
                  <a:sym typeface="+mn-lt"/>
                </a:endParaRPr>
              </a:p>
            </p:txBody>
          </p:sp>
        </p:grpSp>
      </p:grpSp>
      <p:grpSp>
        <p:nvGrpSpPr>
          <p:cNvPr id="49" name="Group 18"/>
          <p:cNvGrpSpPr/>
          <p:nvPr/>
        </p:nvGrpSpPr>
        <p:grpSpPr>
          <a:xfrm>
            <a:off x="2257784" y="4365468"/>
            <a:ext cx="914400" cy="914400"/>
            <a:chOff x="2257784" y="4365468"/>
            <a:chExt cx="914400" cy="914400"/>
          </a:xfrm>
          <a:effectLst>
            <a:outerShdw blurRad="76200" dir="13500000" sy="23000" kx="1200000" algn="br" rotWithShape="0">
              <a:prstClr val="black">
                <a:alpha val="20000"/>
              </a:prstClr>
            </a:outerShdw>
          </a:effectLst>
        </p:grpSpPr>
        <p:sp>
          <p:nvSpPr>
            <p:cNvPr id="50" name="Oval 19"/>
            <p:cNvSpPr/>
            <p:nvPr/>
          </p:nvSpPr>
          <p:spPr>
            <a:xfrm>
              <a:off x="2257784" y="4365468"/>
              <a:ext cx="914400" cy="914400"/>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grpSp>
          <p:nvGrpSpPr>
            <p:cNvPr id="51" name="Group 20"/>
            <p:cNvGrpSpPr/>
            <p:nvPr/>
          </p:nvGrpSpPr>
          <p:grpSpPr>
            <a:xfrm>
              <a:off x="2555440" y="4590098"/>
              <a:ext cx="319088" cy="465138"/>
              <a:chOff x="3582988" y="3510757"/>
              <a:chExt cx="319088" cy="465138"/>
            </a:xfrm>
            <a:solidFill>
              <a:schemeClr val="bg2"/>
            </a:solidFill>
          </p:grpSpPr>
          <p:sp>
            <p:nvSpPr>
              <p:cNvPr id="52"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1" tIns="19051" rIns="19051" bIns="19051" anchor="ctr"/>
              <a:lstStyle/>
              <a:p>
                <a:pPr algn="ctr" defTabSz="227965" fontAlgn="base" hangingPunct="0">
                  <a:spcBef>
                    <a:spcPct val="0"/>
                  </a:spcBef>
                  <a:spcAft>
                    <a:spcPct val="0"/>
                  </a:spcAft>
                </a:pPr>
                <a:endParaRPr lang="en-US" sz="1500">
                  <a:solidFill>
                    <a:schemeClr val="bg1"/>
                  </a:solidFill>
                  <a:effectLst>
                    <a:outerShdw blurRad="38100" dist="38100" dir="2700000" algn="tl">
                      <a:srgbClr val="000000"/>
                    </a:outerShdw>
                  </a:effectLst>
                  <a:cs typeface="+mn-ea"/>
                  <a:sym typeface="+mn-lt"/>
                </a:endParaRPr>
              </a:p>
            </p:txBody>
          </p:sp>
          <p:sp>
            <p:nvSpPr>
              <p:cNvPr id="53"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1" tIns="19051" rIns="19051" bIns="19051" anchor="ctr"/>
              <a:lstStyle/>
              <a:p>
                <a:pPr algn="ctr" defTabSz="227965" fontAlgn="base" hangingPunct="0">
                  <a:spcBef>
                    <a:spcPct val="0"/>
                  </a:spcBef>
                  <a:spcAft>
                    <a:spcPct val="0"/>
                  </a:spcAft>
                </a:pPr>
                <a:endParaRPr lang="en-US" sz="1500">
                  <a:solidFill>
                    <a:schemeClr val="bg1"/>
                  </a:solidFill>
                  <a:effectLst>
                    <a:outerShdw blurRad="38100" dist="38100" dir="2700000" algn="tl">
                      <a:srgbClr val="000000"/>
                    </a:outerShdw>
                  </a:effectLst>
                  <a:cs typeface="+mn-ea"/>
                  <a:sym typeface="+mn-lt"/>
                </a:endParaRPr>
              </a:p>
            </p:txBody>
          </p:sp>
        </p:grpSp>
      </p:grpSp>
      <p:grpSp>
        <p:nvGrpSpPr>
          <p:cNvPr id="54" name="Group 23"/>
          <p:cNvGrpSpPr/>
          <p:nvPr/>
        </p:nvGrpSpPr>
        <p:grpSpPr>
          <a:xfrm>
            <a:off x="8773336" y="1518391"/>
            <a:ext cx="3155429" cy="923348"/>
            <a:chOff x="8011335" y="4011992"/>
            <a:chExt cx="3155429" cy="923347"/>
          </a:xfrm>
        </p:grpSpPr>
        <p:sp>
          <p:nvSpPr>
            <p:cNvPr id="55" name="TextBox 24"/>
            <p:cNvSpPr txBox="1"/>
            <p:nvPr/>
          </p:nvSpPr>
          <p:spPr>
            <a:xfrm>
              <a:off x="8011335" y="4011992"/>
              <a:ext cx="1706880" cy="398780"/>
            </a:xfrm>
            <a:prstGeom prst="rect">
              <a:avLst/>
            </a:prstGeom>
            <a:noFill/>
          </p:spPr>
          <p:txBody>
            <a:bodyPr wrap="none" rtlCol="0">
              <a:spAutoFit/>
            </a:bodyPr>
            <a:lstStyle/>
            <a:p>
              <a:pPr algn="l"/>
              <a:r>
                <a:rPr sz="2000" b="1" dirty="0">
                  <a:solidFill>
                    <a:schemeClr val="bg1"/>
                  </a:solidFill>
                  <a:cs typeface="+mn-ea"/>
                  <a:sym typeface="+mn-lt"/>
                </a:rPr>
                <a:t>输入文本内容</a:t>
              </a:r>
              <a:endParaRPr sz="2000" b="1" dirty="0">
                <a:solidFill>
                  <a:schemeClr val="bg1"/>
                </a:solidFill>
                <a:cs typeface="+mn-ea"/>
                <a:sym typeface="+mn-lt"/>
              </a:endParaRPr>
            </a:p>
          </p:txBody>
        </p:sp>
        <p:sp>
          <p:nvSpPr>
            <p:cNvPr id="56" name="Rectangle 25"/>
            <p:cNvSpPr/>
            <p:nvPr/>
          </p:nvSpPr>
          <p:spPr>
            <a:xfrm>
              <a:off x="8011335" y="4336535"/>
              <a:ext cx="3155429" cy="598804"/>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nvGrpSpPr>
          <p:cNvPr id="57" name="Group 26"/>
          <p:cNvGrpSpPr/>
          <p:nvPr/>
        </p:nvGrpSpPr>
        <p:grpSpPr>
          <a:xfrm>
            <a:off x="6539362" y="2642041"/>
            <a:ext cx="1289829" cy="492191"/>
            <a:chOff x="6539361" y="2642039"/>
            <a:chExt cx="1289829" cy="492191"/>
          </a:xfrm>
        </p:grpSpPr>
        <p:cxnSp>
          <p:nvCxnSpPr>
            <p:cNvPr id="58" name="Straight Connector 27"/>
            <p:cNvCxnSpPr/>
            <p:nvPr/>
          </p:nvCxnSpPr>
          <p:spPr>
            <a:xfrm>
              <a:off x="6539361" y="2646327"/>
              <a:ext cx="1289829" cy="0"/>
            </a:xfrm>
            <a:prstGeom prst="line">
              <a:avLst/>
            </a:prstGeom>
            <a:ln w="19050">
              <a:solidFill>
                <a:srgbClr val="5B9BD5"/>
              </a:solidFill>
            </a:ln>
          </p:spPr>
          <p:style>
            <a:lnRef idx="1">
              <a:schemeClr val="accent1"/>
            </a:lnRef>
            <a:fillRef idx="0">
              <a:schemeClr val="accent1"/>
            </a:fillRef>
            <a:effectRef idx="0">
              <a:schemeClr val="accent1"/>
            </a:effectRef>
            <a:fontRef idx="minor">
              <a:schemeClr val="tx1"/>
            </a:fontRef>
          </p:style>
        </p:cxnSp>
        <p:cxnSp>
          <p:nvCxnSpPr>
            <p:cNvPr id="59" name="Straight Connector 28"/>
            <p:cNvCxnSpPr/>
            <p:nvPr/>
          </p:nvCxnSpPr>
          <p:spPr>
            <a:xfrm>
              <a:off x="7829190" y="2642039"/>
              <a:ext cx="0" cy="492191"/>
            </a:xfrm>
            <a:prstGeom prst="line">
              <a:avLst/>
            </a:prstGeom>
            <a:ln w="19050">
              <a:solidFill>
                <a:srgbClr val="5B9BD5"/>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60" name="Group 29"/>
          <p:cNvGrpSpPr/>
          <p:nvPr/>
        </p:nvGrpSpPr>
        <p:grpSpPr>
          <a:xfrm>
            <a:off x="7184277" y="3246961"/>
            <a:ext cx="3843943" cy="923349"/>
            <a:chOff x="8011335" y="4011992"/>
            <a:chExt cx="3843943" cy="923348"/>
          </a:xfrm>
        </p:grpSpPr>
        <p:sp>
          <p:nvSpPr>
            <p:cNvPr id="61" name="TextBox 30"/>
            <p:cNvSpPr txBox="1"/>
            <p:nvPr/>
          </p:nvSpPr>
          <p:spPr>
            <a:xfrm>
              <a:off x="8011335" y="4011992"/>
              <a:ext cx="1706880" cy="398779"/>
            </a:xfrm>
            <a:prstGeom prst="rect">
              <a:avLst/>
            </a:prstGeom>
            <a:noFill/>
          </p:spPr>
          <p:txBody>
            <a:bodyPr wrap="none" rtlCol="0">
              <a:spAutoFit/>
            </a:bodyPr>
            <a:lstStyle/>
            <a:p>
              <a:pPr algn="l"/>
              <a:r>
                <a:rPr sz="2000" b="1" dirty="0">
                  <a:solidFill>
                    <a:schemeClr val="bg1"/>
                  </a:solidFill>
                  <a:cs typeface="+mn-ea"/>
                  <a:sym typeface="+mn-lt"/>
                </a:rPr>
                <a:t>输入文本内容</a:t>
              </a:r>
              <a:endParaRPr sz="2000" b="1" dirty="0">
                <a:solidFill>
                  <a:schemeClr val="bg1"/>
                </a:solidFill>
                <a:cs typeface="+mn-ea"/>
                <a:sym typeface="+mn-lt"/>
              </a:endParaRPr>
            </a:p>
          </p:txBody>
        </p:sp>
        <p:sp>
          <p:nvSpPr>
            <p:cNvPr id="62" name="Rectangle 31"/>
            <p:cNvSpPr/>
            <p:nvPr/>
          </p:nvSpPr>
          <p:spPr>
            <a:xfrm>
              <a:off x="8011335" y="4336536"/>
              <a:ext cx="3843943" cy="598804"/>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nvGrpSpPr>
          <p:cNvPr id="63" name="Group 32"/>
          <p:cNvGrpSpPr/>
          <p:nvPr/>
        </p:nvGrpSpPr>
        <p:grpSpPr>
          <a:xfrm>
            <a:off x="8689386" y="4436999"/>
            <a:ext cx="3155429" cy="923348"/>
            <a:chOff x="8011335" y="4011992"/>
            <a:chExt cx="3155429" cy="923347"/>
          </a:xfrm>
        </p:grpSpPr>
        <p:sp>
          <p:nvSpPr>
            <p:cNvPr id="64" name="TextBox 33"/>
            <p:cNvSpPr txBox="1"/>
            <p:nvPr/>
          </p:nvSpPr>
          <p:spPr>
            <a:xfrm>
              <a:off x="8011335" y="4011992"/>
              <a:ext cx="1706880" cy="398780"/>
            </a:xfrm>
            <a:prstGeom prst="rect">
              <a:avLst/>
            </a:prstGeom>
            <a:noFill/>
          </p:spPr>
          <p:txBody>
            <a:bodyPr wrap="none" rtlCol="0">
              <a:spAutoFit/>
            </a:bodyPr>
            <a:lstStyle/>
            <a:p>
              <a:pPr algn="l"/>
              <a:r>
                <a:rPr sz="2000" b="1" dirty="0">
                  <a:solidFill>
                    <a:schemeClr val="bg1"/>
                  </a:solidFill>
                  <a:cs typeface="+mn-ea"/>
                  <a:sym typeface="+mn-lt"/>
                </a:rPr>
                <a:t>输入文本内容</a:t>
              </a:r>
              <a:endParaRPr sz="2000" b="1" dirty="0">
                <a:solidFill>
                  <a:schemeClr val="bg1"/>
                </a:solidFill>
                <a:cs typeface="+mn-ea"/>
                <a:sym typeface="+mn-lt"/>
              </a:endParaRPr>
            </a:p>
          </p:txBody>
        </p:sp>
        <p:sp>
          <p:nvSpPr>
            <p:cNvPr id="65" name="Rectangle 34"/>
            <p:cNvSpPr/>
            <p:nvPr/>
          </p:nvSpPr>
          <p:spPr>
            <a:xfrm>
              <a:off x="8011335" y="4336535"/>
              <a:ext cx="3155429" cy="598804"/>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nvGrpSpPr>
          <p:cNvPr id="66" name="Group 35"/>
          <p:cNvGrpSpPr/>
          <p:nvPr/>
        </p:nvGrpSpPr>
        <p:grpSpPr>
          <a:xfrm>
            <a:off x="5529182" y="1323333"/>
            <a:ext cx="1082945" cy="5311388"/>
            <a:chOff x="5529181" y="1323332"/>
            <a:chExt cx="1082945" cy="5311388"/>
          </a:xfrm>
          <a:effectLst>
            <a:outerShdw blurRad="50800" dist="38100" algn="l" rotWithShape="0">
              <a:prstClr val="black">
                <a:alpha val="40000"/>
              </a:prstClr>
            </a:outerShdw>
          </a:effectLst>
        </p:grpSpPr>
        <p:sp>
          <p:nvSpPr>
            <p:cNvPr id="67" name="Rectangle 36"/>
            <p:cNvSpPr/>
            <p:nvPr/>
          </p:nvSpPr>
          <p:spPr>
            <a:xfrm>
              <a:off x="5674859" y="1469010"/>
              <a:ext cx="769258" cy="3872246"/>
            </a:xfrm>
            <a:prstGeom prst="rect">
              <a:avLst/>
            </a:prstGeom>
            <a:noFill/>
            <a:ln w="19050">
              <a:solidFill>
                <a:srgbClr val="5B9BD5"/>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grpSp>
          <p:nvGrpSpPr>
            <p:cNvPr id="68" name="Group 37"/>
            <p:cNvGrpSpPr/>
            <p:nvPr/>
          </p:nvGrpSpPr>
          <p:grpSpPr>
            <a:xfrm>
              <a:off x="5674859" y="5586622"/>
              <a:ext cx="769258" cy="1048098"/>
              <a:chOff x="5674859" y="5586622"/>
              <a:chExt cx="769258" cy="1048098"/>
            </a:xfrm>
          </p:grpSpPr>
          <p:sp>
            <p:nvSpPr>
              <p:cNvPr id="104" name="Isosceles Triangle 73"/>
              <p:cNvSpPr/>
              <p:nvPr/>
            </p:nvSpPr>
            <p:spPr>
              <a:xfrm flipV="1">
                <a:off x="5674859" y="5586622"/>
                <a:ext cx="769258" cy="1048098"/>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105" name="Isosceles Triangle 7"/>
              <p:cNvSpPr/>
              <p:nvPr/>
            </p:nvSpPr>
            <p:spPr>
              <a:xfrm flipV="1">
                <a:off x="5882403" y="6097350"/>
                <a:ext cx="354170" cy="537369"/>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1" fmla="*/ 0 w 354170"/>
                  <a:gd name="connsiteY0-2" fmla="*/ 479252 h 537369"/>
                  <a:gd name="connsiteX1-3" fmla="*/ 177085 w 354170"/>
                  <a:gd name="connsiteY1-4" fmla="*/ 0 h 537369"/>
                  <a:gd name="connsiteX2-5" fmla="*/ 354170 w 354170"/>
                  <a:gd name="connsiteY2-6" fmla="*/ 479252 h 537369"/>
                  <a:gd name="connsiteX3-7" fmla="*/ 173116 w 354170"/>
                  <a:gd name="connsiteY3-8" fmla="*/ 537369 h 537369"/>
                  <a:gd name="connsiteX4" fmla="*/ 0 w 354170"/>
                  <a:gd name="connsiteY4" fmla="*/ 479252 h 537369"/>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grpSp>
        <p:sp>
          <p:nvSpPr>
            <p:cNvPr id="69" name="Oval 38"/>
            <p:cNvSpPr/>
            <p:nvPr/>
          </p:nvSpPr>
          <p:spPr>
            <a:xfrm>
              <a:off x="5966215" y="5245359"/>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cxnSp>
          <p:nvCxnSpPr>
            <p:cNvPr id="70" name="Straight Connector 39"/>
            <p:cNvCxnSpPr>
              <a:endCxn id="89" idx="7"/>
            </p:cNvCxnSpPr>
            <p:nvPr/>
          </p:nvCxnSpPr>
          <p:spPr>
            <a:xfrm flipH="1">
              <a:off x="5745363" y="1501892"/>
              <a:ext cx="648320" cy="43399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1" name="Straight Connector 40"/>
            <p:cNvCxnSpPr>
              <a:endCxn id="93" idx="7"/>
            </p:cNvCxnSpPr>
            <p:nvPr/>
          </p:nvCxnSpPr>
          <p:spPr>
            <a:xfrm flipH="1">
              <a:off x="6131091" y="1960955"/>
              <a:ext cx="225981" cy="20602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2" name="Straight Connector 41"/>
            <p:cNvCxnSpPr>
              <a:endCxn id="93" idx="5"/>
            </p:cNvCxnSpPr>
            <p:nvPr/>
          </p:nvCxnSpPr>
          <p:spPr>
            <a:xfrm flipH="1" flipV="1">
              <a:off x="6131091" y="2372995"/>
              <a:ext cx="218473" cy="261112"/>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3" name="Straight Connector 42"/>
            <p:cNvCxnSpPr>
              <a:stCxn id="93" idx="1"/>
            </p:cNvCxnSpPr>
            <p:nvPr/>
          </p:nvCxnSpPr>
          <p:spPr>
            <a:xfrm flipH="1" flipV="1">
              <a:off x="5674860" y="1974065"/>
              <a:ext cx="250211" cy="19291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4" name="Straight Connector 43"/>
            <p:cNvCxnSpPr>
              <a:stCxn id="96" idx="7"/>
            </p:cNvCxnSpPr>
            <p:nvPr/>
          </p:nvCxnSpPr>
          <p:spPr>
            <a:xfrm flipV="1">
              <a:off x="5745363" y="2308332"/>
              <a:ext cx="233620" cy="36576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5" name="Straight Connector 44"/>
            <p:cNvCxnSpPr>
              <a:stCxn id="95" idx="1"/>
            </p:cNvCxnSpPr>
            <p:nvPr/>
          </p:nvCxnSpPr>
          <p:spPr>
            <a:xfrm flipH="1" flipV="1">
              <a:off x="6007136" y="3077187"/>
              <a:ext cx="350523" cy="1140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6" name="Straight Connector 45"/>
            <p:cNvCxnSpPr>
              <a:stCxn id="94" idx="7"/>
            </p:cNvCxnSpPr>
            <p:nvPr/>
          </p:nvCxnSpPr>
          <p:spPr>
            <a:xfrm flipV="1">
              <a:off x="5761616" y="3091254"/>
              <a:ext cx="202309" cy="411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7" name="Straight Connector 46"/>
            <p:cNvCxnSpPr/>
            <p:nvPr/>
          </p:nvCxnSpPr>
          <p:spPr>
            <a:xfrm flipH="1" flipV="1">
              <a:off x="5659729" y="2786494"/>
              <a:ext cx="336895" cy="27833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8" name="Straight Connector 47"/>
            <p:cNvCxnSpPr/>
            <p:nvPr/>
          </p:nvCxnSpPr>
          <p:spPr>
            <a:xfrm flipV="1">
              <a:off x="6028081" y="2655938"/>
              <a:ext cx="416280" cy="36494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48"/>
            <p:cNvCxnSpPr>
              <a:stCxn id="94" idx="6"/>
            </p:cNvCxnSpPr>
            <p:nvPr/>
          </p:nvCxnSpPr>
          <p:spPr>
            <a:xfrm flipV="1">
              <a:off x="5800405" y="3322550"/>
              <a:ext cx="673799" cy="27430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49"/>
            <p:cNvCxnSpPr>
              <a:stCxn id="102" idx="1"/>
            </p:cNvCxnSpPr>
            <p:nvPr/>
          </p:nvCxnSpPr>
          <p:spPr>
            <a:xfrm flipH="1" flipV="1">
              <a:off x="5703418" y="3660075"/>
              <a:ext cx="155908" cy="353941"/>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1" name="Straight Connector 50"/>
            <p:cNvCxnSpPr>
              <a:stCxn id="102" idx="3"/>
            </p:cNvCxnSpPr>
            <p:nvPr/>
          </p:nvCxnSpPr>
          <p:spPr>
            <a:xfrm flipV="1">
              <a:off x="5859326" y="3828930"/>
              <a:ext cx="555891" cy="37237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2" name="Straight Connector 51"/>
            <p:cNvCxnSpPr>
              <a:stCxn id="99" idx="1"/>
            </p:cNvCxnSpPr>
            <p:nvPr/>
          </p:nvCxnSpPr>
          <p:spPr>
            <a:xfrm flipH="1" flipV="1">
              <a:off x="6051555" y="4670502"/>
              <a:ext cx="322205" cy="4867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3" name="Straight Connector 52"/>
            <p:cNvCxnSpPr/>
            <p:nvPr/>
          </p:nvCxnSpPr>
          <p:spPr>
            <a:xfrm flipH="1">
              <a:off x="5734273" y="4644686"/>
              <a:ext cx="231941" cy="62087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4" name="Straight Connector 53"/>
            <p:cNvCxnSpPr/>
            <p:nvPr/>
          </p:nvCxnSpPr>
          <p:spPr>
            <a:xfrm flipH="1" flipV="1">
              <a:off x="6036673" y="4731339"/>
              <a:ext cx="378544" cy="54852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85" name="Straight Connector 54"/>
            <p:cNvCxnSpPr/>
            <p:nvPr/>
          </p:nvCxnSpPr>
          <p:spPr>
            <a:xfrm flipV="1">
              <a:off x="5997660" y="3903674"/>
              <a:ext cx="358924" cy="73650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86" name="Oval 55"/>
            <p:cNvSpPr/>
            <p:nvPr/>
          </p:nvSpPr>
          <p:spPr>
            <a:xfrm>
              <a:off x="5529181" y="1323332"/>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87" name="Oval 56"/>
            <p:cNvSpPr/>
            <p:nvPr/>
          </p:nvSpPr>
          <p:spPr>
            <a:xfrm>
              <a:off x="6284233" y="1326934"/>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88" name="Oval 57"/>
            <p:cNvSpPr/>
            <p:nvPr/>
          </p:nvSpPr>
          <p:spPr>
            <a:xfrm>
              <a:off x="6320461" y="1794381"/>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89" name="Oval 58"/>
            <p:cNvSpPr/>
            <p:nvPr/>
          </p:nvSpPr>
          <p:spPr>
            <a:xfrm>
              <a:off x="5558520" y="1903831"/>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0" name="Oval 59"/>
            <p:cNvSpPr/>
            <p:nvPr/>
          </p:nvSpPr>
          <p:spPr>
            <a:xfrm>
              <a:off x="5959988" y="1363160"/>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1" name="Oval 60"/>
            <p:cNvSpPr/>
            <p:nvPr/>
          </p:nvSpPr>
          <p:spPr>
            <a:xfrm>
              <a:off x="5529181" y="5137946"/>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2" name="Oval 61"/>
            <p:cNvSpPr/>
            <p:nvPr/>
          </p:nvSpPr>
          <p:spPr>
            <a:xfrm>
              <a:off x="6270027" y="5137945"/>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3" name="Oval 62"/>
            <p:cNvSpPr/>
            <p:nvPr/>
          </p:nvSpPr>
          <p:spPr>
            <a:xfrm>
              <a:off x="5882403" y="2124307"/>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4" name="Oval 63"/>
            <p:cNvSpPr/>
            <p:nvPr/>
          </p:nvSpPr>
          <p:spPr>
            <a:xfrm>
              <a:off x="5535536" y="3464421"/>
              <a:ext cx="264869" cy="26486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5" name="Oval 64"/>
            <p:cNvSpPr/>
            <p:nvPr/>
          </p:nvSpPr>
          <p:spPr>
            <a:xfrm>
              <a:off x="6325602" y="3159217"/>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6" name="Oval 65"/>
            <p:cNvSpPr/>
            <p:nvPr/>
          </p:nvSpPr>
          <p:spPr>
            <a:xfrm>
              <a:off x="5558520" y="2642039"/>
              <a:ext cx="218900" cy="2189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7" name="Oval 66"/>
            <p:cNvSpPr/>
            <p:nvPr/>
          </p:nvSpPr>
          <p:spPr>
            <a:xfrm>
              <a:off x="6299057" y="3706305"/>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8" name="Oval 67"/>
            <p:cNvSpPr/>
            <p:nvPr/>
          </p:nvSpPr>
          <p:spPr>
            <a:xfrm>
              <a:off x="6320770" y="2480618"/>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99" name="Oval 68"/>
            <p:cNvSpPr/>
            <p:nvPr/>
          </p:nvSpPr>
          <p:spPr>
            <a:xfrm>
              <a:off x="6344617" y="4690038"/>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100" name="Oval 69"/>
            <p:cNvSpPr/>
            <p:nvPr/>
          </p:nvSpPr>
          <p:spPr>
            <a:xfrm>
              <a:off x="5589565" y="4269595"/>
              <a:ext cx="199000" cy="199000"/>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101" name="Oval 70"/>
            <p:cNvSpPr/>
            <p:nvPr/>
          </p:nvSpPr>
          <p:spPr>
            <a:xfrm>
              <a:off x="5820537" y="4436997"/>
              <a:ext cx="352541" cy="352541"/>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102" name="Oval 71"/>
            <p:cNvSpPr/>
            <p:nvPr/>
          </p:nvSpPr>
          <p:spPr>
            <a:xfrm>
              <a:off x="5820537" y="3975227"/>
              <a:ext cx="264869" cy="264869"/>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sp>
          <p:nvSpPr>
            <p:cNvPr id="103" name="Oval 72"/>
            <p:cNvSpPr/>
            <p:nvPr/>
          </p:nvSpPr>
          <p:spPr>
            <a:xfrm>
              <a:off x="5854553" y="2904089"/>
              <a:ext cx="291356" cy="291356"/>
            </a:xfrm>
            <a:prstGeom prst="ellipse">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cs typeface="+mn-ea"/>
                <a:sym typeface="+mn-lt"/>
              </a:endParaRPr>
            </a:p>
          </p:txBody>
        </p:sp>
      </p:grpSp>
      <p:sp>
        <p:nvSpPr>
          <p:cNvPr id="2" name="文本占位符 1"/>
          <p:cNvSpPr>
            <a:spLocks noGrp="1"/>
          </p:cNvSpPr>
          <p:nvPr>
            <p:ph type="body" sz="quarter" idx="10"/>
          </p:nvPr>
        </p:nvSpPr>
        <p:spPr/>
        <p:txBody>
          <a:bodyPr/>
          <a:lstStyle/>
          <a:p>
            <a:r>
              <a:rPr lang="zh-CN" altLang="en-US" dirty="0">
                <a:cs typeface="+mn-ea"/>
                <a:sym typeface="+mn-lt"/>
              </a:rPr>
              <a:t>研究成果与应用</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p:tgtEl>
                                          <p:spTgt spid="54"/>
                                        </p:tgtEl>
                                        <p:attrNameLst>
                                          <p:attrName>ppt_x</p:attrName>
                                        </p:attrNameLst>
                                      </p:cBhvr>
                                      <p:tavLst>
                                        <p:tav tm="0">
                                          <p:val>
                                            <p:strVal val="#ppt_x-#ppt_w*1.125000"/>
                                          </p:val>
                                        </p:tav>
                                        <p:tav tm="100000">
                                          <p:val>
                                            <p:strVal val="#ppt_x"/>
                                          </p:val>
                                        </p:tav>
                                      </p:tavLst>
                                    </p:anim>
                                    <p:animEffect transition="in" filter="wipe(right)">
                                      <p:cBhvr>
                                        <p:cTn id="16" dur="500"/>
                                        <p:tgtEl>
                                          <p:spTgt spid="54"/>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left)">
                                      <p:cBhvr>
                                        <p:cTn id="20" dur="500"/>
                                        <p:tgtEl>
                                          <p:spTgt spid="57"/>
                                        </p:tgtEl>
                                      </p:cBhvr>
                                    </p:animEffect>
                                  </p:childTnLst>
                                </p:cTn>
                              </p:par>
                            </p:childTnLst>
                          </p:cTn>
                        </p:par>
                        <p:par>
                          <p:cTn id="21" fill="hold">
                            <p:stCondLst>
                              <p:cond delay="2000"/>
                            </p:stCondLst>
                            <p:childTnLst>
                              <p:par>
                                <p:cTn id="22" presetID="12" presetClass="entr" presetSubtype="8" fill="hold"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additive="base">
                                        <p:cTn id="24" dur="500"/>
                                        <p:tgtEl>
                                          <p:spTgt spid="60"/>
                                        </p:tgtEl>
                                        <p:attrNameLst>
                                          <p:attrName>ppt_x</p:attrName>
                                        </p:attrNameLst>
                                      </p:cBhvr>
                                      <p:tavLst>
                                        <p:tav tm="0">
                                          <p:val>
                                            <p:strVal val="#ppt_x-#ppt_w*1.125000"/>
                                          </p:val>
                                        </p:tav>
                                        <p:tav tm="100000">
                                          <p:val>
                                            <p:strVal val="#ppt_x"/>
                                          </p:val>
                                        </p:tav>
                                      </p:tavLst>
                                    </p:anim>
                                    <p:animEffect transition="in" filter="wipe(right)">
                                      <p:cBhvr>
                                        <p:cTn id="25" dur="500"/>
                                        <p:tgtEl>
                                          <p:spTgt spid="60"/>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additive="base">
                                        <p:cTn id="33" dur="500"/>
                                        <p:tgtEl>
                                          <p:spTgt spid="63"/>
                                        </p:tgtEl>
                                        <p:attrNameLst>
                                          <p:attrName>ppt_x</p:attrName>
                                        </p:attrNameLst>
                                      </p:cBhvr>
                                      <p:tavLst>
                                        <p:tav tm="0">
                                          <p:val>
                                            <p:strVal val="#ppt_x-#ppt_w*1.125000"/>
                                          </p:val>
                                        </p:tav>
                                        <p:tav tm="100000">
                                          <p:val>
                                            <p:strVal val="#ppt_x"/>
                                          </p:val>
                                        </p:tav>
                                      </p:tavLst>
                                    </p:anim>
                                    <p:animEffect transition="in" filter="wipe(right)">
                                      <p:cBhvr>
                                        <p:cTn id="34" dur="500"/>
                                        <p:tgtEl>
                                          <p:spTgt spid="63"/>
                                        </p:tgtEl>
                                      </p:cBhvr>
                                    </p:animEffect>
                                  </p:childTnLst>
                                </p:cTn>
                              </p:par>
                            </p:childTnLst>
                          </p:cTn>
                        </p:par>
                        <p:par>
                          <p:cTn id="35" fill="hold">
                            <p:stCondLst>
                              <p:cond delay="3500"/>
                            </p:stCondLst>
                            <p:childTnLst>
                              <p:par>
                                <p:cTn id="36" presetID="18" presetClass="entr" presetSubtype="12" fill="hold"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strips(downLeft)">
                                      <p:cBhvr>
                                        <p:cTn id="38" dur="500"/>
                                        <p:tgtEl>
                                          <p:spTgt spid="38"/>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500" fill="hold"/>
                                        <p:tgtEl>
                                          <p:spTgt spid="44"/>
                                        </p:tgtEl>
                                        <p:attrNameLst>
                                          <p:attrName>ppt_w</p:attrName>
                                        </p:attrNameLst>
                                      </p:cBhvr>
                                      <p:tavLst>
                                        <p:tav tm="0">
                                          <p:val>
                                            <p:fltVal val="0"/>
                                          </p:val>
                                        </p:tav>
                                        <p:tav tm="100000">
                                          <p:val>
                                            <p:strVal val="#ppt_w"/>
                                          </p:val>
                                        </p:tav>
                                      </p:tavLst>
                                    </p:anim>
                                    <p:anim calcmode="lin" valueType="num">
                                      <p:cBhvr>
                                        <p:cTn id="43" dur="500" fill="hold"/>
                                        <p:tgtEl>
                                          <p:spTgt spid="44"/>
                                        </p:tgtEl>
                                        <p:attrNameLst>
                                          <p:attrName>ppt_h</p:attrName>
                                        </p:attrNameLst>
                                      </p:cBhvr>
                                      <p:tavLst>
                                        <p:tav tm="0">
                                          <p:val>
                                            <p:fltVal val="0"/>
                                          </p:val>
                                        </p:tav>
                                        <p:tav tm="100000">
                                          <p:val>
                                            <p:strVal val="#ppt_h"/>
                                          </p:val>
                                        </p:tav>
                                      </p:tavLst>
                                    </p:anim>
                                    <p:animEffect transition="in" filter="fade">
                                      <p:cBhvr>
                                        <p:cTn id="44" dur="500"/>
                                        <p:tgtEl>
                                          <p:spTgt spid="44"/>
                                        </p:tgtEl>
                                      </p:cBhvr>
                                    </p:animEffect>
                                  </p:childTnLst>
                                </p:cTn>
                              </p:par>
                            </p:childTnLst>
                          </p:cTn>
                        </p:par>
                        <p:par>
                          <p:cTn id="45" fill="hold">
                            <p:stCondLst>
                              <p:cond delay="4500"/>
                            </p:stCondLst>
                            <p:childTnLst>
                              <p:par>
                                <p:cTn id="46" presetID="53" presetClass="entr" presetSubtype="16"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 calcmode="lin" valueType="num">
                                      <p:cBhvr>
                                        <p:cTn id="48" dur="500" fill="hold"/>
                                        <p:tgtEl>
                                          <p:spTgt spid="49"/>
                                        </p:tgtEl>
                                        <p:attrNameLst>
                                          <p:attrName>ppt_w</p:attrName>
                                        </p:attrNameLst>
                                      </p:cBhvr>
                                      <p:tavLst>
                                        <p:tav tm="0">
                                          <p:val>
                                            <p:fltVal val="0"/>
                                          </p:val>
                                        </p:tav>
                                        <p:tav tm="100000">
                                          <p:val>
                                            <p:strVal val="#ppt_w"/>
                                          </p:val>
                                        </p:tav>
                                      </p:tavLst>
                                    </p:anim>
                                    <p:anim calcmode="lin" valueType="num">
                                      <p:cBhvr>
                                        <p:cTn id="49" dur="500" fill="hold"/>
                                        <p:tgtEl>
                                          <p:spTgt spid="49"/>
                                        </p:tgtEl>
                                        <p:attrNameLst>
                                          <p:attrName>ppt_h</p:attrName>
                                        </p:attrNameLst>
                                      </p:cBhvr>
                                      <p:tavLst>
                                        <p:tav tm="0">
                                          <p:val>
                                            <p:fltVal val="0"/>
                                          </p:val>
                                        </p:tav>
                                        <p:tav tm="100000">
                                          <p:val>
                                            <p:strVal val="#ppt_h"/>
                                          </p:val>
                                        </p:tav>
                                      </p:tavLst>
                                    </p:anim>
                                    <p:animEffect transition="in" filter="fade">
                                      <p:cBhvr>
                                        <p:cTn id="50" dur="500"/>
                                        <p:tgtEl>
                                          <p:spTgt spid="49"/>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41"/>
                                        </p:tgtEl>
                                        <p:attrNameLst>
                                          <p:attrName>style.visibility</p:attrName>
                                        </p:attrNameLst>
                                      </p:cBhvr>
                                      <p:to>
                                        <p:strVal val="visible"/>
                                      </p:to>
                                    </p:set>
                                    <p:anim calcmode="lin" valueType="num">
                                      <p:cBhvr>
                                        <p:cTn id="54" dur="500" fill="hold"/>
                                        <p:tgtEl>
                                          <p:spTgt spid="41"/>
                                        </p:tgtEl>
                                        <p:attrNameLst>
                                          <p:attrName>ppt_w</p:attrName>
                                        </p:attrNameLst>
                                      </p:cBhvr>
                                      <p:tavLst>
                                        <p:tav tm="0">
                                          <p:val>
                                            <p:fltVal val="0"/>
                                          </p:val>
                                        </p:tav>
                                        <p:tav tm="100000">
                                          <p:val>
                                            <p:strVal val="#ppt_w"/>
                                          </p:val>
                                        </p:tav>
                                      </p:tavLst>
                                    </p:anim>
                                    <p:anim calcmode="lin" valueType="num">
                                      <p:cBhvr>
                                        <p:cTn id="55" dur="500" fill="hold"/>
                                        <p:tgtEl>
                                          <p:spTgt spid="41"/>
                                        </p:tgtEl>
                                        <p:attrNameLst>
                                          <p:attrName>ppt_h</p:attrName>
                                        </p:attrNameLst>
                                      </p:cBhvr>
                                      <p:tavLst>
                                        <p:tav tm="0">
                                          <p:val>
                                            <p:fltVal val="0"/>
                                          </p:val>
                                        </p:tav>
                                        <p:tav tm="100000">
                                          <p:val>
                                            <p:strVal val="#ppt_h"/>
                                          </p:val>
                                        </p:tav>
                                      </p:tavLst>
                                    </p:anim>
                                    <p:animEffect transition="in" filter="fade">
                                      <p:cBhvr>
                                        <p:cTn id="5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rot="5400000">
            <a:off x="9716264" y="3122017"/>
            <a:ext cx="2005680" cy="965319"/>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wrap="square" lIns="121981" tIns="60991" rIns="121981" bIns="60991" rtlCol="0" anchor="ctr">
            <a:noAutofit/>
          </a:bodyPr>
          <a:lstStyle/>
          <a:p>
            <a:pPr algn="ctr"/>
            <a:endParaRPr lang="zh-CN" altLang="en-US" sz="2400">
              <a:solidFill>
                <a:schemeClr val="tx1">
                  <a:lumMod val="75000"/>
                  <a:lumOff val="25000"/>
                </a:schemeClr>
              </a:solidFill>
              <a:cs typeface="+mn-ea"/>
              <a:sym typeface="+mn-lt"/>
            </a:endParaRPr>
          </a:p>
        </p:txBody>
      </p:sp>
      <p:sp>
        <p:nvSpPr>
          <p:cNvPr id="36" name="任意多边形 35"/>
          <p:cNvSpPr/>
          <p:nvPr/>
        </p:nvSpPr>
        <p:spPr>
          <a:xfrm rot="18900000">
            <a:off x="7662394" y="2881866"/>
            <a:ext cx="1413828" cy="1432133"/>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wrap="square" lIns="121981" tIns="60991" rIns="121981" bIns="60991" rtlCol="0" anchor="ctr">
            <a:noAutofit/>
          </a:bodyPr>
          <a:lstStyle/>
          <a:p>
            <a:pPr algn="ctr"/>
            <a:endParaRPr lang="zh-CN" altLang="en-US" sz="2400">
              <a:solidFill>
                <a:schemeClr val="tx1">
                  <a:lumMod val="75000"/>
                  <a:lumOff val="25000"/>
                </a:schemeClr>
              </a:solidFill>
              <a:cs typeface="+mn-ea"/>
              <a:sym typeface="+mn-lt"/>
            </a:endParaRPr>
          </a:p>
        </p:txBody>
      </p:sp>
      <p:sp>
        <p:nvSpPr>
          <p:cNvPr id="37" name="任意多边形 36"/>
          <p:cNvSpPr/>
          <p:nvPr/>
        </p:nvSpPr>
        <p:spPr>
          <a:xfrm rot="18900000" flipV="1">
            <a:off x="8765607" y="3983295"/>
            <a:ext cx="1413828" cy="1432133"/>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wrap="square" lIns="121981" tIns="60991" rIns="121981" bIns="60991" rtlCol="0" anchor="ctr">
            <a:noAutofit/>
          </a:bodyPr>
          <a:lstStyle/>
          <a:p>
            <a:pPr algn="ctr"/>
            <a:endParaRPr lang="zh-CN" altLang="en-US" sz="2400">
              <a:solidFill>
                <a:schemeClr val="tx1">
                  <a:lumMod val="75000"/>
                  <a:lumOff val="25000"/>
                </a:schemeClr>
              </a:solidFill>
              <a:cs typeface="+mn-ea"/>
              <a:sym typeface="+mn-lt"/>
            </a:endParaRPr>
          </a:p>
        </p:txBody>
      </p:sp>
      <p:sp>
        <p:nvSpPr>
          <p:cNvPr id="38" name="任意多边形 37"/>
          <p:cNvSpPr/>
          <p:nvPr/>
        </p:nvSpPr>
        <p:spPr>
          <a:xfrm rot="2700000">
            <a:off x="8740575" y="1775953"/>
            <a:ext cx="1413051" cy="1432920"/>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wrap="square" lIns="121981" tIns="60991" rIns="121981" bIns="60991" rtlCol="0" anchor="ctr">
            <a:noAutofit/>
          </a:bodyPr>
          <a:lstStyle/>
          <a:p>
            <a:pPr algn="ctr"/>
            <a:endParaRPr lang="zh-CN" altLang="en-US" sz="2400">
              <a:solidFill>
                <a:schemeClr val="tx1">
                  <a:lumMod val="75000"/>
                  <a:lumOff val="25000"/>
                </a:schemeClr>
              </a:solidFill>
              <a:cs typeface="+mn-ea"/>
              <a:sym typeface="+mn-lt"/>
            </a:endParaRPr>
          </a:p>
        </p:txBody>
      </p:sp>
      <p:sp>
        <p:nvSpPr>
          <p:cNvPr id="39" name="心形 38"/>
          <p:cNvSpPr/>
          <p:nvPr/>
        </p:nvSpPr>
        <p:spPr>
          <a:xfrm>
            <a:off x="9244820" y="1317895"/>
            <a:ext cx="469289" cy="390860"/>
          </a:xfrm>
          <a:prstGeom prst="hear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81" tIns="60991" rIns="121981" bIns="60991" rtlCol="0" anchor="ctr"/>
          <a:lstStyle/>
          <a:p>
            <a:pPr algn="ctr"/>
            <a:endParaRPr lang="zh-CN" altLang="en-US" sz="2400">
              <a:solidFill>
                <a:schemeClr val="tx1">
                  <a:lumMod val="75000"/>
                  <a:lumOff val="25000"/>
                </a:schemeClr>
              </a:solidFill>
              <a:cs typeface="+mn-ea"/>
              <a:sym typeface="+mn-lt"/>
            </a:endParaRPr>
          </a:p>
        </p:txBody>
      </p:sp>
      <p:grpSp>
        <p:nvGrpSpPr>
          <p:cNvPr id="40" name="组合 39"/>
          <p:cNvGrpSpPr/>
          <p:nvPr/>
        </p:nvGrpSpPr>
        <p:grpSpPr>
          <a:xfrm>
            <a:off x="11420799" y="3274217"/>
            <a:ext cx="300064" cy="752987"/>
            <a:chOff x="3114596" y="2996938"/>
            <a:chExt cx="224872" cy="564609"/>
          </a:xfrm>
          <a:solidFill>
            <a:srgbClr val="5B9BD5"/>
          </a:solidFill>
        </p:grpSpPr>
        <p:sp>
          <p:nvSpPr>
            <p:cNvPr id="41" name="椭圆 40"/>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42" name="同侧圆角矩形 41"/>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43" name="矩形 42"/>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44" name="同侧圆角矩形 43"/>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45" name="同侧圆角矩形 44"/>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46" name="同侧圆角矩形 45"/>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47" name="同侧圆角矩形 46"/>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grpSp>
      <p:grpSp>
        <p:nvGrpSpPr>
          <p:cNvPr id="48" name="组合 47"/>
          <p:cNvGrpSpPr/>
          <p:nvPr/>
        </p:nvGrpSpPr>
        <p:grpSpPr>
          <a:xfrm>
            <a:off x="7006061" y="3391048"/>
            <a:ext cx="586935" cy="415787"/>
            <a:chOff x="4979939" y="3638125"/>
            <a:chExt cx="439857" cy="311768"/>
          </a:xfrm>
          <a:solidFill>
            <a:srgbClr val="5B9BD5"/>
          </a:solidFill>
        </p:grpSpPr>
        <p:grpSp>
          <p:nvGrpSpPr>
            <p:cNvPr id="49" name="组合 48"/>
            <p:cNvGrpSpPr/>
            <p:nvPr/>
          </p:nvGrpSpPr>
          <p:grpSpPr>
            <a:xfrm>
              <a:off x="4979939" y="3681386"/>
              <a:ext cx="439857" cy="268507"/>
              <a:chOff x="4975778" y="3669385"/>
              <a:chExt cx="439857" cy="268507"/>
            </a:xfrm>
            <a:grpFill/>
          </p:grpSpPr>
          <p:grpSp>
            <p:nvGrpSpPr>
              <p:cNvPr id="51" name="组合 50"/>
              <p:cNvGrpSpPr/>
              <p:nvPr/>
            </p:nvGrpSpPr>
            <p:grpSpPr>
              <a:xfrm>
                <a:off x="4975778" y="3689944"/>
                <a:ext cx="439857" cy="24689"/>
                <a:chOff x="4902784" y="3688900"/>
                <a:chExt cx="439857" cy="24689"/>
              </a:xfrm>
              <a:grpFill/>
            </p:grpSpPr>
            <p:sp>
              <p:nvSpPr>
                <p:cNvPr id="55" name="矩形 54"/>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56" name="矩形 55"/>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grpSp>
          <p:sp>
            <p:nvSpPr>
              <p:cNvPr id="52" name="等腰三角形 51"/>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53" name="矩形 52"/>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sp>
            <p:nvSpPr>
              <p:cNvPr id="54" name="矩形 53"/>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grpSp>
        <p:sp>
          <p:nvSpPr>
            <p:cNvPr id="50" name="剪去单角的矩形 49"/>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bg1"/>
                </a:solidFill>
                <a:cs typeface="+mn-ea"/>
                <a:sym typeface="+mn-lt"/>
              </a:endParaRPr>
            </a:p>
          </p:txBody>
        </p:sp>
      </p:grpSp>
      <p:grpSp>
        <p:nvGrpSpPr>
          <p:cNvPr id="57" name="组合 56"/>
          <p:cNvGrpSpPr/>
          <p:nvPr/>
        </p:nvGrpSpPr>
        <p:grpSpPr>
          <a:xfrm>
            <a:off x="9162039" y="5416423"/>
            <a:ext cx="620963" cy="558071"/>
            <a:chOff x="2928203" y="5369694"/>
            <a:chExt cx="465358" cy="418456"/>
          </a:xfrm>
          <a:solidFill>
            <a:srgbClr val="5B9BD5"/>
          </a:solidFill>
        </p:grpSpPr>
        <p:grpSp>
          <p:nvGrpSpPr>
            <p:cNvPr id="58" name="组合 57"/>
            <p:cNvGrpSpPr/>
            <p:nvPr/>
          </p:nvGrpSpPr>
          <p:grpSpPr>
            <a:xfrm>
              <a:off x="2928203" y="5369694"/>
              <a:ext cx="460390" cy="418456"/>
              <a:chOff x="10760386" y="4041158"/>
              <a:chExt cx="460390" cy="418456"/>
            </a:xfrm>
            <a:grpFill/>
          </p:grpSpPr>
          <p:sp>
            <p:nvSpPr>
              <p:cNvPr id="61" name="任意多边形 60"/>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62" name="任意多边形 61"/>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grpSp>
        <p:sp>
          <p:nvSpPr>
            <p:cNvPr id="59" name="任意多边形 58"/>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sp>
          <p:nvSpPr>
            <p:cNvPr id="60" name="任意多边形 59"/>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cs typeface="+mn-ea"/>
                <a:sym typeface="+mn-lt"/>
              </a:endParaRPr>
            </a:p>
          </p:txBody>
        </p:sp>
      </p:grpSp>
      <p:sp>
        <p:nvSpPr>
          <p:cNvPr id="63" name="矩形 62"/>
          <p:cNvSpPr/>
          <p:nvPr/>
        </p:nvSpPr>
        <p:spPr>
          <a:xfrm>
            <a:off x="611626" y="1802074"/>
            <a:ext cx="1477426" cy="492493"/>
          </a:xfrm>
          <a:prstGeom prst="rect">
            <a:avLst/>
          </a:prstGeom>
        </p:spPr>
        <p:txBody>
          <a:bodyPr wrap="none" lIns="121969" tIns="60985" rIns="121969" bIns="60985">
            <a:spAutoFit/>
          </a:bodyPr>
          <a:lstStyle/>
          <a:p>
            <a:r>
              <a:rPr lang="zh-CN" altLang="en-US" sz="2400" b="1" dirty="0">
                <a:solidFill>
                  <a:schemeClr val="bg1"/>
                </a:solidFill>
                <a:cs typeface="+mn-ea"/>
                <a:sym typeface="+mn-lt"/>
              </a:rPr>
              <a:t>添加标题</a:t>
            </a:r>
            <a:endParaRPr lang="en-US" altLang="zh-CN" sz="2400" b="1" dirty="0">
              <a:solidFill>
                <a:schemeClr val="bg1"/>
              </a:solidFill>
              <a:cs typeface="+mn-ea"/>
              <a:sym typeface="+mn-lt"/>
            </a:endParaRPr>
          </a:p>
        </p:txBody>
      </p:sp>
      <p:sp>
        <p:nvSpPr>
          <p:cNvPr id="64" name="矩形 47"/>
          <p:cNvSpPr>
            <a:spLocks noChangeArrowheads="1"/>
          </p:cNvSpPr>
          <p:nvPr/>
        </p:nvSpPr>
        <p:spPr bwMode="auto">
          <a:xfrm>
            <a:off x="611625" y="2448220"/>
            <a:ext cx="3225064" cy="68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69" tIns="60985" rIns="121969" bIns="6098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65" dirty="0">
                <a:solidFill>
                  <a:schemeClr val="bg1"/>
                </a:solidFill>
                <a:latin typeface="+mn-lt"/>
                <a:ea typeface="+mn-ea"/>
                <a:cs typeface="+mn-ea"/>
                <a:sym typeface="+mn-lt"/>
              </a:rPr>
              <a:t>在此录入上述图表的综合描述说明，在此录入上述图表的综合描述说明。</a:t>
            </a:r>
            <a:endParaRPr lang="zh-CN" altLang="en-US" sz="1465" dirty="0">
              <a:solidFill>
                <a:schemeClr val="bg1"/>
              </a:solidFill>
              <a:latin typeface="+mn-lt"/>
              <a:ea typeface="+mn-ea"/>
              <a:cs typeface="+mn-ea"/>
              <a:sym typeface="+mn-lt"/>
            </a:endParaRPr>
          </a:p>
        </p:txBody>
      </p:sp>
      <p:sp>
        <p:nvSpPr>
          <p:cNvPr id="65" name="矩形 64"/>
          <p:cNvSpPr/>
          <p:nvPr/>
        </p:nvSpPr>
        <p:spPr>
          <a:xfrm>
            <a:off x="4034055" y="1802074"/>
            <a:ext cx="1477426" cy="492493"/>
          </a:xfrm>
          <a:prstGeom prst="rect">
            <a:avLst/>
          </a:prstGeom>
        </p:spPr>
        <p:txBody>
          <a:bodyPr wrap="none" lIns="121969" tIns="60985" rIns="121969" bIns="60985">
            <a:spAutoFit/>
          </a:bodyPr>
          <a:lstStyle/>
          <a:p>
            <a:r>
              <a:rPr lang="zh-CN" altLang="en-US" sz="2400" b="1" dirty="0">
                <a:solidFill>
                  <a:schemeClr val="bg1"/>
                </a:solidFill>
                <a:cs typeface="+mn-ea"/>
                <a:sym typeface="+mn-lt"/>
              </a:rPr>
              <a:t>添加标题</a:t>
            </a:r>
            <a:endParaRPr lang="en-US" altLang="zh-CN" sz="2400" b="1" dirty="0">
              <a:solidFill>
                <a:schemeClr val="bg1"/>
              </a:solidFill>
              <a:cs typeface="+mn-ea"/>
              <a:sym typeface="+mn-lt"/>
            </a:endParaRPr>
          </a:p>
        </p:txBody>
      </p:sp>
      <p:sp>
        <p:nvSpPr>
          <p:cNvPr id="66" name="矩形 47"/>
          <p:cNvSpPr>
            <a:spLocks noChangeArrowheads="1"/>
          </p:cNvSpPr>
          <p:nvPr/>
        </p:nvSpPr>
        <p:spPr bwMode="auto">
          <a:xfrm>
            <a:off x="4034054" y="2448220"/>
            <a:ext cx="3203180" cy="68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69" tIns="60985" rIns="121969" bIns="6098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65" dirty="0">
                <a:solidFill>
                  <a:schemeClr val="bg1"/>
                </a:solidFill>
                <a:latin typeface="+mn-lt"/>
                <a:ea typeface="+mn-ea"/>
                <a:cs typeface="+mn-ea"/>
                <a:sym typeface="+mn-lt"/>
              </a:rPr>
              <a:t>在此录入上述图表的综合描述说明，在此录入上述图表的综合描述说明。</a:t>
            </a:r>
            <a:endParaRPr lang="zh-CN" altLang="en-US" sz="1465" dirty="0">
              <a:solidFill>
                <a:schemeClr val="bg1"/>
              </a:solidFill>
              <a:latin typeface="+mn-lt"/>
              <a:ea typeface="+mn-ea"/>
              <a:cs typeface="+mn-ea"/>
              <a:sym typeface="+mn-lt"/>
            </a:endParaRPr>
          </a:p>
        </p:txBody>
      </p:sp>
      <p:sp>
        <p:nvSpPr>
          <p:cNvPr id="67" name="矩形 66"/>
          <p:cNvSpPr/>
          <p:nvPr/>
        </p:nvSpPr>
        <p:spPr>
          <a:xfrm>
            <a:off x="611626" y="4548091"/>
            <a:ext cx="1477426" cy="492493"/>
          </a:xfrm>
          <a:prstGeom prst="rect">
            <a:avLst/>
          </a:prstGeom>
        </p:spPr>
        <p:txBody>
          <a:bodyPr wrap="none" lIns="121969" tIns="60985" rIns="121969" bIns="60985">
            <a:spAutoFit/>
          </a:bodyPr>
          <a:lstStyle/>
          <a:p>
            <a:r>
              <a:rPr lang="zh-CN" altLang="en-US" sz="2400" b="1" dirty="0">
                <a:solidFill>
                  <a:schemeClr val="bg1"/>
                </a:solidFill>
                <a:cs typeface="+mn-ea"/>
                <a:sym typeface="+mn-lt"/>
              </a:rPr>
              <a:t>添加标题</a:t>
            </a:r>
            <a:endParaRPr lang="en-US" altLang="zh-CN" sz="2400" b="1" dirty="0">
              <a:solidFill>
                <a:schemeClr val="bg1"/>
              </a:solidFill>
              <a:cs typeface="+mn-ea"/>
              <a:sym typeface="+mn-lt"/>
            </a:endParaRPr>
          </a:p>
        </p:txBody>
      </p:sp>
      <p:sp>
        <p:nvSpPr>
          <p:cNvPr id="68" name="矩形 47"/>
          <p:cNvSpPr>
            <a:spLocks noChangeArrowheads="1"/>
          </p:cNvSpPr>
          <p:nvPr/>
        </p:nvSpPr>
        <p:spPr bwMode="auto">
          <a:xfrm>
            <a:off x="611625" y="5194236"/>
            <a:ext cx="3225064" cy="68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69" tIns="60985" rIns="121969" bIns="6098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65" dirty="0" smtClean="0">
                <a:solidFill>
                  <a:schemeClr val="bg1"/>
                </a:solidFill>
                <a:latin typeface="+mn-lt"/>
                <a:ea typeface="+mn-ea"/>
                <a:cs typeface="+mn-ea"/>
                <a:sym typeface="+mn-lt"/>
              </a:rPr>
              <a:t>亮亮图文旗舰店</a:t>
            </a:r>
            <a:endParaRPr lang="zh-CN" altLang="en-US" sz="1465" dirty="0" smtClean="0">
              <a:solidFill>
                <a:schemeClr val="bg1"/>
              </a:solidFill>
              <a:latin typeface="+mn-lt"/>
              <a:ea typeface="+mn-ea"/>
              <a:cs typeface="+mn-ea"/>
              <a:sym typeface="+mn-lt"/>
            </a:endParaRPr>
          </a:p>
          <a:p>
            <a:pPr>
              <a:lnSpc>
                <a:spcPct val="130000"/>
              </a:lnSpc>
              <a:spcBef>
                <a:spcPct val="0"/>
              </a:spcBef>
              <a:buNone/>
            </a:pPr>
            <a:r>
              <a:rPr lang="en-US" altLang="zh-CN" sz="1465" dirty="0" smtClean="0">
                <a:solidFill>
                  <a:schemeClr val="bg1"/>
                </a:solidFill>
                <a:latin typeface="+mn-lt"/>
                <a:ea typeface="+mn-ea"/>
                <a:cs typeface="+mn-ea"/>
                <a:sym typeface="+mn-lt"/>
              </a:rPr>
              <a:t>https://liangliangtuwen.tmall.com</a:t>
            </a:r>
            <a:endParaRPr lang="en-US" altLang="zh-CN" sz="1465" dirty="0">
              <a:solidFill>
                <a:schemeClr val="bg1"/>
              </a:solidFill>
              <a:latin typeface="+mn-lt"/>
              <a:ea typeface="+mn-ea"/>
              <a:cs typeface="+mn-ea"/>
              <a:sym typeface="+mn-lt"/>
            </a:endParaRPr>
          </a:p>
        </p:txBody>
      </p:sp>
      <p:sp>
        <p:nvSpPr>
          <p:cNvPr id="69" name="矩形 68"/>
          <p:cNvSpPr/>
          <p:nvPr/>
        </p:nvSpPr>
        <p:spPr>
          <a:xfrm>
            <a:off x="4034055" y="4548091"/>
            <a:ext cx="1477426" cy="492493"/>
          </a:xfrm>
          <a:prstGeom prst="rect">
            <a:avLst/>
          </a:prstGeom>
        </p:spPr>
        <p:txBody>
          <a:bodyPr wrap="none" lIns="121969" tIns="60985" rIns="121969" bIns="60985">
            <a:spAutoFit/>
          </a:bodyPr>
          <a:lstStyle/>
          <a:p>
            <a:r>
              <a:rPr lang="zh-CN" altLang="en-US" sz="2400" b="1" dirty="0">
                <a:solidFill>
                  <a:schemeClr val="bg1"/>
                </a:solidFill>
                <a:cs typeface="+mn-ea"/>
                <a:sym typeface="+mn-lt"/>
              </a:rPr>
              <a:t>添加标题</a:t>
            </a:r>
            <a:endParaRPr lang="en-US" altLang="zh-CN" sz="2400" b="1" dirty="0">
              <a:solidFill>
                <a:schemeClr val="bg1"/>
              </a:solidFill>
              <a:cs typeface="+mn-ea"/>
              <a:sym typeface="+mn-lt"/>
            </a:endParaRPr>
          </a:p>
        </p:txBody>
      </p:sp>
      <p:sp>
        <p:nvSpPr>
          <p:cNvPr id="70" name="矩形 47"/>
          <p:cNvSpPr>
            <a:spLocks noChangeArrowheads="1"/>
          </p:cNvSpPr>
          <p:nvPr/>
        </p:nvSpPr>
        <p:spPr bwMode="auto">
          <a:xfrm>
            <a:off x="4034054" y="5194236"/>
            <a:ext cx="3203180" cy="680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69" tIns="60985" rIns="121969" bIns="60985">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30000"/>
              </a:lnSpc>
              <a:spcBef>
                <a:spcPct val="0"/>
              </a:spcBef>
              <a:buNone/>
            </a:pPr>
            <a:r>
              <a:rPr lang="zh-CN" altLang="en-US" sz="1465" dirty="0">
                <a:solidFill>
                  <a:schemeClr val="bg1"/>
                </a:solidFill>
                <a:latin typeface="+mn-lt"/>
                <a:ea typeface="+mn-ea"/>
                <a:cs typeface="+mn-ea"/>
                <a:sym typeface="+mn-lt"/>
              </a:rPr>
              <a:t>在此录入上述图表的综合描述说明，在此录入上述图表的综合描述说明。</a:t>
            </a:r>
            <a:endParaRPr lang="zh-CN" altLang="en-US" sz="1465" dirty="0">
              <a:solidFill>
                <a:schemeClr val="bg1"/>
              </a:solidFill>
              <a:latin typeface="+mn-lt"/>
              <a:ea typeface="+mn-ea"/>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研究成果与应用</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500" fill="hold"/>
                                        <p:tgtEl>
                                          <p:spTgt spid="36"/>
                                        </p:tgtEl>
                                        <p:attrNameLst>
                                          <p:attrName>ppt_w</p:attrName>
                                        </p:attrNameLst>
                                      </p:cBhvr>
                                      <p:tavLst>
                                        <p:tav tm="0">
                                          <p:val>
                                            <p:fltVal val="0"/>
                                          </p:val>
                                        </p:tav>
                                        <p:tav tm="100000">
                                          <p:val>
                                            <p:strVal val="#ppt_w"/>
                                          </p:val>
                                        </p:tav>
                                      </p:tavLst>
                                    </p:anim>
                                    <p:anim calcmode="lin" valueType="num">
                                      <p:cBhvr>
                                        <p:cTn id="13" dur="500" fill="hold"/>
                                        <p:tgtEl>
                                          <p:spTgt spid="36"/>
                                        </p:tgtEl>
                                        <p:attrNameLst>
                                          <p:attrName>ppt_h</p:attrName>
                                        </p:attrNameLst>
                                      </p:cBhvr>
                                      <p:tavLst>
                                        <p:tav tm="0">
                                          <p:val>
                                            <p:fltVal val="0"/>
                                          </p:val>
                                        </p:tav>
                                        <p:tav tm="100000">
                                          <p:val>
                                            <p:strVal val="#ppt_h"/>
                                          </p:val>
                                        </p:tav>
                                      </p:tavLst>
                                    </p:anim>
                                    <p:animEffect transition="in" filter="fade">
                                      <p:cBhvr>
                                        <p:cTn id="14" dur="500"/>
                                        <p:tgtEl>
                                          <p:spTgt spid="3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p:cTn id="28" dur="500" fill="hold"/>
                                        <p:tgtEl>
                                          <p:spTgt spid="39"/>
                                        </p:tgtEl>
                                        <p:attrNameLst>
                                          <p:attrName>ppt_w</p:attrName>
                                        </p:attrNameLst>
                                      </p:cBhvr>
                                      <p:tavLst>
                                        <p:tav tm="0">
                                          <p:val>
                                            <p:fltVal val="0"/>
                                          </p:val>
                                        </p:tav>
                                        <p:tav tm="100000">
                                          <p:val>
                                            <p:strVal val="#ppt_w"/>
                                          </p:val>
                                        </p:tav>
                                      </p:tavLst>
                                    </p:anim>
                                    <p:anim calcmode="lin" valueType="num">
                                      <p:cBhvr>
                                        <p:cTn id="29" dur="500" fill="hold"/>
                                        <p:tgtEl>
                                          <p:spTgt spid="39"/>
                                        </p:tgtEl>
                                        <p:attrNameLst>
                                          <p:attrName>ppt_h</p:attrName>
                                        </p:attrNameLst>
                                      </p:cBhvr>
                                      <p:tavLst>
                                        <p:tav tm="0">
                                          <p:val>
                                            <p:fltVal val="0"/>
                                          </p:val>
                                        </p:tav>
                                        <p:tav tm="100000">
                                          <p:val>
                                            <p:strVal val="#ppt_h"/>
                                          </p:val>
                                        </p:tav>
                                      </p:tavLst>
                                    </p:anim>
                                    <p:animEffect transition="in" filter="fade">
                                      <p:cBhvr>
                                        <p:cTn id="30" dur="500"/>
                                        <p:tgtEl>
                                          <p:spTgt spid="39"/>
                                        </p:tgtEl>
                                      </p:cBhvr>
                                    </p:animEffect>
                                  </p:childTnLst>
                                </p:cTn>
                              </p:par>
                              <p:par>
                                <p:cTn id="31" presetID="53" presetClass="entr" presetSubtype="16"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par>
                                <p:cTn id="36" presetID="53" presetClass="entr" presetSubtype="16" fill="hold" nodeType="withEffect">
                                  <p:stCondLst>
                                    <p:cond delay="0"/>
                                  </p:stCondLst>
                                  <p:childTnLst>
                                    <p:set>
                                      <p:cBhvr>
                                        <p:cTn id="37" dur="1" fill="hold">
                                          <p:stCondLst>
                                            <p:cond delay="0"/>
                                          </p:stCondLst>
                                        </p:cTn>
                                        <p:tgtEl>
                                          <p:spTgt spid="48"/>
                                        </p:tgtEl>
                                        <p:attrNameLst>
                                          <p:attrName>style.visibility</p:attrName>
                                        </p:attrNameLst>
                                      </p:cBhvr>
                                      <p:to>
                                        <p:strVal val="visible"/>
                                      </p:to>
                                    </p:set>
                                    <p:anim calcmode="lin" valueType="num">
                                      <p:cBhvr>
                                        <p:cTn id="38" dur="500" fill="hold"/>
                                        <p:tgtEl>
                                          <p:spTgt spid="48"/>
                                        </p:tgtEl>
                                        <p:attrNameLst>
                                          <p:attrName>ppt_w</p:attrName>
                                        </p:attrNameLst>
                                      </p:cBhvr>
                                      <p:tavLst>
                                        <p:tav tm="0">
                                          <p:val>
                                            <p:fltVal val="0"/>
                                          </p:val>
                                        </p:tav>
                                        <p:tav tm="100000">
                                          <p:val>
                                            <p:strVal val="#ppt_w"/>
                                          </p:val>
                                        </p:tav>
                                      </p:tavLst>
                                    </p:anim>
                                    <p:anim calcmode="lin" valueType="num">
                                      <p:cBhvr>
                                        <p:cTn id="39" dur="500" fill="hold"/>
                                        <p:tgtEl>
                                          <p:spTgt spid="48"/>
                                        </p:tgtEl>
                                        <p:attrNameLst>
                                          <p:attrName>ppt_h</p:attrName>
                                        </p:attrNameLst>
                                      </p:cBhvr>
                                      <p:tavLst>
                                        <p:tav tm="0">
                                          <p:val>
                                            <p:fltVal val="0"/>
                                          </p:val>
                                        </p:tav>
                                        <p:tav tm="100000">
                                          <p:val>
                                            <p:strVal val="#ppt_h"/>
                                          </p:val>
                                        </p:tav>
                                      </p:tavLst>
                                    </p:anim>
                                    <p:animEffect transition="in" filter="fade">
                                      <p:cBhvr>
                                        <p:cTn id="40" dur="500"/>
                                        <p:tgtEl>
                                          <p:spTgt spid="48"/>
                                        </p:tgtEl>
                                      </p:cBhvr>
                                    </p:animEffect>
                                  </p:childTnLst>
                                </p:cTn>
                              </p:par>
                              <p:par>
                                <p:cTn id="41" presetID="53" presetClass="entr" presetSubtype="16" fill="hold" nodeType="withEffect">
                                  <p:stCondLst>
                                    <p:cond delay="0"/>
                                  </p:stCondLst>
                                  <p:childTnLst>
                                    <p:set>
                                      <p:cBhvr>
                                        <p:cTn id="42" dur="1" fill="hold">
                                          <p:stCondLst>
                                            <p:cond delay="0"/>
                                          </p:stCondLst>
                                        </p:cTn>
                                        <p:tgtEl>
                                          <p:spTgt spid="57"/>
                                        </p:tgtEl>
                                        <p:attrNameLst>
                                          <p:attrName>style.visibility</p:attrName>
                                        </p:attrNameLst>
                                      </p:cBhvr>
                                      <p:to>
                                        <p:strVal val="visible"/>
                                      </p:to>
                                    </p:set>
                                    <p:anim calcmode="lin" valueType="num">
                                      <p:cBhvr>
                                        <p:cTn id="43" dur="500" fill="hold"/>
                                        <p:tgtEl>
                                          <p:spTgt spid="57"/>
                                        </p:tgtEl>
                                        <p:attrNameLst>
                                          <p:attrName>ppt_w</p:attrName>
                                        </p:attrNameLst>
                                      </p:cBhvr>
                                      <p:tavLst>
                                        <p:tav tm="0">
                                          <p:val>
                                            <p:fltVal val="0"/>
                                          </p:val>
                                        </p:tav>
                                        <p:tav tm="100000">
                                          <p:val>
                                            <p:strVal val="#ppt_w"/>
                                          </p:val>
                                        </p:tav>
                                      </p:tavLst>
                                    </p:anim>
                                    <p:anim calcmode="lin" valueType="num">
                                      <p:cBhvr>
                                        <p:cTn id="44" dur="500" fill="hold"/>
                                        <p:tgtEl>
                                          <p:spTgt spid="57"/>
                                        </p:tgtEl>
                                        <p:attrNameLst>
                                          <p:attrName>ppt_h</p:attrName>
                                        </p:attrNameLst>
                                      </p:cBhvr>
                                      <p:tavLst>
                                        <p:tav tm="0">
                                          <p:val>
                                            <p:fltVal val="0"/>
                                          </p:val>
                                        </p:tav>
                                        <p:tav tm="100000">
                                          <p:val>
                                            <p:strVal val="#ppt_h"/>
                                          </p:val>
                                        </p:tav>
                                      </p:tavLst>
                                    </p:anim>
                                    <p:animEffect transition="in" filter="fade">
                                      <p:cBhvr>
                                        <p:cTn id="45" dur="500"/>
                                        <p:tgtEl>
                                          <p:spTgt spid="57"/>
                                        </p:tgtEl>
                                      </p:cBhvr>
                                    </p:animEffect>
                                  </p:childTnLst>
                                </p:cTn>
                              </p:par>
                            </p:childTnLst>
                          </p:cTn>
                        </p:par>
                        <p:par>
                          <p:cTn id="46" fill="hold">
                            <p:stCondLst>
                              <p:cond delay="1000"/>
                            </p:stCondLst>
                            <p:childTnLst>
                              <p:par>
                                <p:cTn id="47" presetID="14" presetClass="entr" presetSubtype="1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randombar(horizontal)">
                                      <p:cBhvr>
                                        <p:cTn id="49" dur="400"/>
                                        <p:tgtEl>
                                          <p:spTgt spid="6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randombar(horizontal)">
                                      <p:cBhvr>
                                        <p:cTn id="52" dur="400"/>
                                        <p:tgtEl>
                                          <p:spTgt spid="64"/>
                                        </p:tgtEl>
                                      </p:cBhvr>
                                    </p:animEffect>
                                  </p:childTnLst>
                                </p:cTn>
                              </p:par>
                            </p:childTnLst>
                          </p:cTn>
                        </p:par>
                        <p:par>
                          <p:cTn id="53" fill="hold">
                            <p:stCondLst>
                              <p:cond delay="1500"/>
                            </p:stCondLst>
                            <p:childTnLst>
                              <p:par>
                                <p:cTn id="54" presetID="14" presetClass="entr" presetSubtype="10" fill="hold" grpId="0" nodeType="afterEffect">
                                  <p:stCondLst>
                                    <p:cond delay="100"/>
                                  </p:stCondLst>
                                  <p:childTnLst>
                                    <p:set>
                                      <p:cBhvr>
                                        <p:cTn id="55" dur="1" fill="hold">
                                          <p:stCondLst>
                                            <p:cond delay="0"/>
                                          </p:stCondLst>
                                        </p:cTn>
                                        <p:tgtEl>
                                          <p:spTgt spid="65"/>
                                        </p:tgtEl>
                                        <p:attrNameLst>
                                          <p:attrName>style.visibility</p:attrName>
                                        </p:attrNameLst>
                                      </p:cBhvr>
                                      <p:to>
                                        <p:strVal val="visible"/>
                                      </p:to>
                                    </p:set>
                                    <p:animEffect transition="in" filter="randombar(horizontal)">
                                      <p:cBhvr>
                                        <p:cTn id="56" dur="400"/>
                                        <p:tgtEl>
                                          <p:spTgt spid="65"/>
                                        </p:tgtEl>
                                      </p:cBhvr>
                                    </p:animEffect>
                                  </p:childTnLst>
                                </p:cTn>
                              </p:par>
                              <p:par>
                                <p:cTn id="57" presetID="14" presetClass="entr" presetSubtype="10" fill="hold" grpId="0" nodeType="withEffect">
                                  <p:stCondLst>
                                    <p:cond delay="100"/>
                                  </p:stCondLst>
                                  <p:childTnLst>
                                    <p:set>
                                      <p:cBhvr>
                                        <p:cTn id="58" dur="1" fill="hold">
                                          <p:stCondLst>
                                            <p:cond delay="0"/>
                                          </p:stCondLst>
                                        </p:cTn>
                                        <p:tgtEl>
                                          <p:spTgt spid="66"/>
                                        </p:tgtEl>
                                        <p:attrNameLst>
                                          <p:attrName>style.visibility</p:attrName>
                                        </p:attrNameLst>
                                      </p:cBhvr>
                                      <p:to>
                                        <p:strVal val="visible"/>
                                      </p:to>
                                    </p:set>
                                    <p:animEffect transition="in" filter="randombar(horizontal)">
                                      <p:cBhvr>
                                        <p:cTn id="59" dur="400"/>
                                        <p:tgtEl>
                                          <p:spTgt spid="66"/>
                                        </p:tgtEl>
                                      </p:cBhvr>
                                    </p:animEffect>
                                  </p:childTnLst>
                                </p:cTn>
                              </p:par>
                            </p:childTnLst>
                          </p:cTn>
                        </p:par>
                        <p:par>
                          <p:cTn id="60" fill="hold">
                            <p:stCondLst>
                              <p:cond delay="2100"/>
                            </p:stCondLst>
                            <p:childTnLst>
                              <p:par>
                                <p:cTn id="61" presetID="14" presetClass="entr" presetSubtype="10" fill="hold" grpId="0" nodeType="afterEffect">
                                  <p:stCondLst>
                                    <p:cond delay="100"/>
                                  </p:stCondLst>
                                  <p:childTnLst>
                                    <p:set>
                                      <p:cBhvr>
                                        <p:cTn id="62" dur="1" fill="hold">
                                          <p:stCondLst>
                                            <p:cond delay="0"/>
                                          </p:stCondLst>
                                        </p:cTn>
                                        <p:tgtEl>
                                          <p:spTgt spid="67"/>
                                        </p:tgtEl>
                                        <p:attrNameLst>
                                          <p:attrName>style.visibility</p:attrName>
                                        </p:attrNameLst>
                                      </p:cBhvr>
                                      <p:to>
                                        <p:strVal val="visible"/>
                                      </p:to>
                                    </p:set>
                                    <p:animEffect transition="in" filter="randombar(horizontal)">
                                      <p:cBhvr>
                                        <p:cTn id="63" dur="400"/>
                                        <p:tgtEl>
                                          <p:spTgt spid="67"/>
                                        </p:tgtEl>
                                      </p:cBhvr>
                                    </p:animEffect>
                                  </p:childTnLst>
                                </p:cTn>
                              </p:par>
                              <p:par>
                                <p:cTn id="64" presetID="14" presetClass="entr" presetSubtype="10" fill="hold" grpId="0" nodeType="withEffect">
                                  <p:stCondLst>
                                    <p:cond delay="100"/>
                                  </p:stCondLst>
                                  <p:childTnLst>
                                    <p:set>
                                      <p:cBhvr>
                                        <p:cTn id="65" dur="1" fill="hold">
                                          <p:stCondLst>
                                            <p:cond delay="0"/>
                                          </p:stCondLst>
                                        </p:cTn>
                                        <p:tgtEl>
                                          <p:spTgt spid="68"/>
                                        </p:tgtEl>
                                        <p:attrNameLst>
                                          <p:attrName>style.visibility</p:attrName>
                                        </p:attrNameLst>
                                      </p:cBhvr>
                                      <p:to>
                                        <p:strVal val="visible"/>
                                      </p:to>
                                    </p:set>
                                    <p:animEffect transition="in" filter="randombar(horizontal)">
                                      <p:cBhvr>
                                        <p:cTn id="66" dur="400"/>
                                        <p:tgtEl>
                                          <p:spTgt spid="68"/>
                                        </p:tgtEl>
                                      </p:cBhvr>
                                    </p:animEffect>
                                  </p:childTnLst>
                                </p:cTn>
                              </p:par>
                            </p:childTnLst>
                          </p:cTn>
                        </p:par>
                        <p:par>
                          <p:cTn id="67" fill="hold">
                            <p:stCondLst>
                              <p:cond delay="2700"/>
                            </p:stCondLst>
                            <p:childTnLst>
                              <p:par>
                                <p:cTn id="68" presetID="14" presetClass="entr" presetSubtype="10" fill="hold" grpId="0" nodeType="afterEffect">
                                  <p:stCondLst>
                                    <p:cond delay="100"/>
                                  </p:stCondLst>
                                  <p:childTnLst>
                                    <p:set>
                                      <p:cBhvr>
                                        <p:cTn id="69" dur="1" fill="hold">
                                          <p:stCondLst>
                                            <p:cond delay="0"/>
                                          </p:stCondLst>
                                        </p:cTn>
                                        <p:tgtEl>
                                          <p:spTgt spid="69"/>
                                        </p:tgtEl>
                                        <p:attrNameLst>
                                          <p:attrName>style.visibility</p:attrName>
                                        </p:attrNameLst>
                                      </p:cBhvr>
                                      <p:to>
                                        <p:strVal val="visible"/>
                                      </p:to>
                                    </p:set>
                                    <p:animEffect transition="in" filter="randombar(horizontal)">
                                      <p:cBhvr>
                                        <p:cTn id="70" dur="400"/>
                                        <p:tgtEl>
                                          <p:spTgt spid="69"/>
                                        </p:tgtEl>
                                      </p:cBhvr>
                                    </p:animEffect>
                                  </p:childTnLst>
                                </p:cTn>
                              </p:par>
                              <p:par>
                                <p:cTn id="71" presetID="14" presetClass="entr" presetSubtype="10" fill="hold" grpId="0" nodeType="withEffect">
                                  <p:stCondLst>
                                    <p:cond delay="100"/>
                                  </p:stCondLst>
                                  <p:childTnLst>
                                    <p:set>
                                      <p:cBhvr>
                                        <p:cTn id="72" dur="1" fill="hold">
                                          <p:stCondLst>
                                            <p:cond delay="0"/>
                                          </p:stCondLst>
                                        </p:cTn>
                                        <p:tgtEl>
                                          <p:spTgt spid="70"/>
                                        </p:tgtEl>
                                        <p:attrNameLst>
                                          <p:attrName>style.visibility</p:attrName>
                                        </p:attrNameLst>
                                      </p:cBhvr>
                                      <p:to>
                                        <p:strVal val="visible"/>
                                      </p:to>
                                    </p:set>
                                    <p:animEffect transition="in" filter="randombar(horizontal)">
                                      <p:cBhvr>
                                        <p:cTn id="73" dur="4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63" grpId="0"/>
      <p:bldP spid="64" grpId="0"/>
      <p:bldP spid="65" grpId="0"/>
      <p:bldP spid="66" grpId="0"/>
      <p:bldP spid="67" grpId="0"/>
      <p:bldP spid="68" grpId="0"/>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椭圆 57"/>
          <p:cNvSpPr/>
          <p:nvPr/>
        </p:nvSpPr>
        <p:spPr bwMode="auto">
          <a:xfrm>
            <a:off x="3281535" y="2110631"/>
            <a:ext cx="3380872" cy="3370140"/>
          </a:xfrm>
          <a:prstGeom prst="ellipse">
            <a:avLst/>
          </a:prstGeom>
          <a:noFill/>
          <a:ln w="25400" cap="flat" cmpd="sng" algn="ctr">
            <a:solidFill>
              <a:srgbClr val="5B9BD5"/>
            </a:solidFill>
            <a:prstDash val="solid"/>
          </a:ln>
          <a:effectLst/>
        </p:spPr>
        <p:txBody>
          <a:bodyPr lIns="100693" tIns="50347" rIns="100693" bIns="50347" anchor="ctr"/>
          <a:lstStyle/>
          <a:p>
            <a:pPr algn="ctr">
              <a:defRPr/>
            </a:pPr>
            <a:endParaRPr lang="zh-CN" altLang="en-US" sz="2400" kern="0" dirty="0">
              <a:solidFill>
                <a:schemeClr val="bg1"/>
              </a:solidFill>
              <a:cs typeface="+mn-ea"/>
              <a:sym typeface="+mn-lt"/>
            </a:endParaRPr>
          </a:p>
        </p:txBody>
      </p:sp>
      <p:sp>
        <p:nvSpPr>
          <p:cNvPr id="59" name="椭圆 58"/>
          <p:cNvSpPr/>
          <p:nvPr/>
        </p:nvSpPr>
        <p:spPr bwMode="auto">
          <a:xfrm>
            <a:off x="5304467" y="2110631"/>
            <a:ext cx="3382344" cy="3370140"/>
          </a:xfrm>
          <a:prstGeom prst="ellipse">
            <a:avLst/>
          </a:prstGeom>
          <a:noFill/>
          <a:ln w="25400" cap="flat" cmpd="sng" algn="ctr">
            <a:solidFill>
              <a:srgbClr val="5B9BD5"/>
            </a:solidFill>
            <a:prstDash val="solid"/>
          </a:ln>
          <a:effectLst/>
        </p:spPr>
        <p:txBody>
          <a:bodyPr lIns="100693" tIns="50347" rIns="100693" bIns="50347" anchor="ctr"/>
          <a:lstStyle/>
          <a:p>
            <a:pPr algn="ctr">
              <a:defRPr/>
            </a:pPr>
            <a:endParaRPr lang="zh-CN" altLang="en-US" sz="2400" kern="0" dirty="0">
              <a:solidFill>
                <a:schemeClr val="bg1"/>
              </a:solidFill>
              <a:cs typeface="+mn-ea"/>
              <a:sym typeface="+mn-lt"/>
            </a:endParaRPr>
          </a:p>
        </p:txBody>
      </p:sp>
      <p:cxnSp>
        <p:nvCxnSpPr>
          <p:cNvPr id="60" name="直接连接符 59"/>
          <p:cNvCxnSpPr>
            <a:cxnSpLocks noChangeShapeType="1"/>
          </p:cNvCxnSpPr>
          <p:nvPr/>
        </p:nvCxnSpPr>
        <p:spPr bwMode="auto">
          <a:xfrm>
            <a:off x="4209878" y="2933369"/>
            <a:ext cx="529641" cy="247847"/>
          </a:xfrm>
          <a:prstGeom prst="line">
            <a:avLst/>
          </a:prstGeom>
          <a:noFill/>
          <a:ln w="28575" algn="ctr">
            <a:solidFill>
              <a:srgbClr val="5B9BD5"/>
            </a:solidFill>
            <a:round/>
            <a:headEnd type="none" w="med" len="med"/>
            <a:tailEnd type="arrow" w="med" len="med"/>
          </a:ln>
          <a:effectLst/>
        </p:spPr>
      </p:cxnSp>
      <p:cxnSp>
        <p:nvCxnSpPr>
          <p:cNvPr id="61" name="直接连接符 60"/>
          <p:cNvCxnSpPr>
            <a:cxnSpLocks noChangeShapeType="1"/>
          </p:cNvCxnSpPr>
          <p:nvPr/>
        </p:nvCxnSpPr>
        <p:spPr bwMode="auto">
          <a:xfrm>
            <a:off x="3927400" y="3694507"/>
            <a:ext cx="547296" cy="0"/>
          </a:xfrm>
          <a:prstGeom prst="line">
            <a:avLst/>
          </a:prstGeom>
          <a:noFill/>
          <a:ln w="28575" algn="ctr">
            <a:solidFill>
              <a:srgbClr val="5B9BD5"/>
            </a:solidFill>
            <a:round/>
            <a:headEnd type="none" w="med" len="med"/>
            <a:tailEnd type="arrow" w="med" len="med"/>
          </a:ln>
          <a:effectLst/>
        </p:spPr>
      </p:cxnSp>
      <p:cxnSp>
        <p:nvCxnSpPr>
          <p:cNvPr id="62" name="直接连接符 61"/>
          <p:cNvCxnSpPr>
            <a:cxnSpLocks noChangeShapeType="1"/>
          </p:cNvCxnSpPr>
          <p:nvPr/>
        </p:nvCxnSpPr>
        <p:spPr bwMode="auto">
          <a:xfrm flipV="1">
            <a:off x="4209876" y="4187268"/>
            <a:ext cx="547296" cy="288912"/>
          </a:xfrm>
          <a:prstGeom prst="line">
            <a:avLst/>
          </a:prstGeom>
          <a:noFill/>
          <a:ln w="28575" algn="ctr">
            <a:solidFill>
              <a:srgbClr val="5B9BD5"/>
            </a:solidFill>
            <a:round/>
            <a:headEnd type="none" w="med" len="med"/>
            <a:tailEnd type="arrow" w="med" len="med"/>
          </a:ln>
          <a:effectLst/>
        </p:spPr>
      </p:cxnSp>
      <p:cxnSp>
        <p:nvCxnSpPr>
          <p:cNvPr id="63" name="直接连接符 62"/>
          <p:cNvCxnSpPr>
            <a:cxnSpLocks noChangeShapeType="1"/>
          </p:cNvCxnSpPr>
          <p:nvPr/>
        </p:nvCxnSpPr>
        <p:spPr bwMode="auto">
          <a:xfrm flipH="1" flipV="1">
            <a:off x="7297973" y="4175536"/>
            <a:ext cx="547296" cy="288912"/>
          </a:xfrm>
          <a:prstGeom prst="line">
            <a:avLst/>
          </a:prstGeom>
          <a:noFill/>
          <a:ln w="28575" algn="ctr">
            <a:solidFill>
              <a:srgbClr val="5B9BD5"/>
            </a:solidFill>
            <a:round/>
            <a:headEnd type="none" w="med" len="med"/>
            <a:tailEnd type="arrow" w="med" len="med"/>
          </a:ln>
          <a:effectLst/>
        </p:spPr>
      </p:cxnSp>
      <p:cxnSp>
        <p:nvCxnSpPr>
          <p:cNvPr id="64" name="直接连接符 63"/>
          <p:cNvCxnSpPr>
            <a:cxnSpLocks noChangeShapeType="1"/>
          </p:cNvCxnSpPr>
          <p:nvPr/>
        </p:nvCxnSpPr>
        <p:spPr bwMode="auto">
          <a:xfrm flipH="1">
            <a:off x="7571621" y="3691575"/>
            <a:ext cx="547296" cy="0"/>
          </a:xfrm>
          <a:prstGeom prst="line">
            <a:avLst/>
          </a:prstGeom>
          <a:noFill/>
          <a:ln w="28575" algn="ctr">
            <a:solidFill>
              <a:srgbClr val="5B9BD5"/>
            </a:solidFill>
            <a:round/>
            <a:headEnd type="none" w="med" len="med"/>
            <a:tailEnd type="arrow" w="med" len="med"/>
          </a:ln>
          <a:effectLst/>
        </p:spPr>
      </p:cxnSp>
      <p:cxnSp>
        <p:nvCxnSpPr>
          <p:cNvPr id="65" name="直接连接符 64"/>
          <p:cNvCxnSpPr>
            <a:cxnSpLocks noChangeShapeType="1"/>
          </p:cNvCxnSpPr>
          <p:nvPr/>
        </p:nvCxnSpPr>
        <p:spPr bwMode="auto">
          <a:xfrm flipH="1">
            <a:off x="7315630" y="2933369"/>
            <a:ext cx="529641" cy="247847"/>
          </a:xfrm>
          <a:prstGeom prst="line">
            <a:avLst/>
          </a:prstGeom>
          <a:noFill/>
          <a:ln w="28575" algn="ctr">
            <a:solidFill>
              <a:srgbClr val="5B9BD5"/>
            </a:solidFill>
            <a:round/>
            <a:headEnd type="none" w="med" len="med"/>
            <a:tailEnd type="arrow" w="med" len="med"/>
          </a:ln>
          <a:effectLst/>
        </p:spPr>
      </p:cxnSp>
      <p:sp>
        <p:nvSpPr>
          <p:cNvPr id="66" name="Oval 19"/>
          <p:cNvSpPr>
            <a:spLocks noChangeArrowheads="1"/>
          </p:cNvSpPr>
          <p:nvPr/>
        </p:nvSpPr>
        <p:spPr bwMode="auto">
          <a:xfrm>
            <a:off x="3297718" y="2189825"/>
            <a:ext cx="919516" cy="916595"/>
          </a:xfrm>
          <a:prstGeom prst="ellipse">
            <a:avLst/>
          </a:prstGeom>
          <a:solidFill>
            <a:srgbClr val="5B9B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67" name="Oval 19"/>
          <p:cNvSpPr>
            <a:spLocks noChangeArrowheads="1"/>
          </p:cNvSpPr>
          <p:nvPr/>
        </p:nvSpPr>
        <p:spPr bwMode="auto">
          <a:xfrm>
            <a:off x="7798192" y="2204491"/>
            <a:ext cx="919515" cy="918063"/>
          </a:xfrm>
          <a:prstGeom prst="ellipse">
            <a:avLst/>
          </a:prstGeom>
          <a:solidFill>
            <a:srgbClr val="5B9B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68" name="Oval 19"/>
          <p:cNvSpPr>
            <a:spLocks noChangeArrowheads="1"/>
          </p:cNvSpPr>
          <p:nvPr/>
        </p:nvSpPr>
        <p:spPr bwMode="auto">
          <a:xfrm>
            <a:off x="8216020" y="3269209"/>
            <a:ext cx="920987" cy="918063"/>
          </a:xfrm>
          <a:prstGeom prst="ellipse">
            <a:avLst/>
          </a:prstGeom>
          <a:solidFill>
            <a:srgbClr val="5B9BD5"/>
          </a:solid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69" name="Oval 19"/>
          <p:cNvSpPr>
            <a:spLocks noChangeArrowheads="1"/>
          </p:cNvSpPr>
          <p:nvPr/>
        </p:nvSpPr>
        <p:spPr bwMode="auto">
          <a:xfrm>
            <a:off x="7843797" y="4322194"/>
            <a:ext cx="920987" cy="918063"/>
          </a:xfrm>
          <a:prstGeom prst="ellipse">
            <a:avLst/>
          </a:prstGeom>
          <a:solidFill>
            <a:srgbClr val="5B9B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70" name="Oval 19"/>
          <p:cNvSpPr>
            <a:spLocks noChangeArrowheads="1"/>
          </p:cNvSpPr>
          <p:nvPr/>
        </p:nvSpPr>
        <p:spPr bwMode="auto">
          <a:xfrm>
            <a:off x="2885776" y="3234013"/>
            <a:ext cx="920987" cy="918063"/>
          </a:xfrm>
          <a:prstGeom prst="ellipse">
            <a:avLst/>
          </a:prstGeom>
          <a:solidFill>
            <a:srgbClr val="5B9B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71" name="Oval 19"/>
          <p:cNvSpPr>
            <a:spLocks noChangeArrowheads="1"/>
          </p:cNvSpPr>
          <p:nvPr/>
        </p:nvSpPr>
        <p:spPr bwMode="auto">
          <a:xfrm>
            <a:off x="3262409" y="4316327"/>
            <a:ext cx="920987" cy="918063"/>
          </a:xfrm>
          <a:prstGeom prst="ellipse">
            <a:avLst/>
          </a:prstGeom>
          <a:solidFill>
            <a:srgbClr val="5B9BD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grpSp>
        <p:nvGrpSpPr>
          <p:cNvPr id="72" name="组合 71"/>
          <p:cNvGrpSpPr/>
          <p:nvPr/>
        </p:nvGrpSpPr>
        <p:grpSpPr>
          <a:xfrm>
            <a:off x="5010221" y="2728050"/>
            <a:ext cx="1950843" cy="1944649"/>
            <a:chOff x="3757666" y="2046036"/>
            <a:chExt cx="1463132" cy="1458487"/>
          </a:xfrm>
          <a:effectLst/>
        </p:grpSpPr>
        <p:sp>
          <p:nvSpPr>
            <p:cNvPr id="73" name="Oval 19"/>
            <p:cNvSpPr>
              <a:spLocks noChangeArrowheads="1"/>
            </p:cNvSpPr>
            <p:nvPr/>
          </p:nvSpPr>
          <p:spPr bwMode="auto">
            <a:xfrm>
              <a:off x="3757666" y="2046036"/>
              <a:ext cx="1463132" cy="1458487"/>
            </a:xfrm>
            <a:prstGeom prst="ellipse">
              <a:avLst/>
            </a:prstGeom>
            <a:noFill/>
            <a:ln w="12700">
              <a:solidFill>
                <a:srgbClr val="5B9B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cs typeface="+mn-ea"/>
                <a:sym typeface="+mn-lt"/>
              </a:endParaRPr>
            </a:p>
          </p:txBody>
        </p:sp>
        <p:sp>
          <p:nvSpPr>
            <p:cNvPr id="74" name="Oval 19"/>
            <p:cNvSpPr>
              <a:spLocks noChangeArrowheads="1"/>
            </p:cNvSpPr>
            <p:nvPr/>
          </p:nvSpPr>
          <p:spPr bwMode="auto">
            <a:xfrm>
              <a:off x="3853663" y="2136525"/>
              <a:ext cx="1271137" cy="1267102"/>
            </a:xfrm>
            <a:prstGeom prst="ellipse">
              <a:avLst/>
            </a:prstGeom>
            <a:solidFill>
              <a:srgbClr val="5B9BD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dirty="0">
                <a:solidFill>
                  <a:schemeClr val="bg1"/>
                </a:solidFill>
                <a:cs typeface="+mn-ea"/>
                <a:sym typeface="+mn-lt"/>
              </a:endParaRPr>
            </a:p>
          </p:txBody>
        </p:sp>
      </p:grpSp>
      <p:grpSp>
        <p:nvGrpSpPr>
          <p:cNvPr id="75" name="组合 74"/>
          <p:cNvGrpSpPr/>
          <p:nvPr/>
        </p:nvGrpSpPr>
        <p:grpSpPr>
          <a:xfrm>
            <a:off x="665961" y="2302244"/>
            <a:ext cx="2357633" cy="1234473"/>
            <a:chOff x="1256119" y="1638320"/>
            <a:chExt cx="1923767" cy="925854"/>
          </a:xfrm>
        </p:grpSpPr>
        <p:sp>
          <p:nvSpPr>
            <p:cNvPr id="76" name="TextBox 61"/>
            <p:cNvSpPr txBox="1"/>
            <p:nvPr/>
          </p:nvSpPr>
          <p:spPr>
            <a:xfrm>
              <a:off x="1256119" y="1958240"/>
              <a:ext cx="1923767" cy="605934"/>
            </a:xfrm>
            <a:prstGeom prst="rect">
              <a:avLst/>
            </a:prstGeom>
            <a:noFill/>
          </p:spPr>
          <p:txBody>
            <a:bodyPr wrap="square" lIns="0" tIns="0" rtlCol="0" anchor="t">
              <a:spAutoFit/>
            </a:bodyPr>
            <a:lstStyle/>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p:txBody>
        </p:sp>
        <p:sp>
          <p:nvSpPr>
            <p:cNvPr id="77" name="TextBox 63"/>
            <p:cNvSpPr txBox="1"/>
            <p:nvPr/>
          </p:nvSpPr>
          <p:spPr>
            <a:xfrm>
              <a:off x="1600453" y="1638320"/>
              <a:ext cx="837126" cy="304314"/>
            </a:xfrm>
            <a:prstGeom prst="rect">
              <a:avLst/>
            </a:prstGeom>
            <a:noFill/>
          </p:spPr>
          <p:txBody>
            <a:bodyPr wrap="none" lIns="0" tIns="0" rIns="0" bIns="0" rtlCol="0" anchor="t">
              <a:spAutoFit/>
            </a:bodyPr>
            <a:lstStyle/>
            <a:p>
              <a:pPr algn="ctr">
                <a:lnSpc>
                  <a:spcPct val="150000"/>
                </a:lnSpc>
              </a:pPr>
              <a:r>
                <a:rPr lang="zh-CN" altLang="en-US" sz="2000" dirty="0">
                  <a:solidFill>
                    <a:schemeClr val="bg1"/>
                  </a:solidFill>
                  <a:cs typeface="+mn-ea"/>
                  <a:sym typeface="+mn-lt"/>
                </a:rPr>
                <a:t>标题文字</a:t>
              </a:r>
              <a:endParaRPr lang="en-US" sz="2000" dirty="0">
                <a:solidFill>
                  <a:schemeClr val="bg1"/>
                </a:solidFill>
                <a:cs typeface="+mn-ea"/>
                <a:sym typeface="+mn-lt"/>
              </a:endParaRPr>
            </a:p>
          </p:txBody>
        </p:sp>
      </p:grpSp>
      <p:grpSp>
        <p:nvGrpSpPr>
          <p:cNvPr id="78" name="组合 77"/>
          <p:cNvGrpSpPr/>
          <p:nvPr/>
        </p:nvGrpSpPr>
        <p:grpSpPr>
          <a:xfrm>
            <a:off x="665961" y="4151642"/>
            <a:ext cx="2357633" cy="1234473"/>
            <a:chOff x="1256119" y="1638320"/>
            <a:chExt cx="1923767" cy="925854"/>
          </a:xfrm>
        </p:grpSpPr>
        <p:sp>
          <p:nvSpPr>
            <p:cNvPr id="79" name="TextBox 69"/>
            <p:cNvSpPr txBox="1"/>
            <p:nvPr/>
          </p:nvSpPr>
          <p:spPr>
            <a:xfrm>
              <a:off x="1256119" y="1958240"/>
              <a:ext cx="1923767" cy="605934"/>
            </a:xfrm>
            <a:prstGeom prst="rect">
              <a:avLst/>
            </a:prstGeom>
            <a:noFill/>
          </p:spPr>
          <p:txBody>
            <a:bodyPr wrap="square" lIns="0" tIns="0" rtlCol="0" anchor="t">
              <a:spAutoFit/>
            </a:bodyPr>
            <a:lstStyle/>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p:txBody>
        </p:sp>
        <p:sp>
          <p:nvSpPr>
            <p:cNvPr id="80" name="TextBox 70"/>
            <p:cNvSpPr txBox="1"/>
            <p:nvPr/>
          </p:nvSpPr>
          <p:spPr>
            <a:xfrm>
              <a:off x="1600453" y="1638320"/>
              <a:ext cx="837126" cy="304314"/>
            </a:xfrm>
            <a:prstGeom prst="rect">
              <a:avLst/>
            </a:prstGeom>
            <a:noFill/>
          </p:spPr>
          <p:txBody>
            <a:bodyPr wrap="none" lIns="0" tIns="0" rIns="0" bIns="0" rtlCol="0" anchor="t">
              <a:spAutoFit/>
            </a:bodyPr>
            <a:lstStyle/>
            <a:p>
              <a:pPr algn="ctr">
                <a:lnSpc>
                  <a:spcPct val="150000"/>
                </a:lnSpc>
              </a:pPr>
              <a:r>
                <a:rPr lang="zh-CN" altLang="en-US" sz="2000" dirty="0">
                  <a:solidFill>
                    <a:schemeClr val="bg1"/>
                  </a:solidFill>
                  <a:cs typeface="+mn-ea"/>
                  <a:sym typeface="+mn-lt"/>
                </a:rPr>
                <a:t>标题文字</a:t>
              </a:r>
              <a:endParaRPr lang="en-US" sz="2000" dirty="0">
                <a:solidFill>
                  <a:schemeClr val="bg1"/>
                </a:solidFill>
                <a:cs typeface="+mn-ea"/>
                <a:sym typeface="+mn-lt"/>
              </a:endParaRPr>
            </a:p>
          </p:txBody>
        </p:sp>
      </p:grpSp>
      <p:grpSp>
        <p:nvGrpSpPr>
          <p:cNvPr id="81" name="组合 80"/>
          <p:cNvGrpSpPr/>
          <p:nvPr/>
        </p:nvGrpSpPr>
        <p:grpSpPr>
          <a:xfrm>
            <a:off x="9325830" y="2302244"/>
            <a:ext cx="2357633" cy="1234473"/>
            <a:chOff x="1256119" y="1638320"/>
            <a:chExt cx="1923767" cy="925854"/>
          </a:xfrm>
        </p:grpSpPr>
        <p:sp>
          <p:nvSpPr>
            <p:cNvPr id="82" name="TextBox 73"/>
            <p:cNvSpPr txBox="1"/>
            <p:nvPr/>
          </p:nvSpPr>
          <p:spPr>
            <a:xfrm>
              <a:off x="1256119" y="1958240"/>
              <a:ext cx="1923767" cy="605934"/>
            </a:xfrm>
            <a:prstGeom prst="rect">
              <a:avLst/>
            </a:prstGeom>
            <a:noFill/>
          </p:spPr>
          <p:txBody>
            <a:bodyPr wrap="square" lIns="0" tIns="0" rtlCol="0" anchor="t">
              <a:spAutoFit/>
            </a:bodyPr>
            <a:lstStyle/>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p:txBody>
        </p:sp>
        <p:sp>
          <p:nvSpPr>
            <p:cNvPr id="83" name="TextBox 77"/>
            <p:cNvSpPr txBox="1"/>
            <p:nvPr/>
          </p:nvSpPr>
          <p:spPr>
            <a:xfrm>
              <a:off x="1600453" y="1638320"/>
              <a:ext cx="837126" cy="304314"/>
            </a:xfrm>
            <a:prstGeom prst="rect">
              <a:avLst/>
            </a:prstGeom>
            <a:noFill/>
          </p:spPr>
          <p:txBody>
            <a:bodyPr wrap="none" lIns="0" tIns="0" rIns="0" bIns="0" rtlCol="0" anchor="t">
              <a:spAutoFit/>
            </a:bodyPr>
            <a:lstStyle/>
            <a:p>
              <a:pPr algn="ctr">
                <a:lnSpc>
                  <a:spcPct val="150000"/>
                </a:lnSpc>
              </a:pPr>
              <a:r>
                <a:rPr lang="zh-CN" altLang="en-US" sz="2000" dirty="0">
                  <a:solidFill>
                    <a:schemeClr val="bg1"/>
                  </a:solidFill>
                  <a:cs typeface="+mn-ea"/>
                  <a:sym typeface="+mn-lt"/>
                </a:rPr>
                <a:t>标题文字</a:t>
              </a:r>
              <a:endParaRPr lang="en-US" sz="2000" dirty="0">
                <a:solidFill>
                  <a:schemeClr val="bg1"/>
                </a:solidFill>
                <a:cs typeface="+mn-ea"/>
                <a:sym typeface="+mn-lt"/>
              </a:endParaRPr>
            </a:p>
          </p:txBody>
        </p:sp>
      </p:grpSp>
      <p:grpSp>
        <p:nvGrpSpPr>
          <p:cNvPr id="84" name="组合 83"/>
          <p:cNvGrpSpPr/>
          <p:nvPr/>
        </p:nvGrpSpPr>
        <p:grpSpPr>
          <a:xfrm>
            <a:off x="9325830" y="4151642"/>
            <a:ext cx="2357633" cy="1234473"/>
            <a:chOff x="1256119" y="1638320"/>
            <a:chExt cx="1923767" cy="925854"/>
          </a:xfrm>
        </p:grpSpPr>
        <p:sp>
          <p:nvSpPr>
            <p:cNvPr id="85" name="TextBox 83"/>
            <p:cNvSpPr txBox="1"/>
            <p:nvPr/>
          </p:nvSpPr>
          <p:spPr>
            <a:xfrm>
              <a:off x="1256119" y="1958240"/>
              <a:ext cx="1923767" cy="605934"/>
            </a:xfrm>
            <a:prstGeom prst="rect">
              <a:avLst/>
            </a:prstGeom>
            <a:noFill/>
          </p:spPr>
          <p:txBody>
            <a:bodyPr wrap="square" lIns="0" tIns="0" rtlCol="0" anchor="t">
              <a:spAutoFit/>
            </a:bodyPr>
            <a:lstStyle/>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a:p>
              <a:pPr>
                <a:lnSpc>
                  <a:spcPct val="150000"/>
                </a:lnSpc>
              </a:pPr>
              <a:r>
                <a:rPr lang="zh-CN" altLang="en-US" sz="1100" dirty="0">
                  <a:solidFill>
                    <a:schemeClr val="bg1"/>
                  </a:solidFill>
                  <a:cs typeface="+mn-ea"/>
                  <a:sym typeface="+mn-lt"/>
                </a:rPr>
                <a:t>单击此处添加文本单击此处添加</a:t>
              </a:r>
              <a:endParaRPr lang="en-US" altLang="zh-CN" sz="1100" dirty="0">
                <a:solidFill>
                  <a:schemeClr val="bg1"/>
                </a:solidFill>
                <a:cs typeface="+mn-ea"/>
                <a:sym typeface="+mn-lt"/>
              </a:endParaRPr>
            </a:p>
          </p:txBody>
        </p:sp>
        <p:sp>
          <p:nvSpPr>
            <p:cNvPr id="86" name="TextBox 84"/>
            <p:cNvSpPr txBox="1"/>
            <p:nvPr/>
          </p:nvSpPr>
          <p:spPr>
            <a:xfrm>
              <a:off x="1600453" y="1638320"/>
              <a:ext cx="837126" cy="304314"/>
            </a:xfrm>
            <a:prstGeom prst="rect">
              <a:avLst/>
            </a:prstGeom>
            <a:noFill/>
          </p:spPr>
          <p:txBody>
            <a:bodyPr wrap="none" lIns="0" tIns="0" rIns="0" bIns="0" rtlCol="0" anchor="t">
              <a:spAutoFit/>
            </a:bodyPr>
            <a:lstStyle/>
            <a:p>
              <a:pPr algn="ctr">
                <a:lnSpc>
                  <a:spcPct val="150000"/>
                </a:lnSpc>
              </a:pPr>
              <a:r>
                <a:rPr lang="zh-CN" altLang="en-US" sz="2000" dirty="0">
                  <a:solidFill>
                    <a:schemeClr val="bg1"/>
                  </a:solidFill>
                  <a:cs typeface="+mn-ea"/>
                  <a:sym typeface="+mn-lt"/>
                </a:rPr>
                <a:t>标题文字</a:t>
              </a:r>
              <a:endParaRPr lang="en-US" sz="2000" dirty="0">
                <a:solidFill>
                  <a:schemeClr val="bg1"/>
                </a:solidFill>
                <a:cs typeface="+mn-ea"/>
                <a:sym typeface="+mn-lt"/>
              </a:endParaRPr>
            </a:p>
          </p:txBody>
        </p:sp>
      </p:grpSp>
      <p:sp>
        <p:nvSpPr>
          <p:cNvPr id="87" name="TextBox 89"/>
          <p:cNvSpPr txBox="1"/>
          <p:nvPr/>
        </p:nvSpPr>
        <p:spPr>
          <a:xfrm>
            <a:off x="5544327" y="3310774"/>
            <a:ext cx="892853" cy="877315"/>
          </a:xfrm>
          <a:prstGeom prst="rect">
            <a:avLst/>
          </a:prstGeom>
          <a:noFill/>
          <a:effectLst/>
        </p:spPr>
        <p:txBody>
          <a:bodyPr wrap="none" lIns="137309" tIns="68655" rIns="137309" bIns="68655" rtlCol="0">
            <a:spAutoFit/>
          </a:bodyPr>
          <a:lstStyle/>
          <a:p>
            <a:r>
              <a:rPr lang="zh-CN" altLang="en-US" sz="2400" dirty="0">
                <a:solidFill>
                  <a:schemeClr val="bg1"/>
                </a:solidFill>
                <a:cs typeface="+mn-ea"/>
                <a:sym typeface="+mn-lt"/>
              </a:rPr>
              <a:t>标题</a:t>
            </a:r>
            <a:endParaRPr lang="en-US" altLang="zh-CN" sz="2400" dirty="0">
              <a:solidFill>
                <a:schemeClr val="bg1"/>
              </a:solidFill>
              <a:cs typeface="+mn-ea"/>
              <a:sym typeface="+mn-lt"/>
            </a:endParaRPr>
          </a:p>
          <a:p>
            <a:r>
              <a:rPr lang="zh-CN" altLang="en-US" sz="2400" dirty="0">
                <a:solidFill>
                  <a:schemeClr val="bg1"/>
                </a:solidFill>
                <a:cs typeface="+mn-ea"/>
                <a:sym typeface="+mn-lt"/>
              </a:rPr>
              <a:t>文字</a:t>
            </a:r>
            <a:endParaRPr lang="zh-CN" altLang="en-US" sz="2400" dirty="0">
              <a:solidFill>
                <a:schemeClr val="bg1"/>
              </a:solidFill>
              <a:cs typeface="+mn-ea"/>
              <a:sym typeface="+mn-lt"/>
            </a:endParaRPr>
          </a:p>
        </p:txBody>
      </p:sp>
      <p:sp>
        <p:nvSpPr>
          <p:cNvPr id="88" name="TextBox 90"/>
          <p:cNvSpPr txBox="1"/>
          <p:nvPr/>
        </p:nvSpPr>
        <p:spPr>
          <a:xfrm>
            <a:off x="3422409" y="2345400"/>
            <a:ext cx="687669" cy="631093"/>
          </a:xfrm>
          <a:prstGeom prst="rect">
            <a:avLst/>
          </a:prstGeom>
          <a:noFill/>
          <a:effectLst/>
        </p:spPr>
        <p:txBody>
          <a:bodyPr wrap="none" lIns="137309" tIns="68655" rIns="137309" bIns="68655" rtlCol="0">
            <a:spAutoFit/>
          </a:bodyPr>
          <a:lstStyle/>
          <a:p>
            <a:r>
              <a:rPr lang="zh-CN" altLang="en-US" sz="1600" dirty="0">
                <a:solidFill>
                  <a:schemeClr val="bg1"/>
                </a:solidFill>
                <a:cs typeface="+mn-ea"/>
                <a:sym typeface="+mn-lt"/>
              </a:rPr>
              <a:t>标题</a:t>
            </a:r>
            <a:endParaRPr lang="en-US" altLang="zh-CN" sz="1600" dirty="0">
              <a:solidFill>
                <a:schemeClr val="bg1"/>
              </a:solidFill>
              <a:cs typeface="+mn-ea"/>
              <a:sym typeface="+mn-lt"/>
            </a:endParaRPr>
          </a:p>
          <a:p>
            <a:r>
              <a:rPr lang="zh-CN" altLang="en-US" sz="1600" dirty="0">
                <a:solidFill>
                  <a:schemeClr val="bg1"/>
                </a:solidFill>
                <a:cs typeface="+mn-ea"/>
                <a:sym typeface="+mn-lt"/>
              </a:rPr>
              <a:t>文字</a:t>
            </a:r>
            <a:endParaRPr lang="zh-CN" altLang="en-US" sz="1600" dirty="0">
              <a:solidFill>
                <a:schemeClr val="bg1"/>
              </a:solidFill>
              <a:cs typeface="+mn-ea"/>
              <a:sym typeface="+mn-lt"/>
            </a:endParaRPr>
          </a:p>
        </p:txBody>
      </p:sp>
      <p:sp>
        <p:nvSpPr>
          <p:cNvPr id="89" name="TextBox 91"/>
          <p:cNvSpPr txBox="1"/>
          <p:nvPr/>
        </p:nvSpPr>
        <p:spPr>
          <a:xfrm>
            <a:off x="2976121" y="3384825"/>
            <a:ext cx="687669" cy="631093"/>
          </a:xfrm>
          <a:prstGeom prst="rect">
            <a:avLst/>
          </a:prstGeom>
          <a:noFill/>
          <a:effectLst/>
        </p:spPr>
        <p:txBody>
          <a:bodyPr wrap="none" lIns="137309" tIns="68655" rIns="137309" bIns="68655" rtlCol="0">
            <a:spAutoFit/>
          </a:bodyPr>
          <a:lstStyle/>
          <a:p>
            <a:r>
              <a:rPr lang="zh-CN" altLang="en-US" sz="1600" dirty="0">
                <a:solidFill>
                  <a:schemeClr val="bg1"/>
                </a:solidFill>
                <a:cs typeface="+mn-ea"/>
                <a:sym typeface="+mn-lt"/>
              </a:rPr>
              <a:t>标题</a:t>
            </a:r>
            <a:endParaRPr lang="en-US" altLang="zh-CN" sz="1600" dirty="0">
              <a:solidFill>
                <a:schemeClr val="bg1"/>
              </a:solidFill>
              <a:cs typeface="+mn-ea"/>
              <a:sym typeface="+mn-lt"/>
            </a:endParaRPr>
          </a:p>
          <a:p>
            <a:r>
              <a:rPr lang="zh-CN" altLang="en-US" sz="1600" dirty="0">
                <a:solidFill>
                  <a:schemeClr val="bg1"/>
                </a:solidFill>
                <a:cs typeface="+mn-ea"/>
                <a:sym typeface="+mn-lt"/>
              </a:rPr>
              <a:t>文字</a:t>
            </a:r>
            <a:endParaRPr lang="zh-CN" altLang="en-US" sz="1600" dirty="0">
              <a:solidFill>
                <a:schemeClr val="bg1"/>
              </a:solidFill>
              <a:cs typeface="+mn-ea"/>
              <a:sym typeface="+mn-lt"/>
            </a:endParaRPr>
          </a:p>
        </p:txBody>
      </p:sp>
      <p:sp>
        <p:nvSpPr>
          <p:cNvPr id="90" name="TextBox 92"/>
          <p:cNvSpPr txBox="1"/>
          <p:nvPr/>
        </p:nvSpPr>
        <p:spPr>
          <a:xfrm>
            <a:off x="3352244" y="4476181"/>
            <a:ext cx="687669" cy="631093"/>
          </a:xfrm>
          <a:prstGeom prst="rect">
            <a:avLst/>
          </a:prstGeom>
          <a:noFill/>
          <a:effectLst/>
        </p:spPr>
        <p:txBody>
          <a:bodyPr wrap="none" lIns="137309" tIns="68655" rIns="137309" bIns="68655" rtlCol="0">
            <a:spAutoFit/>
          </a:bodyPr>
          <a:lstStyle/>
          <a:p>
            <a:r>
              <a:rPr lang="zh-CN" altLang="en-US" sz="1600" dirty="0">
                <a:solidFill>
                  <a:schemeClr val="bg1"/>
                </a:solidFill>
                <a:cs typeface="+mn-ea"/>
                <a:sym typeface="+mn-lt"/>
              </a:rPr>
              <a:t>标题</a:t>
            </a:r>
            <a:endParaRPr lang="en-US" altLang="zh-CN" sz="1600" dirty="0">
              <a:solidFill>
                <a:schemeClr val="bg1"/>
              </a:solidFill>
              <a:cs typeface="+mn-ea"/>
              <a:sym typeface="+mn-lt"/>
            </a:endParaRPr>
          </a:p>
          <a:p>
            <a:r>
              <a:rPr lang="zh-CN" altLang="en-US" sz="1600" dirty="0">
                <a:solidFill>
                  <a:schemeClr val="bg1"/>
                </a:solidFill>
                <a:cs typeface="+mn-ea"/>
                <a:sym typeface="+mn-lt"/>
              </a:rPr>
              <a:t>文字</a:t>
            </a:r>
            <a:endParaRPr lang="zh-CN" altLang="en-US" sz="1600" dirty="0">
              <a:solidFill>
                <a:schemeClr val="bg1"/>
              </a:solidFill>
              <a:cs typeface="+mn-ea"/>
              <a:sym typeface="+mn-lt"/>
            </a:endParaRPr>
          </a:p>
        </p:txBody>
      </p:sp>
      <p:sp>
        <p:nvSpPr>
          <p:cNvPr id="91" name="TextBox 93"/>
          <p:cNvSpPr txBox="1"/>
          <p:nvPr/>
        </p:nvSpPr>
        <p:spPr>
          <a:xfrm>
            <a:off x="7914113" y="2345400"/>
            <a:ext cx="687669" cy="631093"/>
          </a:xfrm>
          <a:prstGeom prst="rect">
            <a:avLst/>
          </a:prstGeom>
          <a:noFill/>
          <a:effectLst/>
        </p:spPr>
        <p:txBody>
          <a:bodyPr wrap="none" lIns="137309" tIns="68655" rIns="137309" bIns="68655" rtlCol="0">
            <a:spAutoFit/>
          </a:bodyPr>
          <a:lstStyle/>
          <a:p>
            <a:r>
              <a:rPr lang="zh-CN" altLang="en-US" sz="1600" dirty="0">
                <a:solidFill>
                  <a:schemeClr val="bg1"/>
                </a:solidFill>
                <a:cs typeface="+mn-ea"/>
                <a:sym typeface="+mn-lt"/>
              </a:rPr>
              <a:t>标题</a:t>
            </a:r>
            <a:endParaRPr lang="en-US" altLang="zh-CN" sz="1600" dirty="0">
              <a:solidFill>
                <a:schemeClr val="bg1"/>
              </a:solidFill>
              <a:cs typeface="+mn-ea"/>
              <a:sym typeface="+mn-lt"/>
            </a:endParaRPr>
          </a:p>
          <a:p>
            <a:r>
              <a:rPr lang="zh-CN" altLang="en-US" sz="1600" dirty="0">
                <a:solidFill>
                  <a:schemeClr val="bg1"/>
                </a:solidFill>
                <a:cs typeface="+mn-ea"/>
                <a:sym typeface="+mn-lt"/>
              </a:rPr>
              <a:t>文字</a:t>
            </a:r>
            <a:endParaRPr lang="zh-CN" altLang="en-US" sz="1600" dirty="0">
              <a:solidFill>
                <a:schemeClr val="bg1"/>
              </a:solidFill>
              <a:cs typeface="+mn-ea"/>
              <a:sym typeface="+mn-lt"/>
            </a:endParaRPr>
          </a:p>
        </p:txBody>
      </p:sp>
      <p:sp>
        <p:nvSpPr>
          <p:cNvPr id="92" name="TextBox 94"/>
          <p:cNvSpPr txBox="1"/>
          <p:nvPr/>
        </p:nvSpPr>
        <p:spPr>
          <a:xfrm>
            <a:off x="8347559" y="3384825"/>
            <a:ext cx="687669" cy="631093"/>
          </a:xfrm>
          <a:prstGeom prst="rect">
            <a:avLst/>
          </a:prstGeom>
          <a:noFill/>
        </p:spPr>
        <p:txBody>
          <a:bodyPr wrap="none" lIns="137309" tIns="68655" rIns="137309" bIns="68655" rtlCol="0">
            <a:spAutoFit/>
          </a:bodyPr>
          <a:lstStyle/>
          <a:p>
            <a:r>
              <a:rPr lang="zh-CN" altLang="en-US" sz="1600" dirty="0">
                <a:solidFill>
                  <a:schemeClr val="bg1"/>
                </a:solidFill>
                <a:cs typeface="+mn-ea"/>
                <a:sym typeface="+mn-lt"/>
              </a:rPr>
              <a:t>标题</a:t>
            </a:r>
            <a:endParaRPr lang="en-US" altLang="zh-CN" sz="1600" dirty="0">
              <a:solidFill>
                <a:schemeClr val="bg1"/>
              </a:solidFill>
              <a:cs typeface="+mn-ea"/>
              <a:sym typeface="+mn-lt"/>
            </a:endParaRPr>
          </a:p>
          <a:p>
            <a:r>
              <a:rPr lang="zh-CN" altLang="en-US" sz="1600" dirty="0">
                <a:solidFill>
                  <a:schemeClr val="bg1"/>
                </a:solidFill>
                <a:cs typeface="+mn-ea"/>
                <a:sym typeface="+mn-lt"/>
              </a:rPr>
              <a:t>文字</a:t>
            </a:r>
            <a:endParaRPr lang="zh-CN" altLang="en-US" sz="1600" dirty="0">
              <a:solidFill>
                <a:schemeClr val="bg1"/>
              </a:solidFill>
              <a:cs typeface="+mn-ea"/>
              <a:sym typeface="+mn-lt"/>
            </a:endParaRPr>
          </a:p>
        </p:txBody>
      </p:sp>
      <p:sp>
        <p:nvSpPr>
          <p:cNvPr id="93" name="TextBox 95"/>
          <p:cNvSpPr txBox="1"/>
          <p:nvPr/>
        </p:nvSpPr>
        <p:spPr>
          <a:xfrm>
            <a:off x="7972829" y="4476181"/>
            <a:ext cx="687669" cy="631093"/>
          </a:xfrm>
          <a:prstGeom prst="rect">
            <a:avLst/>
          </a:prstGeom>
          <a:noFill/>
          <a:effectLst/>
        </p:spPr>
        <p:txBody>
          <a:bodyPr wrap="none" lIns="137309" tIns="68655" rIns="137309" bIns="68655" rtlCol="0">
            <a:spAutoFit/>
          </a:bodyPr>
          <a:lstStyle/>
          <a:p>
            <a:r>
              <a:rPr lang="zh-CN" altLang="en-US" sz="1600" dirty="0">
                <a:solidFill>
                  <a:schemeClr val="bg1"/>
                </a:solidFill>
                <a:cs typeface="+mn-ea"/>
                <a:sym typeface="+mn-lt"/>
              </a:rPr>
              <a:t>标题</a:t>
            </a:r>
            <a:endParaRPr lang="en-US" altLang="zh-CN" sz="1600" dirty="0">
              <a:solidFill>
                <a:schemeClr val="bg1"/>
              </a:solidFill>
              <a:cs typeface="+mn-ea"/>
              <a:sym typeface="+mn-lt"/>
            </a:endParaRPr>
          </a:p>
          <a:p>
            <a:r>
              <a:rPr lang="zh-CN" altLang="en-US" sz="1600" dirty="0">
                <a:solidFill>
                  <a:schemeClr val="bg1"/>
                </a:solidFill>
                <a:cs typeface="+mn-ea"/>
                <a:sym typeface="+mn-lt"/>
              </a:rPr>
              <a:t>文字</a:t>
            </a:r>
            <a:endParaRPr lang="zh-CN" altLang="en-US" sz="1600" dirty="0">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研究成果与应用</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500" fill="hold"/>
                                        <p:tgtEl>
                                          <p:spTgt spid="87"/>
                                        </p:tgtEl>
                                        <p:attrNameLst>
                                          <p:attrName>ppt_w</p:attrName>
                                        </p:attrNameLst>
                                      </p:cBhvr>
                                      <p:tavLst>
                                        <p:tav tm="0">
                                          <p:val>
                                            <p:fltVal val="0"/>
                                          </p:val>
                                        </p:tav>
                                        <p:tav tm="100000">
                                          <p:val>
                                            <p:strVal val="#ppt_w"/>
                                          </p:val>
                                        </p:tav>
                                      </p:tavLst>
                                    </p:anim>
                                    <p:anim calcmode="lin" valueType="num">
                                      <p:cBhvr>
                                        <p:cTn id="8" dur="500" fill="hold"/>
                                        <p:tgtEl>
                                          <p:spTgt spid="87"/>
                                        </p:tgtEl>
                                        <p:attrNameLst>
                                          <p:attrName>ppt_h</p:attrName>
                                        </p:attrNameLst>
                                      </p:cBhvr>
                                      <p:tavLst>
                                        <p:tav tm="0">
                                          <p:val>
                                            <p:fltVal val="0"/>
                                          </p:val>
                                        </p:tav>
                                        <p:tav tm="100000">
                                          <p:val>
                                            <p:strVal val="#ppt_h"/>
                                          </p:val>
                                        </p:tav>
                                      </p:tavLst>
                                    </p:anim>
                                    <p:animEffect transition="in" filter="fade">
                                      <p:cBhvr>
                                        <p:cTn id="9" dur="500"/>
                                        <p:tgtEl>
                                          <p:spTgt spid="8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8"/>
                                        </p:tgtEl>
                                        <p:attrNameLst>
                                          <p:attrName>style.visibility</p:attrName>
                                        </p:attrNameLst>
                                      </p:cBhvr>
                                      <p:to>
                                        <p:strVal val="visible"/>
                                      </p:to>
                                    </p:set>
                                    <p:anim calcmode="lin" valueType="num">
                                      <p:cBhvr>
                                        <p:cTn id="12" dur="500" fill="hold"/>
                                        <p:tgtEl>
                                          <p:spTgt spid="88"/>
                                        </p:tgtEl>
                                        <p:attrNameLst>
                                          <p:attrName>ppt_w</p:attrName>
                                        </p:attrNameLst>
                                      </p:cBhvr>
                                      <p:tavLst>
                                        <p:tav tm="0">
                                          <p:val>
                                            <p:fltVal val="0"/>
                                          </p:val>
                                        </p:tav>
                                        <p:tav tm="100000">
                                          <p:val>
                                            <p:strVal val="#ppt_w"/>
                                          </p:val>
                                        </p:tav>
                                      </p:tavLst>
                                    </p:anim>
                                    <p:anim calcmode="lin" valueType="num">
                                      <p:cBhvr>
                                        <p:cTn id="13" dur="500" fill="hold"/>
                                        <p:tgtEl>
                                          <p:spTgt spid="88"/>
                                        </p:tgtEl>
                                        <p:attrNameLst>
                                          <p:attrName>ppt_h</p:attrName>
                                        </p:attrNameLst>
                                      </p:cBhvr>
                                      <p:tavLst>
                                        <p:tav tm="0">
                                          <p:val>
                                            <p:fltVal val="0"/>
                                          </p:val>
                                        </p:tav>
                                        <p:tav tm="100000">
                                          <p:val>
                                            <p:strVal val="#ppt_h"/>
                                          </p:val>
                                        </p:tav>
                                      </p:tavLst>
                                    </p:anim>
                                    <p:animEffect transition="in" filter="fade">
                                      <p:cBhvr>
                                        <p:cTn id="14" dur="500"/>
                                        <p:tgtEl>
                                          <p:spTgt spid="8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p:cTn id="17" dur="500" fill="hold"/>
                                        <p:tgtEl>
                                          <p:spTgt spid="89"/>
                                        </p:tgtEl>
                                        <p:attrNameLst>
                                          <p:attrName>ppt_w</p:attrName>
                                        </p:attrNameLst>
                                      </p:cBhvr>
                                      <p:tavLst>
                                        <p:tav tm="0">
                                          <p:val>
                                            <p:fltVal val="0"/>
                                          </p:val>
                                        </p:tav>
                                        <p:tav tm="100000">
                                          <p:val>
                                            <p:strVal val="#ppt_w"/>
                                          </p:val>
                                        </p:tav>
                                      </p:tavLst>
                                    </p:anim>
                                    <p:anim calcmode="lin" valueType="num">
                                      <p:cBhvr>
                                        <p:cTn id="18" dur="500" fill="hold"/>
                                        <p:tgtEl>
                                          <p:spTgt spid="89"/>
                                        </p:tgtEl>
                                        <p:attrNameLst>
                                          <p:attrName>ppt_h</p:attrName>
                                        </p:attrNameLst>
                                      </p:cBhvr>
                                      <p:tavLst>
                                        <p:tav tm="0">
                                          <p:val>
                                            <p:fltVal val="0"/>
                                          </p:val>
                                        </p:tav>
                                        <p:tav tm="100000">
                                          <p:val>
                                            <p:strVal val="#ppt_h"/>
                                          </p:val>
                                        </p:tav>
                                      </p:tavLst>
                                    </p:anim>
                                    <p:animEffect transition="in" filter="fade">
                                      <p:cBhvr>
                                        <p:cTn id="19" dur="500"/>
                                        <p:tgtEl>
                                          <p:spTgt spid="8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 calcmode="lin" valueType="num">
                                      <p:cBhvr>
                                        <p:cTn id="22" dur="500" fill="hold"/>
                                        <p:tgtEl>
                                          <p:spTgt spid="90"/>
                                        </p:tgtEl>
                                        <p:attrNameLst>
                                          <p:attrName>ppt_w</p:attrName>
                                        </p:attrNameLst>
                                      </p:cBhvr>
                                      <p:tavLst>
                                        <p:tav tm="0">
                                          <p:val>
                                            <p:fltVal val="0"/>
                                          </p:val>
                                        </p:tav>
                                        <p:tav tm="100000">
                                          <p:val>
                                            <p:strVal val="#ppt_w"/>
                                          </p:val>
                                        </p:tav>
                                      </p:tavLst>
                                    </p:anim>
                                    <p:anim calcmode="lin" valueType="num">
                                      <p:cBhvr>
                                        <p:cTn id="23" dur="500" fill="hold"/>
                                        <p:tgtEl>
                                          <p:spTgt spid="90"/>
                                        </p:tgtEl>
                                        <p:attrNameLst>
                                          <p:attrName>ppt_h</p:attrName>
                                        </p:attrNameLst>
                                      </p:cBhvr>
                                      <p:tavLst>
                                        <p:tav tm="0">
                                          <p:val>
                                            <p:fltVal val="0"/>
                                          </p:val>
                                        </p:tav>
                                        <p:tav tm="100000">
                                          <p:val>
                                            <p:strVal val="#ppt_h"/>
                                          </p:val>
                                        </p:tav>
                                      </p:tavLst>
                                    </p:anim>
                                    <p:animEffect transition="in" filter="fade">
                                      <p:cBhvr>
                                        <p:cTn id="24" dur="500"/>
                                        <p:tgtEl>
                                          <p:spTgt spid="9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anim calcmode="lin" valueType="num">
                                      <p:cBhvr>
                                        <p:cTn id="27" dur="500" fill="hold"/>
                                        <p:tgtEl>
                                          <p:spTgt spid="91"/>
                                        </p:tgtEl>
                                        <p:attrNameLst>
                                          <p:attrName>ppt_w</p:attrName>
                                        </p:attrNameLst>
                                      </p:cBhvr>
                                      <p:tavLst>
                                        <p:tav tm="0">
                                          <p:val>
                                            <p:fltVal val="0"/>
                                          </p:val>
                                        </p:tav>
                                        <p:tav tm="100000">
                                          <p:val>
                                            <p:strVal val="#ppt_w"/>
                                          </p:val>
                                        </p:tav>
                                      </p:tavLst>
                                    </p:anim>
                                    <p:anim calcmode="lin" valueType="num">
                                      <p:cBhvr>
                                        <p:cTn id="28" dur="500" fill="hold"/>
                                        <p:tgtEl>
                                          <p:spTgt spid="91"/>
                                        </p:tgtEl>
                                        <p:attrNameLst>
                                          <p:attrName>ppt_h</p:attrName>
                                        </p:attrNameLst>
                                      </p:cBhvr>
                                      <p:tavLst>
                                        <p:tav tm="0">
                                          <p:val>
                                            <p:fltVal val="0"/>
                                          </p:val>
                                        </p:tav>
                                        <p:tav tm="100000">
                                          <p:val>
                                            <p:strVal val="#ppt_h"/>
                                          </p:val>
                                        </p:tav>
                                      </p:tavLst>
                                    </p:anim>
                                    <p:animEffect transition="in" filter="fade">
                                      <p:cBhvr>
                                        <p:cTn id="29" dur="500"/>
                                        <p:tgtEl>
                                          <p:spTgt spid="9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p:cTn id="32" dur="500" fill="hold"/>
                                        <p:tgtEl>
                                          <p:spTgt spid="92"/>
                                        </p:tgtEl>
                                        <p:attrNameLst>
                                          <p:attrName>ppt_w</p:attrName>
                                        </p:attrNameLst>
                                      </p:cBhvr>
                                      <p:tavLst>
                                        <p:tav tm="0">
                                          <p:val>
                                            <p:fltVal val="0"/>
                                          </p:val>
                                        </p:tav>
                                        <p:tav tm="100000">
                                          <p:val>
                                            <p:strVal val="#ppt_w"/>
                                          </p:val>
                                        </p:tav>
                                      </p:tavLst>
                                    </p:anim>
                                    <p:anim calcmode="lin" valueType="num">
                                      <p:cBhvr>
                                        <p:cTn id="33" dur="500" fill="hold"/>
                                        <p:tgtEl>
                                          <p:spTgt spid="92"/>
                                        </p:tgtEl>
                                        <p:attrNameLst>
                                          <p:attrName>ppt_h</p:attrName>
                                        </p:attrNameLst>
                                      </p:cBhvr>
                                      <p:tavLst>
                                        <p:tav tm="0">
                                          <p:val>
                                            <p:fltVal val="0"/>
                                          </p:val>
                                        </p:tav>
                                        <p:tav tm="100000">
                                          <p:val>
                                            <p:strVal val="#ppt_h"/>
                                          </p:val>
                                        </p:tav>
                                      </p:tavLst>
                                    </p:anim>
                                    <p:animEffect transition="in" filter="fade">
                                      <p:cBhvr>
                                        <p:cTn id="34" dur="500"/>
                                        <p:tgtEl>
                                          <p:spTgt spid="9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 calcmode="lin" valueType="num">
                                      <p:cBhvr>
                                        <p:cTn id="37" dur="500" fill="hold"/>
                                        <p:tgtEl>
                                          <p:spTgt spid="93"/>
                                        </p:tgtEl>
                                        <p:attrNameLst>
                                          <p:attrName>ppt_w</p:attrName>
                                        </p:attrNameLst>
                                      </p:cBhvr>
                                      <p:tavLst>
                                        <p:tav tm="0">
                                          <p:val>
                                            <p:fltVal val="0"/>
                                          </p:val>
                                        </p:tav>
                                        <p:tav tm="100000">
                                          <p:val>
                                            <p:strVal val="#ppt_w"/>
                                          </p:val>
                                        </p:tav>
                                      </p:tavLst>
                                    </p:anim>
                                    <p:anim calcmode="lin" valueType="num">
                                      <p:cBhvr>
                                        <p:cTn id="38" dur="500" fill="hold"/>
                                        <p:tgtEl>
                                          <p:spTgt spid="93"/>
                                        </p:tgtEl>
                                        <p:attrNameLst>
                                          <p:attrName>ppt_h</p:attrName>
                                        </p:attrNameLst>
                                      </p:cBhvr>
                                      <p:tavLst>
                                        <p:tav tm="0">
                                          <p:val>
                                            <p:fltVal val="0"/>
                                          </p:val>
                                        </p:tav>
                                        <p:tav tm="100000">
                                          <p:val>
                                            <p:strVal val="#ppt_h"/>
                                          </p:val>
                                        </p:tav>
                                      </p:tavLst>
                                    </p:anim>
                                    <p:animEffect transition="in" filter="fade">
                                      <p:cBhvr>
                                        <p:cTn id="39" dur="500"/>
                                        <p:tgtEl>
                                          <p:spTgt spid="9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p:cTn id="42" dur="500" fill="hold"/>
                                        <p:tgtEl>
                                          <p:spTgt spid="58"/>
                                        </p:tgtEl>
                                        <p:attrNameLst>
                                          <p:attrName>ppt_w</p:attrName>
                                        </p:attrNameLst>
                                      </p:cBhvr>
                                      <p:tavLst>
                                        <p:tav tm="0">
                                          <p:val>
                                            <p:fltVal val="0"/>
                                          </p:val>
                                        </p:tav>
                                        <p:tav tm="100000">
                                          <p:val>
                                            <p:strVal val="#ppt_w"/>
                                          </p:val>
                                        </p:tav>
                                      </p:tavLst>
                                    </p:anim>
                                    <p:anim calcmode="lin" valueType="num">
                                      <p:cBhvr>
                                        <p:cTn id="43" dur="500" fill="hold"/>
                                        <p:tgtEl>
                                          <p:spTgt spid="58"/>
                                        </p:tgtEl>
                                        <p:attrNameLst>
                                          <p:attrName>ppt_h</p:attrName>
                                        </p:attrNameLst>
                                      </p:cBhvr>
                                      <p:tavLst>
                                        <p:tav tm="0">
                                          <p:val>
                                            <p:fltVal val="0"/>
                                          </p:val>
                                        </p:tav>
                                        <p:tav tm="100000">
                                          <p:val>
                                            <p:strVal val="#ppt_h"/>
                                          </p:val>
                                        </p:tav>
                                      </p:tavLst>
                                    </p:anim>
                                    <p:animEffect transition="in" filter="fade">
                                      <p:cBhvr>
                                        <p:cTn id="44" dur="500"/>
                                        <p:tgtEl>
                                          <p:spTgt spid="5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 calcmode="lin" valueType="num">
                                      <p:cBhvr>
                                        <p:cTn id="47" dur="500" fill="hold"/>
                                        <p:tgtEl>
                                          <p:spTgt spid="59"/>
                                        </p:tgtEl>
                                        <p:attrNameLst>
                                          <p:attrName>ppt_w</p:attrName>
                                        </p:attrNameLst>
                                      </p:cBhvr>
                                      <p:tavLst>
                                        <p:tav tm="0">
                                          <p:val>
                                            <p:fltVal val="0"/>
                                          </p:val>
                                        </p:tav>
                                        <p:tav tm="100000">
                                          <p:val>
                                            <p:strVal val="#ppt_w"/>
                                          </p:val>
                                        </p:tav>
                                      </p:tavLst>
                                    </p:anim>
                                    <p:anim calcmode="lin" valueType="num">
                                      <p:cBhvr>
                                        <p:cTn id="48" dur="500" fill="hold"/>
                                        <p:tgtEl>
                                          <p:spTgt spid="59"/>
                                        </p:tgtEl>
                                        <p:attrNameLst>
                                          <p:attrName>ppt_h</p:attrName>
                                        </p:attrNameLst>
                                      </p:cBhvr>
                                      <p:tavLst>
                                        <p:tav tm="0">
                                          <p:val>
                                            <p:fltVal val="0"/>
                                          </p:val>
                                        </p:tav>
                                        <p:tav tm="100000">
                                          <p:val>
                                            <p:strVal val="#ppt_h"/>
                                          </p:val>
                                        </p:tav>
                                      </p:tavLst>
                                    </p:anim>
                                    <p:animEffect transition="in" filter="fade">
                                      <p:cBhvr>
                                        <p:cTn id="49" dur="500"/>
                                        <p:tgtEl>
                                          <p:spTgt spid="59"/>
                                        </p:tgtEl>
                                      </p:cBhvr>
                                    </p:animEffect>
                                  </p:childTnLst>
                                </p:cTn>
                              </p:par>
                              <p:par>
                                <p:cTn id="50" presetID="53" presetClass="entr" presetSubtype="16" fill="hold" nodeType="withEffect">
                                  <p:stCondLst>
                                    <p:cond delay="0"/>
                                  </p:stCondLst>
                                  <p:childTnLst>
                                    <p:set>
                                      <p:cBhvr>
                                        <p:cTn id="51" dur="1" fill="hold">
                                          <p:stCondLst>
                                            <p:cond delay="0"/>
                                          </p:stCondLst>
                                        </p:cTn>
                                        <p:tgtEl>
                                          <p:spTgt spid="60"/>
                                        </p:tgtEl>
                                        <p:attrNameLst>
                                          <p:attrName>style.visibility</p:attrName>
                                        </p:attrNameLst>
                                      </p:cBhvr>
                                      <p:to>
                                        <p:strVal val="visible"/>
                                      </p:to>
                                    </p:set>
                                    <p:anim calcmode="lin" valueType="num">
                                      <p:cBhvr>
                                        <p:cTn id="52" dur="500" fill="hold"/>
                                        <p:tgtEl>
                                          <p:spTgt spid="60"/>
                                        </p:tgtEl>
                                        <p:attrNameLst>
                                          <p:attrName>ppt_w</p:attrName>
                                        </p:attrNameLst>
                                      </p:cBhvr>
                                      <p:tavLst>
                                        <p:tav tm="0">
                                          <p:val>
                                            <p:fltVal val="0"/>
                                          </p:val>
                                        </p:tav>
                                        <p:tav tm="100000">
                                          <p:val>
                                            <p:strVal val="#ppt_w"/>
                                          </p:val>
                                        </p:tav>
                                      </p:tavLst>
                                    </p:anim>
                                    <p:anim calcmode="lin" valueType="num">
                                      <p:cBhvr>
                                        <p:cTn id="53" dur="500" fill="hold"/>
                                        <p:tgtEl>
                                          <p:spTgt spid="60"/>
                                        </p:tgtEl>
                                        <p:attrNameLst>
                                          <p:attrName>ppt_h</p:attrName>
                                        </p:attrNameLst>
                                      </p:cBhvr>
                                      <p:tavLst>
                                        <p:tav tm="0">
                                          <p:val>
                                            <p:fltVal val="0"/>
                                          </p:val>
                                        </p:tav>
                                        <p:tav tm="100000">
                                          <p:val>
                                            <p:strVal val="#ppt_h"/>
                                          </p:val>
                                        </p:tav>
                                      </p:tavLst>
                                    </p:anim>
                                    <p:animEffect transition="in" filter="fade">
                                      <p:cBhvr>
                                        <p:cTn id="54" dur="500"/>
                                        <p:tgtEl>
                                          <p:spTgt spid="60"/>
                                        </p:tgtEl>
                                      </p:cBhvr>
                                    </p:animEffect>
                                  </p:childTnLst>
                                </p:cTn>
                              </p:par>
                              <p:par>
                                <p:cTn id="55" presetID="53" presetClass="entr" presetSubtype="16"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anim calcmode="lin" valueType="num">
                                      <p:cBhvr>
                                        <p:cTn id="57" dur="500" fill="hold"/>
                                        <p:tgtEl>
                                          <p:spTgt spid="61"/>
                                        </p:tgtEl>
                                        <p:attrNameLst>
                                          <p:attrName>ppt_w</p:attrName>
                                        </p:attrNameLst>
                                      </p:cBhvr>
                                      <p:tavLst>
                                        <p:tav tm="0">
                                          <p:val>
                                            <p:fltVal val="0"/>
                                          </p:val>
                                        </p:tav>
                                        <p:tav tm="100000">
                                          <p:val>
                                            <p:strVal val="#ppt_w"/>
                                          </p:val>
                                        </p:tav>
                                      </p:tavLst>
                                    </p:anim>
                                    <p:anim calcmode="lin" valueType="num">
                                      <p:cBhvr>
                                        <p:cTn id="58" dur="500" fill="hold"/>
                                        <p:tgtEl>
                                          <p:spTgt spid="61"/>
                                        </p:tgtEl>
                                        <p:attrNameLst>
                                          <p:attrName>ppt_h</p:attrName>
                                        </p:attrNameLst>
                                      </p:cBhvr>
                                      <p:tavLst>
                                        <p:tav tm="0">
                                          <p:val>
                                            <p:fltVal val="0"/>
                                          </p:val>
                                        </p:tav>
                                        <p:tav tm="100000">
                                          <p:val>
                                            <p:strVal val="#ppt_h"/>
                                          </p:val>
                                        </p:tav>
                                      </p:tavLst>
                                    </p:anim>
                                    <p:animEffect transition="in" filter="fade">
                                      <p:cBhvr>
                                        <p:cTn id="59" dur="500"/>
                                        <p:tgtEl>
                                          <p:spTgt spid="61"/>
                                        </p:tgtEl>
                                      </p:cBhvr>
                                    </p:animEffect>
                                  </p:childTnLst>
                                </p:cTn>
                              </p:par>
                              <p:par>
                                <p:cTn id="60" presetID="53" presetClass="entr" presetSubtype="16" fill="hold" nodeType="with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p:cTn id="62" dur="500" fill="hold"/>
                                        <p:tgtEl>
                                          <p:spTgt spid="62"/>
                                        </p:tgtEl>
                                        <p:attrNameLst>
                                          <p:attrName>ppt_w</p:attrName>
                                        </p:attrNameLst>
                                      </p:cBhvr>
                                      <p:tavLst>
                                        <p:tav tm="0">
                                          <p:val>
                                            <p:fltVal val="0"/>
                                          </p:val>
                                        </p:tav>
                                        <p:tav tm="100000">
                                          <p:val>
                                            <p:strVal val="#ppt_w"/>
                                          </p:val>
                                        </p:tav>
                                      </p:tavLst>
                                    </p:anim>
                                    <p:anim calcmode="lin" valueType="num">
                                      <p:cBhvr>
                                        <p:cTn id="63" dur="500" fill="hold"/>
                                        <p:tgtEl>
                                          <p:spTgt spid="62"/>
                                        </p:tgtEl>
                                        <p:attrNameLst>
                                          <p:attrName>ppt_h</p:attrName>
                                        </p:attrNameLst>
                                      </p:cBhvr>
                                      <p:tavLst>
                                        <p:tav tm="0">
                                          <p:val>
                                            <p:fltVal val="0"/>
                                          </p:val>
                                        </p:tav>
                                        <p:tav tm="100000">
                                          <p:val>
                                            <p:strVal val="#ppt_h"/>
                                          </p:val>
                                        </p:tav>
                                      </p:tavLst>
                                    </p:anim>
                                    <p:animEffect transition="in" filter="fade">
                                      <p:cBhvr>
                                        <p:cTn id="64" dur="500"/>
                                        <p:tgtEl>
                                          <p:spTgt spid="62"/>
                                        </p:tgtEl>
                                      </p:cBhvr>
                                    </p:animEffect>
                                  </p:childTnLst>
                                </p:cTn>
                              </p:par>
                              <p:par>
                                <p:cTn id="65" presetID="53" presetClass="entr" presetSubtype="16"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Effect transition="in" filter="fade">
                                      <p:cBhvr>
                                        <p:cTn id="69" dur="500"/>
                                        <p:tgtEl>
                                          <p:spTgt spid="63"/>
                                        </p:tgtEl>
                                      </p:cBhvr>
                                    </p:animEffect>
                                  </p:childTnLst>
                                </p:cTn>
                              </p:par>
                              <p:par>
                                <p:cTn id="70" presetID="53" presetClass="entr" presetSubtype="16" fill="hold" nodeType="withEffect">
                                  <p:stCondLst>
                                    <p:cond delay="0"/>
                                  </p:stCondLst>
                                  <p:childTnLst>
                                    <p:set>
                                      <p:cBhvr>
                                        <p:cTn id="71" dur="1" fill="hold">
                                          <p:stCondLst>
                                            <p:cond delay="0"/>
                                          </p:stCondLst>
                                        </p:cTn>
                                        <p:tgtEl>
                                          <p:spTgt spid="64"/>
                                        </p:tgtEl>
                                        <p:attrNameLst>
                                          <p:attrName>style.visibility</p:attrName>
                                        </p:attrNameLst>
                                      </p:cBhvr>
                                      <p:to>
                                        <p:strVal val="visible"/>
                                      </p:to>
                                    </p:set>
                                    <p:anim calcmode="lin" valueType="num">
                                      <p:cBhvr>
                                        <p:cTn id="72" dur="500" fill="hold"/>
                                        <p:tgtEl>
                                          <p:spTgt spid="64"/>
                                        </p:tgtEl>
                                        <p:attrNameLst>
                                          <p:attrName>ppt_w</p:attrName>
                                        </p:attrNameLst>
                                      </p:cBhvr>
                                      <p:tavLst>
                                        <p:tav tm="0">
                                          <p:val>
                                            <p:fltVal val="0"/>
                                          </p:val>
                                        </p:tav>
                                        <p:tav tm="100000">
                                          <p:val>
                                            <p:strVal val="#ppt_w"/>
                                          </p:val>
                                        </p:tav>
                                      </p:tavLst>
                                    </p:anim>
                                    <p:anim calcmode="lin" valueType="num">
                                      <p:cBhvr>
                                        <p:cTn id="73" dur="500" fill="hold"/>
                                        <p:tgtEl>
                                          <p:spTgt spid="64"/>
                                        </p:tgtEl>
                                        <p:attrNameLst>
                                          <p:attrName>ppt_h</p:attrName>
                                        </p:attrNameLst>
                                      </p:cBhvr>
                                      <p:tavLst>
                                        <p:tav tm="0">
                                          <p:val>
                                            <p:fltVal val="0"/>
                                          </p:val>
                                        </p:tav>
                                        <p:tav tm="100000">
                                          <p:val>
                                            <p:strVal val="#ppt_h"/>
                                          </p:val>
                                        </p:tav>
                                      </p:tavLst>
                                    </p:anim>
                                    <p:animEffect transition="in" filter="fade">
                                      <p:cBhvr>
                                        <p:cTn id="74" dur="500"/>
                                        <p:tgtEl>
                                          <p:spTgt spid="64"/>
                                        </p:tgtEl>
                                      </p:cBhvr>
                                    </p:animEffect>
                                  </p:childTnLst>
                                </p:cTn>
                              </p:par>
                              <p:par>
                                <p:cTn id="75" presetID="53" presetClass="entr" presetSubtype="16" fill="hold" nodeType="withEffect">
                                  <p:stCondLst>
                                    <p:cond delay="0"/>
                                  </p:stCondLst>
                                  <p:childTnLst>
                                    <p:set>
                                      <p:cBhvr>
                                        <p:cTn id="76" dur="1" fill="hold">
                                          <p:stCondLst>
                                            <p:cond delay="0"/>
                                          </p:stCondLst>
                                        </p:cTn>
                                        <p:tgtEl>
                                          <p:spTgt spid="65"/>
                                        </p:tgtEl>
                                        <p:attrNameLst>
                                          <p:attrName>style.visibility</p:attrName>
                                        </p:attrNameLst>
                                      </p:cBhvr>
                                      <p:to>
                                        <p:strVal val="visible"/>
                                      </p:to>
                                    </p:set>
                                    <p:anim calcmode="lin" valueType="num">
                                      <p:cBhvr>
                                        <p:cTn id="77" dur="500" fill="hold"/>
                                        <p:tgtEl>
                                          <p:spTgt spid="65"/>
                                        </p:tgtEl>
                                        <p:attrNameLst>
                                          <p:attrName>ppt_w</p:attrName>
                                        </p:attrNameLst>
                                      </p:cBhvr>
                                      <p:tavLst>
                                        <p:tav tm="0">
                                          <p:val>
                                            <p:fltVal val="0"/>
                                          </p:val>
                                        </p:tav>
                                        <p:tav tm="100000">
                                          <p:val>
                                            <p:strVal val="#ppt_w"/>
                                          </p:val>
                                        </p:tav>
                                      </p:tavLst>
                                    </p:anim>
                                    <p:anim calcmode="lin" valueType="num">
                                      <p:cBhvr>
                                        <p:cTn id="78" dur="500" fill="hold"/>
                                        <p:tgtEl>
                                          <p:spTgt spid="65"/>
                                        </p:tgtEl>
                                        <p:attrNameLst>
                                          <p:attrName>ppt_h</p:attrName>
                                        </p:attrNameLst>
                                      </p:cBhvr>
                                      <p:tavLst>
                                        <p:tav tm="0">
                                          <p:val>
                                            <p:fltVal val="0"/>
                                          </p:val>
                                        </p:tav>
                                        <p:tav tm="100000">
                                          <p:val>
                                            <p:strVal val="#ppt_h"/>
                                          </p:val>
                                        </p:tav>
                                      </p:tavLst>
                                    </p:anim>
                                    <p:animEffect transition="in" filter="fade">
                                      <p:cBhvr>
                                        <p:cTn id="79" dur="500"/>
                                        <p:tgtEl>
                                          <p:spTgt spid="6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 calcmode="lin" valueType="num">
                                      <p:cBhvr>
                                        <p:cTn id="82" dur="500" fill="hold"/>
                                        <p:tgtEl>
                                          <p:spTgt spid="66"/>
                                        </p:tgtEl>
                                        <p:attrNameLst>
                                          <p:attrName>ppt_w</p:attrName>
                                        </p:attrNameLst>
                                      </p:cBhvr>
                                      <p:tavLst>
                                        <p:tav tm="0">
                                          <p:val>
                                            <p:fltVal val="0"/>
                                          </p:val>
                                        </p:tav>
                                        <p:tav tm="100000">
                                          <p:val>
                                            <p:strVal val="#ppt_w"/>
                                          </p:val>
                                        </p:tav>
                                      </p:tavLst>
                                    </p:anim>
                                    <p:anim calcmode="lin" valueType="num">
                                      <p:cBhvr>
                                        <p:cTn id="83" dur="500" fill="hold"/>
                                        <p:tgtEl>
                                          <p:spTgt spid="66"/>
                                        </p:tgtEl>
                                        <p:attrNameLst>
                                          <p:attrName>ppt_h</p:attrName>
                                        </p:attrNameLst>
                                      </p:cBhvr>
                                      <p:tavLst>
                                        <p:tav tm="0">
                                          <p:val>
                                            <p:fltVal val="0"/>
                                          </p:val>
                                        </p:tav>
                                        <p:tav tm="100000">
                                          <p:val>
                                            <p:strVal val="#ppt_h"/>
                                          </p:val>
                                        </p:tav>
                                      </p:tavLst>
                                    </p:anim>
                                    <p:animEffect transition="in" filter="fade">
                                      <p:cBhvr>
                                        <p:cTn id="84" dur="500"/>
                                        <p:tgtEl>
                                          <p:spTgt spid="6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p:cTn id="87" dur="500" fill="hold"/>
                                        <p:tgtEl>
                                          <p:spTgt spid="67"/>
                                        </p:tgtEl>
                                        <p:attrNameLst>
                                          <p:attrName>ppt_w</p:attrName>
                                        </p:attrNameLst>
                                      </p:cBhvr>
                                      <p:tavLst>
                                        <p:tav tm="0">
                                          <p:val>
                                            <p:fltVal val="0"/>
                                          </p:val>
                                        </p:tav>
                                        <p:tav tm="100000">
                                          <p:val>
                                            <p:strVal val="#ppt_w"/>
                                          </p:val>
                                        </p:tav>
                                      </p:tavLst>
                                    </p:anim>
                                    <p:anim calcmode="lin" valueType="num">
                                      <p:cBhvr>
                                        <p:cTn id="88" dur="500" fill="hold"/>
                                        <p:tgtEl>
                                          <p:spTgt spid="67"/>
                                        </p:tgtEl>
                                        <p:attrNameLst>
                                          <p:attrName>ppt_h</p:attrName>
                                        </p:attrNameLst>
                                      </p:cBhvr>
                                      <p:tavLst>
                                        <p:tav tm="0">
                                          <p:val>
                                            <p:fltVal val="0"/>
                                          </p:val>
                                        </p:tav>
                                        <p:tav tm="100000">
                                          <p:val>
                                            <p:strVal val="#ppt_h"/>
                                          </p:val>
                                        </p:tav>
                                      </p:tavLst>
                                    </p:anim>
                                    <p:animEffect transition="in" filter="fade">
                                      <p:cBhvr>
                                        <p:cTn id="89" dur="500"/>
                                        <p:tgtEl>
                                          <p:spTgt spid="67"/>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 calcmode="lin" valueType="num">
                                      <p:cBhvr>
                                        <p:cTn id="92" dur="500" fill="hold"/>
                                        <p:tgtEl>
                                          <p:spTgt spid="68"/>
                                        </p:tgtEl>
                                        <p:attrNameLst>
                                          <p:attrName>ppt_w</p:attrName>
                                        </p:attrNameLst>
                                      </p:cBhvr>
                                      <p:tavLst>
                                        <p:tav tm="0">
                                          <p:val>
                                            <p:fltVal val="0"/>
                                          </p:val>
                                        </p:tav>
                                        <p:tav tm="100000">
                                          <p:val>
                                            <p:strVal val="#ppt_w"/>
                                          </p:val>
                                        </p:tav>
                                      </p:tavLst>
                                    </p:anim>
                                    <p:anim calcmode="lin" valueType="num">
                                      <p:cBhvr>
                                        <p:cTn id="93" dur="500" fill="hold"/>
                                        <p:tgtEl>
                                          <p:spTgt spid="68"/>
                                        </p:tgtEl>
                                        <p:attrNameLst>
                                          <p:attrName>ppt_h</p:attrName>
                                        </p:attrNameLst>
                                      </p:cBhvr>
                                      <p:tavLst>
                                        <p:tav tm="0">
                                          <p:val>
                                            <p:fltVal val="0"/>
                                          </p:val>
                                        </p:tav>
                                        <p:tav tm="100000">
                                          <p:val>
                                            <p:strVal val="#ppt_h"/>
                                          </p:val>
                                        </p:tav>
                                      </p:tavLst>
                                    </p:anim>
                                    <p:animEffect transition="in" filter="fade">
                                      <p:cBhvr>
                                        <p:cTn id="94" dur="500"/>
                                        <p:tgtEl>
                                          <p:spTgt spid="68"/>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 calcmode="lin" valueType="num">
                                      <p:cBhvr>
                                        <p:cTn id="97" dur="500" fill="hold"/>
                                        <p:tgtEl>
                                          <p:spTgt spid="69"/>
                                        </p:tgtEl>
                                        <p:attrNameLst>
                                          <p:attrName>ppt_w</p:attrName>
                                        </p:attrNameLst>
                                      </p:cBhvr>
                                      <p:tavLst>
                                        <p:tav tm="0">
                                          <p:val>
                                            <p:fltVal val="0"/>
                                          </p:val>
                                        </p:tav>
                                        <p:tav tm="100000">
                                          <p:val>
                                            <p:strVal val="#ppt_w"/>
                                          </p:val>
                                        </p:tav>
                                      </p:tavLst>
                                    </p:anim>
                                    <p:anim calcmode="lin" valueType="num">
                                      <p:cBhvr>
                                        <p:cTn id="98" dur="500" fill="hold"/>
                                        <p:tgtEl>
                                          <p:spTgt spid="69"/>
                                        </p:tgtEl>
                                        <p:attrNameLst>
                                          <p:attrName>ppt_h</p:attrName>
                                        </p:attrNameLst>
                                      </p:cBhvr>
                                      <p:tavLst>
                                        <p:tav tm="0">
                                          <p:val>
                                            <p:fltVal val="0"/>
                                          </p:val>
                                        </p:tav>
                                        <p:tav tm="100000">
                                          <p:val>
                                            <p:strVal val="#ppt_h"/>
                                          </p:val>
                                        </p:tav>
                                      </p:tavLst>
                                    </p:anim>
                                    <p:animEffect transition="in" filter="fade">
                                      <p:cBhvr>
                                        <p:cTn id="99" dur="500"/>
                                        <p:tgtEl>
                                          <p:spTgt spid="69"/>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70"/>
                                        </p:tgtEl>
                                        <p:attrNameLst>
                                          <p:attrName>style.visibility</p:attrName>
                                        </p:attrNameLst>
                                      </p:cBhvr>
                                      <p:to>
                                        <p:strVal val="visible"/>
                                      </p:to>
                                    </p:set>
                                    <p:anim calcmode="lin" valueType="num">
                                      <p:cBhvr>
                                        <p:cTn id="102" dur="500" fill="hold"/>
                                        <p:tgtEl>
                                          <p:spTgt spid="70"/>
                                        </p:tgtEl>
                                        <p:attrNameLst>
                                          <p:attrName>ppt_w</p:attrName>
                                        </p:attrNameLst>
                                      </p:cBhvr>
                                      <p:tavLst>
                                        <p:tav tm="0">
                                          <p:val>
                                            <p:fltVal val="0"/>
                                          </p:val>
                                        </p:tav>
                                        <p:tav tm="100000">
                                          <p:val>
                                            <p:strVal val="#ppt_w"/>
                                          </p:val>
                                        </p:tav>
                                      </p:tavLst>
                                    </p:anim>
                                    <p:anim calcmode="lin" valueType="num">
                                      <p:cBhvr>
                                        <p:cTn id="103" dur="500" fill="hold"/>
                                        <p:tgtEl>
                                          <p:spTgt spid="70"/>
                                        </p:tgtEl>
                                        <p:attrNameLst>
                                          <p:attrName>ppt_h</p:attrName>
                                        </p:attrNameLst>
                                      </p:cBhvr>
                                      <p:tavLst>
                                        <p:tav tm="0">
                                          <p:val>
                                            <p:fltVal val="0"/>
                                          </p:val>
                                        </p:tav>
                                        <p:tav tm="100000">
                                          <p:val>
                                            <p:strVal val="#ppt_h"/>
                                          </p:val>
                                        </p:tav>
                                      </p:tavLst>
                                    </p:anim>
                                    <p:animEffect transition="in" filter="fade">
                                      <p:cBhvr>
                                        <p:cTn id="104" dur="500"/>
                                        <p:tgtEl>
                                          <p:spTgt spid="7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p:cTn id="107" dur="500" fill="hold"/>
                                        <p:tgtEl>
                                          <p:spTgt spid="71"/>
                                        </p:tgtEl>
                                        <p:attrNameLst>
                                          <p:attrName>ppt_w</p:attrName>
                                        </p:attrNameLst>
                                      </p:cBhvr>
                                      <p:tavLst>
                                        <p:tav tm="0">
                                          <p:val>
                                            <p:fltVal val="0"/>
                                          </p:val>
                                        </p:tav>
                                        <p:tav tm="100000">
                                          <p:val>
                                            <p:strVal val="#ppt_w"/>
                                          </p:val>
                                        </p:tav>
                                      </p:tavLst>
                                    </p:anim>
                                    <p:anim calcmode="lin" valueType="num">
                                      <p:cBhvr>
                                        <p:cTn id="108" dur="500" fill="hold"/>
                                        <p:tgtEl>
                                          <p:spTgt spid="71"/>
                                        </p:tgtEl>
                                        <p:attrNameLst>
                                          <p:attrName>ppt_h</p:attrName>
                                        </p:attrNameLst>
                                      </p:cBhvr>
                                      <p:tavLst>
                                        <p:tav tm="0">
                                          <p:val>
                                            <p:fltVal val="0"/>
                                          </p:val>
                                        </p:tav>
                                        <p:tav tm="100000">
                                          <p:val>
                                            <p:strVal val="#ppt_h"/>
                                          </p:val>
                                        </p:tav>
                                      </p:tavLst>
                                    </p:anim>
                                    <p:animEffect transition="in" filter="fade">
                                      <p:cBhvr>
                                        <p:cTn id="109" dur="500"/>
                                        <p:tgtEl>
                                          <p:spTgt spid="71"/>
                                        </p:tgtEl>
                                      </p:cBhvr>
                                    </p:animEffect>
                                  </p:childTnLst>
                                </p:cTn>
                              </p:par>
                              <p:par>
                                <p:cTn id="110" presetID="53" presetClass="entr" presetSubtype="16" fill="hold" nodeType="withEffect">
                                  <p:stCondLst>
                                    <p:cond delay="0"/>
                                  </p:stCondLst>
                                  <p:childTnLst>
                                    <p:set>
                                      <p:cBhvr>
                                        <p:cTn id="111" dur="1" fill="hold">
                                          <p:stCondLst>
                                            <p:cond delay="0"/>
                                          </p:stCondLst>
                                        </p:cTn>
                                        <p:tgtEl>
                                          <p:spTgt spid="72"/>
                                        </p:tgtEl>
                                        <p:attrNameLst>
                                          <p:attrName>style.visibility</p:attrName>
                                        </p:attrNameLst>
                                      </p:cBhvr>
                                      <p:to>
                                        <p:strVal val="visible"/>
                                      </p:to>
                                    </p:set>
                                    <p:anim calcmode="lin" valueType="num">
                                      <p:cBhvr>
                                        <p:cTn id="112" dur="500" fill="hold"/>
                                        <p:tgtEl>
                                          <p:spTgt spid="72"/>
                                        </p:tgtEl>
                                        <p:attrNameLst>
                                          <p:attrName>ppt_w</p:attrName>
                                        </p:attrNameLst>
                                      </p:cBhvr>
                                      <p:tavLst>
                                        <p:tav tm="0">
                                          <p:val>
                                            <p:fltVal val="0"/>
                                          </p:val>
                                        </p:tav>
                                        <p:tav tm="100000">
                                          <p:val>
                                            <p:strVal val="#ppt_w"/>
                                          </p:val>
                                        </p:tav>
                                      </p:tavLst>
                                    </p:anim>
                                    <p:anim calcmode="lin" valueType="num">
                                      <p:cBhvr>
                                        <p:cTn id="113" dur="500" fill="hold"/>
                                        <p:tgtEl>
                                          <p:spTgt spid="72"/>
                                        </p:tgtEl>
                                        <p:attrNameLst>
                                          <p:attrName>ppt_h</p:attrName>
                                        </p:attrNameLst>
                                      </p:cBhvr>
                                      <p:tavLst>
                                        <p:tav tm="0">
                                          <p:val>
                                            <p:fltVal val="0"/>
                                          </p:val>
                                        </p:tav>
                                        <p:tav tm="100000">
                                          <p:val>
                                            <p:strVal val="#ppt_h"/>
                                          </p:val>
                                        </p:tav>
                                      </p:tavLst>
                                    </p:anim>
                                    <p:animEffect transition="in" filter="fade">
                                      <p:cBhvr>
                                        <p:cTn id="114" dur="500"/>
                                        <p:tgtEl>
                                          <p:spTgt spid="72"/>
                                        </p:tgtEl>
                                      </p:cBhvr>
                                    </p:animEffect>
                                  </p:childTnLst>
                                </p:cTn>
                              </p:par>
                              <p:par>
                                <p:cTn id="115" presetID="2" presetClass="entr" presetSubtype="8" fill="hold" nodeType="withEffect">
                                  <p:stCondLst>
                                    <p:cond delay="0"/>
                                  </p:stCondLst>
                                  <p:childTnLst>
                                    <p:set>
                                      <p:cBhvr>
                                        <p:cTn id="116" dur="1" fill="hold">
                                          <p:stCondLst>
                                            <p:cond delay="0"/>
                                          </p:stCondLst>
                                        </p:cTn>
                                        <p:tgtEl>
                                          <p:spTgt spid="75"/>
                                        </p:tgtEl>
                                        <p:attrNameLst>
                                          <p:attrName>style.visibility</p:attrName>
                                        </p:attrNameLst>
                                      </p:cBhvr>
                                      <p:to>
                                        <p:strVal val="visible"/>
                                      </p:to>
                                    </p:set>
                                    <p:anim calcmode="lin" valueType="num">
                                      <p:cBhvr additive="base">
                                        <p:cTn id="117" dur="500" fill="hold"/>
                                        <p:tgtEl>
                                          <p:spTgt spid="75"/>
                                        </p:tgtEl>
                                        <p:attrNameLst>
                                          <p:attrName>ppt_x</p:attrName>
                                        </p:attrNameLst>
                                      </p:cBhvr>
                                      <p:tavLst>
                                        <p:tav tm="0">
                                          <p:val>
                                            <p:strVal val="0-#ppt_w/2"/>
                                          </p:val>
                                        </p:tav>
                                        <p:tav tm="100000">
                                          <p:val>
                                            <p:strVal val="#ppt_x"/>
                                          </p:val>
                                        </p:tav>
                                      </p:tavLst>
                                    </p:anim>
                                    <p:anim calcmode="lin" valueType="num">
                                      <p:cBhvr additive="base">
                                        <p:cTn id="118" dur="500" fill="hold"/>
                                        <p:tgtEl>
                                          <p:spTgt spid="75"/>
                                        </p:tgtEl>
                                        <p:attrNameLst>
                                          <p:attrName>ppt_y</p:attrName>
                                        </p:attrNameLst>
                                      </p:cBhvr>
                                      <p:tavLst>
                                        <p:tav tm="0">
                                          <p:val>
                                            <p:strVal val="#ppt_y"/>
                                          </p:val>
                                        </p:tav>
                                        <p:tav tm="100000">
                                          <p:val>
                                            <p:strVal val="#ppt_y"/>
                                          </p:val>
                                        </p:tav>
                                      </p:tavLst>
                                    </p:anim>
                                  </p:childTnLst>
                                </p:cTn>
                              </p:par>
                              <p:par>
                                <p:cTn id="119" presetID="2" presetClass="entr" presetSubtype="8" fill="hold" nodeType="withEffect">
                                  <p:stCondLst>
                                    <p:cond delay="0"/>
                                  </p:stCondLst>
                                  <p:childTnLst>
                                    <p:set>
                                      <p:cBhvr>
                                        <p:cTn id="120" dur="1" fill="hold">
                                          <p:stCondLst>
                                            <p:cond delay="0"/>
                                          </p:stCondLst>
                                        </p:cTn>
                                        <p:tgtEl>
                                          <p:spTgt spid="78"/>
                                        </p:tgtEl>
                                        <p:attrNameLst>
                                          <p:attrName>style.visibility</p:attrName>
                                        </p:attrNameLst>
                                      </p:cBhvr>
                                      <p:to>
                                        <p:strVal val="visible"/>
                                      </p:to>
                                    </p:set>
                                    <p:anim calcmode="lin" valueType="num">
                                      <p:cBhvr additive="base">
                                        <p:cTn id="121" dur="500" fill="hold"/>
                                        <p:tgtEl>
                                          <p:spTgt spid="78"/>
                                        </p:tgtEl>
                                        <p:attrNameLst>
                                          <p:attrName>ppt_x</p:attrName>
                                        </p:attrNameLst>
                                      </p:cBhvr>
                                      <p:tavLst>
                                        <p:tav tm="0">
                                          <p:val>
                                            <p:strVal val="0-#ppt_w/2"/>
                                          </p:val>
                                        </p:tav>
                                        <p:tav tm="100000">
                                          <p:val>
                                            <p:strVal val="#ppt_x"/>
                                          </p:val>
                                        </p:tav>
                                      </p:tavLst>
                                    </p:anim>
                                    <p:anim calcmode="lin" valueType="num">
                                      <p:cBhvr additive="base">
                                        <p:cTn id="122" dur="500" fill="hold"/>
                                        <p:tgtEl>
                                          <p:spTgt spid="78"/>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81"/>
                                        </p:tgtEl>
                                        <p:attrNameLst>
                                          <p:attrName>style.visibility</p:attrName>
                                        </p:attrNameLst>
                                      </p:cBhvr>
                                      <p:to>
                                        <p:strVal val="visible"/>
                                      </p:to>
                                    </p:set>
                                    <p:anim calcmode="lin" valueType="num">
                                      <p:cBhvr additive="base">
                                        <p:cTn id="125" dur="500" fill="hold"/>
                                        <p:tgtEl>
                                          <p:spTgt spid="81"/>
                                        </p:tgtEl>
                                        <p:attrNameLst>
                                          <p:attrName>ppt_x</p:attrName>
                                        </p:attrNameLst>
                                      </p:cBhvr>
                                      <p:tavLst>
                                        <p:tav tm="0">
                                          <p:val>
                                            <p:strVal val="1+#ppt_w/2"/>
                                          </p:val>
                                        </p:tav>
                                        <p:tav tm="100000">
                                          <p:val>
                                            <p:strVal val="#ppt_x"/>
                                          </p:val>
                                        </p:tav>
                                      </p:tavLst>
                                    </p:anim>
                                    <p:anim calcmode="lin" valueType="num">
                                      <p:cBhvr additive="base">
                                        <p:cTn id="126" dur="500" fill="hold"/>
                                        <p:tgtEl>
                                          <p:spTgt spid="81"/>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84"/>
                                        </p:tgtEl>
                                        <p:attrNameLst>
                                          <p:attrName>style.visibility</p:attrName>
                                        </p:attrNameLst>
                                      </p:cBhvr>
                                      <p:to>
                                        <p:strVal val="visible"/>
                                      </p:to>
                                    </p:set>
                                    <p:anim calcmode="lin" valueType="num">
                                      <p:cBhvr additive="base">
                                        <p:cTn id="129" dur="500" fill="hold"/>
                                        <p:tgtEl>
                                          <p:spTgt spid="84"/>
                                        </p:tgtEl>
                                        <p:attrNameLst>
                                          <p:attrName>ppt_x</p:attrName>
                                        </p:attrNameLst>
                                      </p:cBhvr>
                                      <p:tavLst>
                                        <p:tav tm="0">
                                          <p:val>
                                            <p:strVal val="1+#ppt_w/2"/>
                                          </p:val>
                                        </p:tav>
                                        <p:tav tm="100000">
                                          <p:val>
                                            <p:strVal val="#ppt_x"/>
                                          </p:val>
                                        </p:tav>
                                      </p:tavLst>
                                    </p:anim>
                                    <p:anim calcmode="lin" valueType="num">
                                      <p:cBhvr additive="base">
                                        <p:cTn id="130" dur="500" fill="hold"/>
                                        <p:tgtEl>
                                          <p:spTgt spid="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6" grpId="0" animBg="1"/>
      <p:bldP spid="67" grpId="0" animBg="1"/>
      <p:bldP spid="68" grpId="0" animBg="1"/>
      <p:bldP spid="69" grpId="0" animBg="1"/>
      <p:bldP spid="70" grpId="0" animBg="1"/>
      <p:bldP spid="71" grpId="0" animBg="1"/>
      <p:bldP spid="87" grpId="0"/>
      <p:bldP spid="88" grpId="0"/>
      <p:bldP spid="89" grpId="0"/>
      <p:bldP spid="90" grpId="0"/>
      <p:bldP spid="91" grpId="0"/>
      <p:bldP spid="92" grpId="0"/>
      <p:bldP spid="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cs typeface="+mn-ea"/>
                <a:sym typeface="+mn-lt"/>
              </a:rPr>
              <a:t>01</a:t>
            </a:r>
            <a:endParaRPr lang="zh-CN" altLang="en-US" dirty="0">
              <a:cs typeface="+mn-ea"/>
              <a:sym typeface="+mn-lt"/>
            </a:endParaRPr>
          </a:p>
        </p:txBody>
      </p:sp>
      <p:sp>
        <p:nvSpPr>
          <p:cNvPr id="3" name="文本占位符 2"/>
          <p:cNvSpPr>
            <a:spLocks noGrp="1"/>
          </p:cNvSpPr>
          <p:nvPr>
            <p:ph type="body" sz="quarter" idx="11"/>
          </p:nvPr>
        </p:nvSpPr>
        <p:spPr/>
        <p:txBody>
          <a:bodyPr/>
          <a:lstStyle/>
          <a:p>
            <a:r>
              <a:rPr lang="zh-CN" altLang="en-US" dirty="0" smtClean="0">
                <a:cs typeface="+mn-ea"/>
                <a:sym typeface="+mn-lt"/>
              </a:rPr>
              <a:t>绪论</a:t>
            </a:r>
            <a:endParaRPr lang="zh-CN" altLang="en-US" dirty="0">
              <a:cs typeface="+mn-ea"/>
              <a:sym typeface="+mn-lt"/>
            </a:endParaRPr>
          </a:p>
        </p:txBody>
      </p:sp>
      <p:sp>
        <p:nvSpPr>
          <p:cNvPr id="4" name="文本占位符 3"/>
          <p:cNvSpPr>
            <a:spLocks noGrp="1"/>
          </p:cNvSpPr>
          <p:nvPr>
            <p:ph type="body" sz="quarter" idx="12"/>
          </p:nvPr>
        </p:nvSpPr>
        <p:spPr>
          <a:xfrm>
            <a:off x="4030142" y="3820314"/>
            <a:ext cx="4285425" cy="1332257"/>
          </a:xfrm>
        </p:spPr>
        <p:txBody>
          <a:bodyPr>
            <a:normAutofit/>
          </a:bodyPr>
          <a:lstStyle/>
          <a:p>
            <a:pPr>
              <a:lnSpc>
                <a:spcPct val="150000"/>
              </a:lnSpc>
            </a:pPr>
            <a:r>
              <a:rPr lang="zh-CN" altLang="en-US" dirty="0">
                <a:solidFill>
                  <a:schemeClr val="bg1">
                    <a:lumMod val="75000"/>
                  </a:schemeClr>
                </a:solidFill>
                <a:cs typeface="+mn-ea"/>
                <a:sym typeface="+mn-lt"/>
              </a:rPr>
              <a:t>单击此处添加您的文字内容。本模板的所有素材和逻辑图表，均可自由编辑替换和移动。</a:t>
            </a:r>
            <a:endParaRPr lang="zh-CN" altLang="en-US" dirty="0">
              <a:solidFill>
                <a:schemeClr val="bg1">
                  <a:lumMod val="7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9"/>
          <p:cNvSpPr txBox="1">
            <a:spLocks noChangeArrowheads="1"/>
          </p:cNvSpPr>
          <p:nvPr/>
        </p:nvSpPr>
        <p:spPr bwMode="auto">
          <a:xfrm>
            <a:off x="8897463" y="2684098"/>
            <a:ext cx="2184400" cy="33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dirty="0">
                <a:solidFill>
                  <a:schemeClr val="bg1"/>
                </a:solidFill>
                <a:cs typeface="+mn-ea"/>
                <a:sym typeface="+mn-lt"/>
              </a:rPr>
              <a:t>请在这里添加相应的文字内容</a:t>
            </a:r>
            <a:endParaRPr lang="zh-CN" altLang="en-US" sz="1200" dirty="0">
              <a:solidFill>
                <a:schemeClr val="bg1"/>
              </a:solidFill>
              <a:cs typeface="+mn-ea"/>
              <a:sym typeface="+mn-lt"/>
            </a:endParaRPr>
          </a:p>
        </p:txBody>
      </p:sp>
      <p:sp>
        <p:nvSpPr>
          <p:cNvPr id="48" name="文本框 10"/>
          <p:cNvSpPr txBox="1">
            <a:spLocks noChangeArrowheads="1"/>
          </p:cNvSpPr>
          <p:nvPr/>
        </p:nvSpPr>
        <p:spPr bwMode="auto">
          <a:xfrm>
            <a:off x="8897463" y="2250607"/>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chemeClr val="bg1"/>
                </a:solidFill>
                <a:cs typeface="+mn-ea"/>
                <a:sym typeface="+mn-lt"/>
              </a:rPr>
              <a:t>请在这里添加标题</a:t>
            </a:r>
            <a:endParaRPr lang="zh-CN" altLang="en-US" sz="1600" b="1">
              <a:solidFill>
                <a:schemeClr val="bg1"/>
              </a:solidFill>
              <a:cs typeface="+mn-ea"/>
              <a:sym typeface="+mn-lt"/>
            </a:endParaRPr>
          </a:p>
        </p:txBody>
      </p:sp>
      <p:sp>
        <p:nvSpPr>
          <p:cNvPr id="91" name="文本框 11"/>
          <p:cNvSpPr txBox="1">
            <a:spLocks noChangeArrowheads="1"/>
          </p:cNvSpPr>
          <p:nvPr/>
        </p:nvSpPr>
        <p:spPr bwMode="auto">
          <a:xfrm>
            <a:off x="8897463" y="3844561"/>
            <a:ext cx="2184400" cy="33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dirty="0">
                <a:solidFill>
                  <a:schemeClr val="bg1"/>
                </a:solidFill>
                <a:cs typeface="+mn-ea"/>
                <a:sym typeface="+mn-lt"/>
              </a:rPr>
              <a:t>请在这里添加相应的文字内容</a:t>
            </a:r>
            <a:endParaRPr lang="zh-CN" altLang="en-US" sz="1200" dirty="0">
              <a:solidFill>
                <a:schemeClr val="bg1"/>
              </a:solidFill>
              <a:cs typeface="+mn-ea"/>
              <a:sym typeface="+mn-lt"/>
            </a:endParaRPr>
          </a:p>
        </p:txBody>
      </p:sp>
      <p:sp>
        <p:nvSpPr>
          <p:cNvPr id="93" name="文本框 12"/>
          <p:cNvSpPr txBox="1">
            <a:spLocks noChangeArrowheads="1"/>
          </p:cNvSpPr>
          <p:nvPr/>
        </p:nvSpPr>
        <p:spPr bwMode="auto">
          <a:xfrm>
            <a:off x="8897463" y="3411070"/>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chemeClr val="bg1"/>
                </a:solidFill>
                <a:cs typeface="+mn-ea"/>
                <a:sym typeface="+mn-lt"/>
              </a:rPr>
              <a:t>请在这里添加标题</a:t>
            </a:r>
            <a:endParaRPr lang="zh-CN" altLang="en-US" sz="1600" b="1">
              <a:solidFill>
                <a:schemeClr val="bg1"/>
              </a:solidFill>
              <a:cs typeface="+mn-ea"/>
              <a:sym typeface="+mn-lt"/>
            </a:endParaRPr>
          </a:p>
        </p:txBody>
      </p:sp>
      <p:sp>
        <p:nvSpPr>
          <p:cNvPr id="94" name="文本框 13"/>
          <p:cNvSpPr txBox="1">
            <a:spLocks noChangeArrowheads="1"/>
          </p:cNvSpPr>
          <p:nvPr/>
        </p:nvSpPr>
        <p:spPr bwMode="auto">
          <a:xfrm>
            <a:off x="8897463" y="5011373"/>
            <a:ext cx="2184400" cy="33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dirty="0">
                <a:solidFill>
                  <a:schemeClr val="bg1"/>
                </a:solidFill>
                <a:cs typeface="+mn-ea"/>
                <a:sym typeface="+mn-lt"/>
              </a:rPr>
              <a:t>请在这里添加相应的文字内容</a:t>
            </a:r>
            <a:endParaRPr lang="zh-CN" altLang="en-US" sz="1200" dirty="0">
              <a:solidFill>
                <a:schemeClr val="bg1"/>
              </a:solidFill>
              <a:cs typeface="+mn-ea"/>
              <a:sym typeface="+mn-lt"/>
            </a:endParaRPr>
          </a:p>
        </p:txBody>
      </p:sp>
      <p:sp>
        <p:nvSpPr>
          <p:cNvPr id="95" name="文本框 14"/>
          <p:cNvSpPr txBox="1">
            <a:spLocks noChangeArrowheads="1"/>
          </p:cNvSpPr>
          <p:nvPr/>
        </p:nvSpPr>
        <p:spPr bwMode="auto">
          <a:xfrm>
            <a:off x="8897463" y="4577882"/>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dirty="0">
                <a:solidFill>
                  <a:schemeClr val="bg1"/>
                </a:solidFill>
                <a:cs typeface="+mn-ea"/>
                <a:sym typeface="+mn-lt"/>
              </a:rPr>
              <a:t>请在这里添加标题</a:t>
            </a:r>
            <a:endParaRPr lang="zh-CN" altLang="en-US" sz="1600" b="1" dirty="0">
              <a:solidFill>
                <a:schemeClr val="bg1"/>
              </a:solidFill>
              <a:cs typeface="+mn-ea"/>
              <a:sym typeface="+mn-lt"/>
            </a:endParaRPr>
          </a:p>
        </p:txBody>
      </p:sp>
      <p:sp>
        <p:nvSpPr>
          <p:cNvPr id="96" name="文本框 15"/>
          <p:cNvSpPr txBox="1">
            <a:spLocks noChangeArrowheads="1"/>
          </p:cNvSpPr>
          <p:nvPr/>
        </p:nvSpPr>
        <p:spPr bwMode="auto">
          <a:xfrm>
            <a:off x="1079027" y="2741247"/>
            <a:ext cx="2184400" cy="33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200" dirty="0">
                <a:solidFill>
                  <a:schemeClr val="bg1"/>
                </a:solidFill>
                <a:cs typeface="+mn-ea"/>
                <a:sym typeface="+mn-lt"/>
              </a:rPr>
              <a:t>请在这里添加相应的文字内容</a:t>
            </a:r>
            <a:endParaRPr lang="zh-CN" altLang="en-US" sz="1200" dirty="0">
              <a:solidFill>
                <a:schemeClr val="bg1"/>
              </a:solidFill>
              <a:cs typeface="+mn-ea"/>
              <a:sym typeface="+mn-lt"/>
            </a:endParaRPr>
          </a:p>
        </p:txBody>
      </p:sp>
      <p:sp>
        <p:nvSpPr>
          <p:cNvPr id="97" name="文本框 16"/>
          <p:cNvSpPr txBox="1">
            <a:spLocks noChangeArrowheads="1"/>
          </p:cNvSpPr>
          <p:nvPr/>
        </p:nvSpPr>
        <p:spPr bwMode="auto">
          <a:xfrm>
            <a:off x="1437287" y="2307758"/>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chemeClr val="bg1"/>
                </a:solidFill>
                <a:cs typeface="+mn-ea"/>
                <a:sym typeface="+mn-lt"/>
              </a:rPr>
              <a:t>请在这里添加标题</a:t>
            </a:r>
            <a:endParaRPr lang="zh-CN" altLang="en-US" sz="1600" b="1">
              <a:solidFill>
                <a:schemeClr val="bg1"/>
              </a:solidFill>
              <a:cs typeface="+mn-ea"/>
              <a:sym typeface="+mn-lt"/>
            </a:endParaRPr>
          </a:p>
        </p:txBody>
      </p:sp>
      <p:sp>
        <p:nvSpPr>
          <p:cNvPr id="98" name="文本框 17"/>
          <p:cNvSpPr txBox="1">
            <a:spLocks noChangeArrowheads="1"/>
          </p:cNvSpPr>
          <p:nvPr/>
        </p:nvSpPr>
        <p:spPr bwMode="auto">
          <a:xfrm>
            <a:off x="1079027" y="3901710"/>
            <a:ext cx="2184400" cy="33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200" dirty="0">
                <a:solidFill>
                  <a:schemeClr val="bg1"/>
                </a:solidFill>
                <a:cs typeface="+mn-ea"/>
                <a:sym typeface="+mn-lt"/>
              </a:rPr>
              <a:t>请在这里添加相应的文字内容</a:t>
            </a:r>
            <a:endParaRPr lang="zh-CN" altLang="en-US" sz="1200" dirty="0">
              <a:solidFill>
                <a:schemeClr val="bg1"/>
              </a:solidFill>
              <a:cs typeface="+mn-ea"/>
              <a:sym typeface="+mn-lt"/>
            </a:endParaRPr>
          </a:p>
        </p:txBody>
      </p:sp>
      <p:sp>
        <p:nvSpPr>
          <p:cNvPr id="99" name="文本框 18"/>
          <p:cNvSpPr txBox="1">
            <a:spLocks noChangeArrowheads="1"/>
          </p:cNvSpPr>
          <p:nvPr/>
        </p:nvSpPr>
        <p:spPr bwMode="auto">
          <a:xfrm>
            <a:off x="1437287" y="346821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chemeClr val="bg1"/>
                </a:solidFill>
                <a:cs typeface="+mn-ea"/>
                <a:sym typeface="+mn-lt"/>
              </a:rPr>
              <a:t>请在这里添加标题</a:t>
            </a:r>
            <a:endParaRPr lang="zh-CN" altLang="en-US" sz="1600" b="1">
              <a:solidFill>
                <a:schemeClr val="bg1"/>
              </a:solidFill>
              <a:cs typeface="+mn-ea"/>
              <a:sym typeface="+mn-lt"/>
            </a:endParaRPr>
          </a:p>
        </p:txBody>
      </p:sp>
      <p:sp>
        <p:nvSpPr>
          <p:cNvPr id="100" name="文本框 19"/>
          <p:cNvSpPr txBox="1">
            <a:spLocks noChangeArrowheads="1"/>
          </p:cNvSpPr>
          <p:nvPr/>
        </p:nvSpPr>
        <p:spPr bwMode="auto">
          <a:xfrm>
            <a:off x="1079027" y="5068522"/>
            <a:ext cx="2184400" cy="33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200" dirty="0">
                <a:solidFill>
                  <a:schemeClr val="bg1"/>
                </a:solidFill>
                <a:cs typeface="+mn-ea"/>
                <a:sym typeface="+mn-lt"/>
              </a:rPr>
              <a:t>请在这里添加相应的文字内容</a:t>
            </a:r>
            <a:endParaRPr lang="zh-CN" altLang="en-US" sz="1200" dirty="0">
              <a:solidFill>
                <a:schemeClr val="bg1"/>
              </a:solidFill>
              <a:cs typeface="+mn-ea"/>
              <a:sym typeface="+mn-lt"/>
            </a:endParaRPr>
          </a:p>
        </p:txBody>
      </p:sp>
      <p:sp>
        <p:nvSpPr>
          <p:cNvPr id="101" name="文本框 20"/>
          <p:cNvSpPr txBox="1">
            <a:spLocks noChangeArrowheads="1"/>
          </p:cNvSpPr>
          <p:nvPr/>
        </p:nvSpPr>
        <p:spPr bwMode="auto">
          <a:xfrm>
            <a:off x="1437287" y="4635032"/>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chemeClr val="bg1"/>
                </a:solidFill>
                <a:cs typeface="+mn-ea"/>
                <a:sym typeface="+mn-lt"/>
              </a:rPr>
              <a:t>请在这里添加标题</a:t>
            </a:r>
            <a:endParaRPr lang="zh-CN" altLang="en-US" sz="1600" b="1">
              <a:solidFill>
                <a:schemeClr val="bg1"/>
              </a:solidFill>
              <a:cs typeface="+mn-ea"/>
              <a:sym typeface="+mn-lt"/>
            </a:endParaRPr>
          </a:p>
        </p:txBody>
      </p:sp>
      <p:sp>
        <p:nvSpPr>
          <p:cNvPr id="102" name="KSO_Shape"/>
          <p:cNvSpPr/>
          <p:nvPr/>
        </p:nvSpPr>
        <p:spPr>
          <a:xfrm>
            <a:off x="3534888" y="2420468"/>
            <a:ext cx="515939" cy="5334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5B9BD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bg1"/>
              </a:solidFill>
              <a:cs typeface="+mn-ea"/>
              <a:sym typeface="+mn-lt"/>
            </a:endParaRPr>
          </a:p>
        </p:txBody>
      </p:sp>
      <p:sp>
        <p:nvSpPr>
          <p:cNvPr id="103" name="KSO_Shape"/>
          <p:cNvSpPr/>
          <p:nvPr/>
        </p:nvSpPr>
        <p:spPr>
          <a:xfrm>
            <a:off x="3534889" y="3634906"/>
            <a:ext cx="512763" cy="615951"/>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5B9BD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bg1"/>
              </a:solidFill>
              <a:cs typeface="+mn-ea"/>
              <a:sym typeface="+mn-lt"/>
            </a:endParaRPr>
          </a:p>
        </p:txBody>
      </p:sp>
      <p:sp>
        <p:nvSpPr>
          <p:cNvPr id="104" name="KSO_Shape"/>
          <p:cNvSpPr/>
          <p:nvPr/>
        </p:nvSpPr>
        <p:spPr bwMode="auto">
          <a:xfrm>
            <a:off x="3534889" y="4747744"/>
            <a:ext cx="519113" cy="43656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5B9BD5"/>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chemeClr val="bg1"/>
              </a:solidFill>
              <a:latin typeface="+mn-lt"/>
              <a:ea typeface="+mn-ea"/>
              <a:cs typeface="+mn-ea"/>
              <a:sym typeface="+mn-lt"/>
            </a:endParaRPr>
          </a:p>
        </p:txBody>
      </p:sp>
      <p:sp>
        <p:nvSpPr>
          <p:cNvPr id="105" name="KSO_Shape"/>
          <p:cNvSpPr>
            <a:spLocks noChangeArrowheads="1"/>
          </p:cNvSpPr>
          <p:nvPr/>
        </p:nvSpPr>
        <p:spPr bwMode="auto">
          <a:xfrm>
            <a:off x="8276752" y="2404593"/>
            <a:ext cx="466725" cy="482600"/>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5B9BD5"/>
          </a:solidFill>
          <a:ln>
            <a:noFill/>
          </a:ln>
        </p:spPr>
        <p:txBody>
          <a:bodyPr anchor="ctr"/>
          <a:lstStyle/>
          <a:p>
            <a:pPr eaLnBrk="0" hangingPunct="0"/>
            <a:endParaRPr lang="zh-CN" altLang="en-US">
              <a:solidFill>
                <a:schemeClr val="bg1"/>
              </a:solidFill>
              <a:cs typeface="+mn-ea"/>
              <a:sym typeface="+mn-lt"/>
            </a:endParaRPr>
          </a:p>
        </p:txBody>
      </p:sp>
      <p:sp>
        <p:nvSpPr>
          <p:cNvPr id="106" name="KSO_Shape"/>
          <p:cNvSpPr>
            <a:spLocks noChangeArrowheads="1"/>
          </p:cNvSpPr>
          <p:nvPr/>
        </p:nvSpPr>
        <p:spPr bwMode="auto">
          <a:xfrm>
            <a:off x="8276753" y="3561882"/>
            <a:ext cx="504825" cy="542925"/>
          </a:xfrm>
          <a:custGeom>
            <a:avLst/>
            <a:gdLst>
              <a:gd name="T0" fmla="*/ 1905 w 2578"/>
              <a:gd name="T1" fmla="*/ 2775 h 2775"/>
              <a:gd name="T2" fmla="*/ 1830 w 2578"/>
              <a:gd name="T3" fmla="*/ 1431 h 2775"/>
              <a:gd name="T4" fmla="*/ 1727 w 2578"/>
              <a:gd name="T5" fmla="*/ 1278 h 2775"/>
              <a:gd name="T6" fmla="*/ 2051 w 2578"/>
              <a:gd name="T7" fmla="*/ 1162 h 2775"/>
              <a:gd name="T8" fmla="*/ 1952 w 2578"/>
              <a:gd name="T9" fmla="*/ 1278 h 2775"/>
              <a:gd name="T10" fmla="*/ 2311 w 2578"/>
              <a:gd name="T11" fmla="*/ 1565 h 2775"/>
              <a:gd name="T12" fmla="*/ 2575 w 2578"/>
              <a:gd name="T13" fmla="*/ 1561 h 2775"/>
              <a:gd name="T14" fmla="*/ 2578 w 2578"/>
              <a:gd name="T15" fmla="*/ 2101 h 2775"/>
              <a:gd name="T16" fmla="*/ 1354 w 2578"/>
              <a:gd name="T17" fmla="*/ 2101 h 2775"/>
              <a:gd name="T18" fmla="*/ 2456 w 2578"/>
              <a:gd name="T19" fmla="*/ 2101 h 2775"/>
              <a:gd name="T20" fmla="*/ 1952 w 2578"/>
              <a:gd name="T21" fmla="*/ 2207 h 2775"/>
              <a:gd name="T22" fmla="*/ 1844 w 2578"/>
              <a:gd name="T23" fmla="*/ 2280 h 2775"/>
              <a:gd name="T24" fmla="*/ 1783 w 2578"/>
              <a:gd name="T25" fmla="*/ 2101 h 2775"/>
              <a:gd name="T26" fmla="*/ 1848 w 2578"/>
              <a:gd name="T27" fmla="*/ 1724 h 2775"/>
              <a:gd name="T28" fmla="*/ 1952 w 2578"/>
              <a:gd name="T29" fmla="*/ 1996 h 2775"/>
              <a:gd name="T30" fmla="*/ 1952 w 2578"/>
              <a:gd name="T31" fmla="*/ 2207 h 2775"/>
              <a:gd name="T32" fmla="*/ 1120 w 2578"/>
              <a:gd name="T33" fmla="*/ 1720 h 2775"/>
              <a:gd name="T34" fmla="*/ 416 w 2578"/>
              <a:gd name="T35" fmla="*/ 1886 h 2775"/>
              <a:gd name="T36" fmla="*/ 416 w 2578"/>
              <a:gd name="T37" fmla="*/ 1720 h 2775"/>
              <a:gd name="T38" fmla="*/ 416 w 2578"/>
              <a:gd name="T39" fmla="*/ 1609 h 2775"/>
              <a:gd name="T40" fmla="*/ 416 w 2578"/>
              <a:gd name="T41" fmla="*/ 1442 h 2775"/>
              <a:gd name="T42" fmla="*/ 1185 w 2578"/>
              <a:gd name="T43" fmla="*/ 1609 h 2775"/>
              <a:gd name="T44" fmla="*/ 333 w 2578"/>
              <a:gd name="T45" fmla="*/ 971 h 2775"/>
              <a:gd name="T46" fmla="*/ 1526 w 2578"/>
              <a:gd name="T47" fmla="*/ 888 h 2775"/>
              <a:gd name="T48" fmla="*/ 1526 w 2578"/>
              <a:gd name="T49" fmla="*/ 1054 h 2775"/>
              <a:gd name="T50" fmla="*/ 416 w 2578"/>
              <a:gd name="T51" fmla="*/ 1332 h 2775"/>
              <a:gd name="T52" fmla="*/ 416 w 2578"/>
              <a:gd name="T53" fmla="*/ 1165 h 2775"/>
              <a:gd name="T54" fmla="*/ 1554 w 2578"/>
              <a:gd name="T55" fmla="*/ 1170 h 2775"/>
              <a:gd name="T56" fmla="*/ 1510 w 2578"/>
              <a:gd name="T57" fmla="*/ 1332 h 2775"/>
              <a:gd name="T58" fmla="*/ 1776 w 2578"/>
              <a:gd name="T59" fmla="*/ 721 h 2775"/>
              <a:gd name="T60" fmla="*/ 1495 w 2578"/>
              <a:gd name="T61" fmla="*/ 444 h 2775"/>
              <a:gd name="T62" fmla="*/ 1304 w 2578"/>
              <a:gd name="T63" fmla="*/ 666 h 2775"/>
              <a:gd name="T64" fmla="*/ 444 w 2578"/>
              <a:gd name="T65" fmla="*/ 471 h 2775"/>
              <a:gd name="T66" fmla="*/ 444 w 2578"/>
              <a:gd name="T67" fmla="*/ 444 h 2775"/>
              <a:gd name="T68" fmla="*/ 166 w 2578"/>
              <a:gd name="T69" fmla="*/ 2330 h 2775"/>
              <a:gd name="T70" fmla="*/ 1220 w 2578"/>
              <a:gd name="T71" fmla="*/ 2608 h 2775"/>
              <a:gd name="T72" fmla="*/ 333 w 2578"/>
              <a:gd name="T73" fmla="*/ 2774 h 2775"/>
              <a:gd name="T74" fmla="*/ 0 w 2578"/>
              <a:gd name="T75" fmla="*/ 610 h 2775"/>
              <a:gd name="T76" fmla="*/ 502 w 2578"/>
              <a:gd name="T77" fmla="*/ 333 h 2775"/>
              <a:gd name="T78" fmla="*/ 662 w 2578"/>
              <a:gd name="T79" fmla="*/ 277 h 2775"/>
              <a:gd name="T80" fmla="*/ 1273 w 2578"/>
              <a:gd name="T81" fmla="*/ 277 h 2775"/>
              <a:gd name="T82" fmla="*/ 1440 w 2578"/>
              <a:gd name="T83" fmla="*/ 333 h 2775"/>
              <a:gd name="T84" fmla="*/ 1942 w 2578"/>
              <a:gd name="T85" fmla="*/ 610 h 2775"/>
              <a:gd name="T86" fmla="*/ 1776 w 2578"/>
              <a:gd name="T87" fmla="*/ 1109 h 2775"/>
              <a:gd name="T88" fmla="*/ 968 w 2578"/>
              <a:gd name="T89" fmla="*/ 151 h 2775"/>
              <a:gd name="T90" fmla="*/ 968 w 2578"/>
              <a:gd name="T91" fmla="*/ 466 h 2775"/>
              <a:gd name="T92" fmla="*/ 968 w 2578"/>
              <a:gd name="T93" fmla="*/ 151 h 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5B9BD5"/>
          </a:solidFill>
          <a:ln>
            <a:noFill/>
          </a:ln>
        </p:spPr>
        <p:txBody>
          <a:bodyPr anchor="ctr" anchorCtr="1"/>
          <a:lstStyle/>
          <a:p>
            <a:pPr eaLnBrk="0" hangingPunct="0"/>
            <a:endParaRPr lang="zh-CN" altLang="en-US">
              <a:solidFill>
                <a:schemeClr val="bg1"/>
              </a:solidFill>
              <a:cs typeface="+mn-ea"/>
              <a:sym typeface="+mn-lt"/>
            </a:endParaRPr>
          </a:p>
        </p:txBody>
      </p:sp>
      <p:sp>
        <p:nvSpPr>
          <p:cNvPr id="107" name="KSO_Shape"/>
          <p:cNvSpPr>
            <a:spLocks noChangeArrowheads="1"/>
          </p:cNvSpPr>
          <p:nvPr/>
        </p:nvSpPr>
        <p:spPr bwMode="auto">
          <a:xfrm>
            <a:off x="8276753" y="4681069"/>
            <a:ext cx="504825" cy="504825"/>
          </a:xfrm>
          <a:custGeom>
            <a:avLst/>
            <a:gdLst>
              <a:gd name="T0" fmla="*/ 2657 w 3279"/>
              <a:gd name="T1" fmla="*/ 3279 h 3279"/>
              <a:gd name="T2" fmla="*/ 614 w 3279"/>
              <a:gd name="T3" fmla="*/ 3279 h 3279"/>
              <a:gd name="T4" fmla="*/ 0 w 3279"/>
              <a:gd name="T5" fmla="*/ 2657 h 3279"/>
              <a:gd name="T6" fmla="*/ 0 w 3279"/>
              <a:gd name="T7" fmla="*/ 0 h 3279"/>
              <a:gd name="T8" fmla="*/ 2429 w 3279"/>
              <a:gd name="T9" fmla="*/ 0 h 3279"/>
              <a:gd name="T10" fmla="*/ 2429 w 3279"/>
              <a:gd name="T11" fmla="*/ 196 h 3279"/>
              <a:gd name="T12" fmla="*/ 2887 w 3279"/>
              <a:gd name="T13" fmla="*/ 196 h 3279"/>
              <a:gd name="T14" fmla="*/ 2887 w 3279"/>
              <a:gd name="T15" fmla="*/ 196 h 3279"/>
              <a:gd name="T16" fmla="*/ 2887 w 3279"/>
              <a:gd name="T17" fmla="*/ 392 h 3279"/>
              <a:gd name="T18" fmla="*/ 3066 w 3279"/>
              <a:gd name="T19" fmla="*/ 392 h 3279"/>
              <a:gd name="T20" fmla="*/ 3279 w 3279"/>
              <a:gd name="T21" fmla="*/ 392 h 3279"/>
              <a:gd name="T22" fmla="*/ 3279 w 3279"/>
              <a:gd name="T23" fmla="*/ 2657 h 3279"/>
              <a:gd name="T24" fmla="*/ 2657 w 3279"/>
              <a:gd name="T25" fmla="*/ 3279 h 3279"/>
              <a:gd name="T26" fmla="*/ 2167 w 3279"/>
              <a:gd name="T27" fmla="*/ 261 h 3279"/>
              <a:gd name="T28" fmla="*/ 262 w 3279"/>
              <a:gd name="T29" fmla="*/ 261 h 3279"/>
              <a:gd name="T30" fmla="*/ 262 w 3279"/>
              <a:gd name="T31" fmla="*/ 2723 h 3279"/>
              <a:gd name="T32" fmla="*/ 482 w 3279"/>
              <a:gd name="T33" fmla="*/ 2952 h 3279"/>
              <a:gd name="T34" fmla="*/ 2167 w 3279"/>
              <a:gd name="T35" fmla="*/ 2952 h 3279"/>
              <a:gd name="T36" fmla="*/ 2167 w 3279"/>
              <a:gd name="T37" fmla="*/ 261 h 3279"/>
              <a:gd name="T38" fmla="*/ 3075 w 3279"/>
              <a:gd name="T39" fmla="*/ 587 h 3279"/>
              <a:gd name="T40" fmla="*/ 2887 w 3279"/>
              <a:gd name="T41" fmla="*/ 587 h 3279"/>
              <a:gd name="T42" fmla="*/ 2887 w 3279"/>
              <a:gd name="T43" fmla="*/ 2555 h 3279"/>
              <a:gd name="T44" fmla="*/ 2760 w 3279"/>
              <a:gd name="T45" fmla="*/ 2657 h 3279"/>
              <a:gd name="T46" fmla="*/ 2625 w 3279"/>
              <a:gd name="T47" fmla="*/ 2555 h 3279"/>
              <a:gd name="T48" fmla="*/ 2625 w 3279"/>
              <a:gd name="T49" fmla="*/ 392 h 3279"/>
              <a:gd name="T50" fmla="*/ 2429 w 3279"/>
              <a:gd name="T51" fmla="*/ 392 h 3279"/>
              <a:gd name="T52" fmla="*/ 2429 w 3279"/>
              <a:gd name="T53" fmla="*/ 2653 h 3279"/>
              <a:gd name="T54" fmla="*/ 2760 w 3279"/>
              <a:gd name="T55" fmla="*/ 2960 h 3279"/>
              <a:gd name="T56" fmla="*/ 3075 w 3279"/>
              <a:gd name="T57" fmla="*/ 2653 h 3279"/>
              <a:gd name="T58" fmla="*/ 3075 w 3279"/>
              <a:gd name="T59" fmla="*/ 587 h 3279"/>
              <a:gd name="T60" fmla="*/ 589 w 3279"/>
              <a:gd name="T61" fmla="*/ 2428 h 3279"/>
              <a:gd name="T62" fmla="*/ 1251 w 3279"/>
              <a:gd name="T63" fmla="*/ 2428 h 3279"/>
              <a:gd name="T64" fmla="*/ 1251 w 3279"/>
              <a:gd name="T65" fmla="*/ 2624 h 3279"/>
              <a:gd name="T66" fmla="*/ 589 w 3279"/>
              <a:gd name="T67" fmla="*/ 2624 h 3279"/>
              <a:gd name="T68" fmla="*/ 589 w 3279"/>
              <a:gd name="T69" fmla="*/ 2428 h 3279"/>
              <a:gd name="T70" fmla="*/ 589 w 3279"/>
              <a:gd name="T71" fmla="*/ 2028 h 3279"/>
              <a:gd name="T72" fmla="*/ 1439 w 3279"/>
              <a:gd name="T73" fmla="*/ 2028 h 3279"/>
              <a:gd name="T74" fmla="*/ 1439 w 3279"/>
              <a:gd name="T75" fmla="*/ 2232 h 3279"/>
              <a:gd name="T76" fmla="*/ 589 w 3279"/>
              <a:gd name="T77" fmla="*/ 2232 h 3279"/>
              <a:gd name="T78" fmla="*/ 589 w 3279"/>
              <a:gd name="T79" fmla="*/ 2028 h 3279"/>
              <a:gd name="T80" fmla="*/ 1840 w 3279"/>
              <a:gd name="T81" fmla="*/ 2232 h 3279"/>
              <a:gd name="T82" fmla="*/ 1636 w 3279"/>
              <a:gd name="T83" fmla="*/ 2232 h 3279"/>
              <a:gd name="T84" fmla="*/ 1636 w 3279"/>
              <a:gd name="T85" fmla="*/ 2028 h 3279"/>
              <a:gd name="T86" fmla="*/ 1840 w 3279"/>
              <a:gd name="T87" fmla="*/ 2028 h 3279"/>
              <a:gd name="T88" fmla="*/ 1840 w 3279"/>
              <a:gd name="T89" fmla="*/ 2232 h 3279"/>
              <a:gd name="T90" fmla="*/ 1439 w 3279"/>
              <a:gd name="T91" fmla="*/ 1635 h 3279"/>
              <a:gd name="T92" fmla="*/ 1840 w 3279"/>
              <a:gd name="T93" fmla="*/ 1635 h 3279"/>
              <a:gd name="T94" fmla="*/ 1840 w 3279"/>
              <a:gd name="T95" fmla="*/ 1840 h 3279"/>
              <a:gd name="T96" fmla="*/ 1439 w 3279"/>
              <a:gd name="T97" fmla="*/ 1840 h 3279"/>
              <a:gd name="T98" fmla="*/ 1439 w 3279"/>
              <a:gd name="T99" fmla="*/ 1635 h 3279"/>
              <a:gd name="T100" fmla="*/ 589 w 3279"/>
              <a:gd name="T101" fmla="*/ 597 h 3279"/>
              <a:gd name="T102" fmla="*/ 1840 w 3279"/>
              <a:gd name="T103" fmla="*/ 597 h 3279"/>
              <a:gd name="T104" fmla="*/ 1840 w 3279"/>
              <a:gd name="T105" fmla="*/ 1439 h 3279"/>
              <a:gd name="T106" fmla="*/ 589 w 3279"/>
              <a:gd name="T107" fmla="*/ 1439 h 3279"/>
              <a:gd name="T108" fmla="*/ 589 w 3279"/>
              <a:gd name="T109" fmla="*/ 597 h 3279"/>
              <a:gd name="T110" fmla="*/ 1243 w 3279"/>
              <a:gd name="T111" fmla="*/ 1840 h 3279"/>
              <a:gd name="T112" fmla="*/ 589 w 3279"/>
              <a:gd name="T113" fmla="*/ 1840 h 3279"/>
              <a:gd name="T114" fmla="*/ 589 w 3279"/>
              <a:gd name="T115" fmla="*/ 1635 h 3279"/>
              <a:gd name="T116" fmla="*/ 1243 w 3279"/>
              <a:gd name="T117" fmla="*/ 1635 h 3279"/>
              <a:gd name="T118" fmla="*/ 1243 w 3279"/>
              <a:gd name="T119" fmla="*/ 1840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5B9BD5"/>
          </a:solidFill>
          <a:ln>
            <a:noFill/>
          </a:ln>
        </p:spPr>
        <p:txBody>
          <a:bodyPr anchor="ctr" anchorCtr="1"/>
          <a:lstStyle/>
          <a:p>
            <a:pPr eaLnBrk="0" hangingPunct="0"/>
            <a:endParaRPr lang="zh-CN" altLang="en-US">
              <a:solidFill>
                <a:schemeClr val="bg1"/>
              </a:solidFill>
              <a:cs typeface="+mn-ea"/>
              <a:sym typeface="+mn-lt"/>
            </a:endParaRPr>
          </a:p>
        </p:txBody>
      </p:sp>
      <p:sp>
        <p:nvSpPr>
          <p:cNvPr id="108" name="椭圆 107"/>
          <p:cNvSpPr/>
          <p:nvPr/>
        </p:nvSpPr>
        <p:spPr>
          <a:xfrm>
            <a:off x="4522313" y="2307756"/>
            <a:ext cx="3128963" cy="3128963"/>
          </a:xfrm>
          <a:prstGeom prst="ellipse">
            <a:avLst/>
          </a:prstGeom>
          <a:noFill/>
          <a:ln>
            <a:solidFill>
              <a:srgbClr val="5B9BD5"/>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09" name="椭圆 108"/>
          <p:cNvSpPr/>
          <p:nvPr/>
        </p:nvSpPr>
        <p:spPr>
          <a:xfrm>
            <a:off x="4660426" y="2447456"/>
            <a:ext cx="2851151" cy="2849563"/>
          </a:xfrm>
          <a:prstGeom prst="ellipse">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bg1"/>
              </a:solidFill>
              <a:cs typeface="+mn-ea"/>
              <a:sym typeface="+mn-lt"/>
            </a:endParaRPr>
          </a:p>
        </p:txBody>
      </p:sp>
      <p:sp>
        <p:nvSpPr>
          <p:cNvPr id="110" name="KSO_Shape"/>
          <p:cNvSpPr/>
          <p:nvPr/>
        </p:nvSpPr>
        <p:spPr bwMode="auto">
          <a:xfrm>
            <a:off x="5578001" y="3022133"/>
            <a:ext cx="1046163" cy="892175"/>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a:effectLst/>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chemeClr val="bg1"/>
              </a:solidFill>
              <a:latin typeface="+mn-lt"/>
              <a:ea typeface="+mn-ea"/>
              <a:cs typeface="+mn-ea"/>
              <a:sym typeface="+mn-lt"/>
            </a:endParaRPr>
          </a:p>
        </p:txBody>
      </p:sp>
      <p:sp>
        <p:nvSpPr>
          <p:cNvPr id="111" name="文本框 30"/>
          <p:cNvSpPr txBox="1">
            <a:spLocks noChangeArrowheads="1"/>
          </p:cNvSpPr>
          <p:nvPr/>
        </p:nvSpPr>
        <p:spPr bwMode="auto">
          <a:xfrm>
            <a:off x="4970267" y="4206407"/>
            <a:ext cx="22365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2000" b="1">
                <a:solidFill>
                  <a:schemeClr val="bg1"/>
                </a:solidFill>
                <a:cs typeface="+mn-ea"/>
                <a:sym typeface="+mn-lt"/>
              </a:rPr>
              <a:t>请在这里添加标题</a:t>
            </a:r>
            <a:endParaRPr lang="zh-CN" altLang="en-US" sz="2000" b="1">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研究成果与应用</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2000"/>
                                        <p:tgtEl>
                                          <p:spTgt spid="108"/>
                                        </p:tgtEl>
                                      </p:cBhvr>
                                    </p:animEffect>
                                    <p:anim calcmode="lin" valueType="num">
                                      <p:cBhvr>
                                        <p:cTn id="8" dur="2000" fill="hold"/>
                                        <p:tgtEl>
                                          <p:spTgt spid="108"/>
                                        </p:tgtEl>
                                        <p:attrNameLst>
                                          <p:attrName>ppt_w</p:attrName>
                                        </p:attrNameLst>
                                      </p:cBhvr>
                                      <p:tavLst>
                                        <p:tav tm="0" fmla="#ppt_w*sin(2.5*pi*$)">
                                          <p:val>
                                            <p:fltVal val="0"/>
                                          </p:val>
                                        </p:tav>
                                        <p:tav tm="100000">
                                          <p:val>
                                            <p:fltVal val="1"/>
                                          </p:val>
                                        </p:tav>
                                      </p:tavLst>
                                    </p:anim>
                                    <p:anim calcmode="lin" valueType="num">
                                      <p:cBhvr>
                                        <p:cTn id="9" dur="2000" fill="hold"/>
                                        <p:tgtEl>
                                          <p:spTgt spid="108"/>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31" presetClass="entr" presetSubtype="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p:cTn id="13" dur="1000" fill="hold"/>
                                        <p:tgtEl>
                                          <p:spTgt spid="109"/>
                                        </p:tgtEl>
                                        <p:attrNameLst>
                                          <p:attrName>ppt_w</p:attrName>
                                        </p:attrNameLst>
                                      </p:cBhvr>
                                      <p:tavLst>
                                        <p:tav tm="0">
                                          <p:val>
                                            <p:fltVal val="0"/>
                                          </p:val>
                                        </p:tav>
                                        <p:tav tm="100000">
                                          <p:val>
                                            <p:strVal val="#ppt_w"/>
                                          </p:val>
                                        </p:tav>
                                      </p:tavLst>
                                    </p:anim>
                                    <p:anim calcmode="lin" valueType="num">
                                      <p:cBhvr>
                                        <p:cTn id="14" dur="1000" fill="hold"/>
                                        <p:tgtEl>
                                          <p:spTgt spid="109"/>
                                        </p:tgtEl>
                                        <p:attrNameLst>
                                          <p:attrName>ppt_h</p:attrName>
                                        </p:attrNameLst>
                                      </p:cBhvr>
                                      <p:tavLst>
                                        <p:tav tm="0">
                                          <p:val>
                                            <p:fltVal val="0"/>
                                          </p:val>
                                        </p:tav>
                                        <p:tav tm="100000">
                                          <p:val>
                                            <p:strVal val="#ppt_h"/>
                                          </p:val>
                                        </p:tav>
                                      </p:tavLst>
                                    </p:anim>
                                    <p:anim calcmode="lin" valueType="num">
                                      <p:cBhvr>
                                        <p:cTn id="15" dur="1000" fill="hold"/>
                                        <p:tgtEl>
                                          <p:spTgt spid="109"/>
                                        </p:tgtEl>
                                        <p:attrNameLst>
                                          <p:attrName>style.rotation</p:attrName>
                                        </p:attrNameLst>
                                      </p:cBhvr>
                                      <p:tavLst>
                                        <p:tav tm="0">
                                          <p:val>
                                            <p:fltVal val="90"/>
                                          </p:val>
                                        </p:tav>
                                        <p:tav tm="100000">
                                          <p:val>
                                            <p:fltVal val="0"/>
                                          </p:val>
                                        </p:tav>
                                      </p:tavLst>
                                    </p:anim>
                                    <p:animEffect transition="in" filter="fade">
                                      <p:cBhvr>
                                        <p:cTn id="16" dur="1000"/>
                                        <p:tgtEl>
                                          <p:spTgt spid="109"/>
                                        </p:tgtEl>
                                      </p:cBhvr>
                                    </p:animEffect>
                                  </p:childTnLst>
                                </p:cTn>
                              </p:par>
                            </p:childTnLst>
                          </p:cTn>
                        </p:par>
                        <p:par>
                          <p:cTn id="17" fill="hold">
                            <p:stCondLst>
                              <p:cond delay="3000"/>
                            </p:stCondLst>
                            <p:childTnLst>
                              <p:par>
                                <p:cTn id="18" presetID="14" presetClass="entr" presetSubtype="10" fill="hold" grpId="0" nodeType="after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randombar(horizontal)">
                                      <p:cBhvr>
                                        <p:cTn id="20" dur="500"/>
                                        <p:tgtEl>
                                          <p:spTgt spid="11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randombar(horizontal)">
                                      <p:cBhvr>
                                        <p:cTn id="23" dur="500"/>
                                        <p:tgtEl>
                                          <p:spTgt spid="111"/>
                                        </p:tgtEl>
                                      </p:cBhvr>
                                    </p:animEffect>
                                  </p:childTnLst>
                                </p:cTn>
                              </p:par>
                            </p:childTnLst>
                          </p:cTn>
                        </p:par>
                        <p:par>
                          <p:cTn id="24" fill="hold">
                            <p:stCondLst>
                              <p:cond delay="3500"/>
                            </p:stCondLst>
                            <p:childTnLst>
                              <p:par>
                                <p:cTn id="25" presetID="2" presetClass="entr" presetSubtype="4" fill="hold" grpId="0" nodeType="afterEffect">
                                  <p:stCondLst>
                                    <p:cond delay="0"/>
                                  </p:stCondLst>
                                  <p:childTnLst>
                                    <p:set>
                                      <p:cBhvr>
                                        <p:cTn id="26" dur="1" fill="hold">
                                          <p:stCondLst>
                                            <p:cond delay="0"/>
                                          </p:stCondLst>
                                        </p:cTn>
                                        <p:tgtEl>
                                          <p:spTgt spid="102"/>
                                        </p:tgtEl>
                                        <p:attrNameLst>
                                          <p:attrName>style.visibility</p:attrName>
                                        </p:attrNameLst>
                                      </p:cBhvr>
                                      <p:to>
                                        <p:strVal val="visible"/>
                                      </p:to>
                                    </p:set>
                                    <p:anim calcmode="lin" valueType="num">
                                      <p:cBhvr additive="base">
                                        <p:cTn id="27" dur="500" fill="hold"/>
                                        <p:tgtEl>
                                          <p:spTgt spid="102"/>
                                        </p:tgtEl>
                                        <p:attrNameLst>
                                          <p:attrName>ppt_x</p:attrName>
                                        </p:attrNameLst>
                                      </p:cBhvr>
                                      <p:tavLst>
                                        <p:tav tm="0">
                                          <p:val>
                                            <p:strVal val="#ppt_x"/>
                                          </p:val>
                                        </p:tav>
                                        <p:tav tm="100000">
                                          <p:val>
                                            <p:strVal val="#ppt_x"/>
                                          </p:val>
                                        </p:tav>
                                      </p:tavLst>
                                    </p:anim>
                                    <p:anim calcmode="lin" valueType="num">
                                      <p:cBhvr additive="base">
                                        <p:cTn id="28" dur="500" fill="hold"/>
                                        <p:tgtEl>
                                          <p:spTgt spid="10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 calcmode="lin" valueType="num">
                                      <p:cBhvr additive="base">
                                        <p:cTn id="31" dur="500" fill="hold"/>
                                        <p:tgtEl>
                                          <p:spTgt spid="103"/>
                                        </p:tgtEl>
                                        <p:attrNameLst>
                                          <p:attrName>ppt_x</p:attrName>
                                        </p:attrNameLst>
                                      </p:cBhvr>
                                      <p:tavLst>
                                        <p:tav tm="0">
                                          <p:val>
                                            <p:strVal val="#ppt_x"/>
                                          </p:val>
                                        </p:tav>
                                        <p:tav tm="100000">
                                          <p:val>
                                            <p:strVal val="#ppt_x"/>
                                          </p:val>
                                        </p:tav>
                                      </p:tavLst>
                                    </p:anim>
                                    <p:anim calcmode="lin" valueType="num">
                                      <p:cBhvr additive="base">
                                        <p:cTn id="32" dur="500" fill="hold"/>
                                        <p:tgtEl>
                                          <p:spTgt spid="10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anim calcmode="lin" valueType="num">
                                      <p:cBhvr additive="base">
                                        <p:cTn id="35" dur="500" fill="hold"/>
                                        <p:tgtEl>
                                          <p:spTgt spid="104"/>
                                        </p:tgtEl>
                                        <p:attrNameLst>
                                          <p:attrName>ppt_x</p:attrName>
                                        </p:attrNameLst>
                                      </p:cBhvr>
                                      <p:tavLst>
                                        <p:tav tm="0">
                                          <p:val>
                                            <p:strVal val="#ppt_x"/>
                                          </p:val>
                                        </p:tav>
                                        <p:tav tm="100000">
                                          <p:val>
                                            <p:strVal val="#ppt_x"/>
                                          </p:val>
                                        </p:tav>
                                      </p:tavLst>
                                    </p:anim>
                                    <p:anim calcmode="lin" valueType="num">
                                      <p:cBhvr additive="base">
                                        <p:cTn id="36" dur="500" fill="hold"/>
                                        <p:tgtEl>
                                          <p:spTgt spid="10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5"/>
                                        </p:tgtEl>
                                        <p:attrNameLst>
                                          <p:attrName>style.visibility</p:attrName>
                                        </p:attrNameLst>
                                      </p:cBhvr>
                                      <p:to>
                                        <p:strVal val="visible"/>
                                      </p:to>
                                    </p:set>
                                    <p:anim calcmode="lin" valueType="num">
                                      <p:cBhvr additive="base">
                                        <p:cTn id="39" dur="500" fill="hold"/>
                                        <p:tgtEl>
                                          <p:spTgt spid="105"/>
                                        </p:tgtEl>
                                        <p:attrNameLst>
                                          <p:attrName>ppt_x</p:attrName>
                                        </p:attrNameLst>
                                      </p:cBhvr>
                                      <p:tavLst>
                                        <p:tav tm="0">
                                          <p:val>
                                            <p:strVal val="#ppt_x"/>
                                          </p:val>
                                        </p:tav>
                                        <p:tav tm="100000">
                                          <p:val>
                                            <p:strVal val="#ppt_x"/>
                                          </p:val>
                                        </p:tav>
                                      </p:tavLst>
                                    </p:anim>
                                    <p:anim calcmode="lin" valueType="num">
                                      <p:cBhvr additive="base">
                                        <p:cTn id="40" dur="500" fill="hold"/>
                                        <p:tgtEl>
                                          <p:spTgt spid="10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anim calcmode="lin" valueType="num">
                                      <p:cBhvr additive="base">
                                        <p:cTn id="43" dur="500" fill="hold"/>
                                        <p:tgtEl>
                                          <p:spTgt spid="106"/>
                                        </p:tgtEl>
                                        <p:attrNameLst>
                                          <p:attrName>ppt_x</p:attrName>
                                        </p:attrNameLst>
                                      </p:cBhvr>
                                      <p:tavLst>
                                        <p:tav tm="0">
                                          <p:val>
                                            <p:strVal val="#ppt_x"/>
                                          </p:val>
                                        </p:tav>
                                        <p:tav tm="100000">
                                          <p:val>
                                            <p:strVal val="#ppt_x"/>
                                          </p:val>
                                        </p:tav>
                                      </p:tavLst>
                                    </p:anim>
                                    <p:anim calcmode="lin" valueType="num">
                                      <p:cBhvr additive="base">
                                        <p:cTn id="44" dur="500" fill="hold"/>
                                        <p:tgtEl>
                                          <p:spTgt spid="10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7"/>
                                        </p:tgtEl>
                                        <p:attrNameLst>
                                          <p:attrName>style.visibility</p:attrName>
                                        </p:attrNameLst>
                                      </p:cBhvr>
                                      <p:to>
                                        <p:strVal val="visible"/>
                                      </p:to>
                                    </p:set>
                                    <p:anim calcmode="lin" valueType="num">
                                      <p:cBhvr additive="base">
                                        <p:cTn id="47" dur="500" fill="hold"/>
                                        <p:tgtEl>
                                          <p:spTgt spid="107"/>
                                        </p:tgtEl>
                                        <p:attrNameLst>
                                          <p:attrName>ppt_x</p:attrName>
                                        </p:attrNameLst>
                                      </p:cBhvr>
                                      <p:tavLst>
                                        <p:tav tm="0">
                                          <p:val>
                                            <p:strVal val="#ppt_x"/>
                                          </p:val>
                                        </p:tav>
                                        <p:tav tm="100000">
                                          <p:val>
                                            <p:strVal val="#ppt_x"/>
                                          </p:val>
                                        </p:tav>
                                      </p:tavLst>
                                    </p:anim>
                                    <p:anim calcmode="lin" valueType="num">
                                      <p:cBhvr additive="base">
                                        <p:cTn id="48" dur="500" fill="hold"/>
                                        <p:tgtEl>
                                          <p:spTgt spid="107"/>
                                        </p:tgtEl>
                                        <p:attrNameLst>
                                          <p:attrName>ppt_y</p:attrName>
                                        </p:attrNameLst>
                                      </p:cBhvr>
                                      <p:tavLst>
                                        <p:tav tm="0">
                                          <p:val>
                                            <p:strVal val="1+#ppt_h/2"/>
                                          </p:val>
                                        </p:tav>
                                        <p:tav tm="100000">
                                          <p:val>
                                            <p:strVal val="#ppt_y"/>
                                          </p:val>
                                        </p:tav>
                                      </p:tavLst>
                                    </p:anim>
                                  </p:childTnLst>
                                </p:cTn>
                              </p:par>
                            </p:childTnLst>
                          </p:cTn>
                        </p:par>
                        <p:par>
                          <p:cTn id="49" fill="hold">
                            <p:stCondLst>
                              <p:cond delay="4000"/>
                            </p:stCondLst>
                            <p:childTnLst>
                              <p:par>
                                <p:cTn id="50" presetID="2" presetClass="entr" presetSubtype="2"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additive="base">
                                        <p:cTn id="52" dur="500" fill="hold"/>
                                        <p:tgtEl>
                                          <p:spTgt spid="48"/>
                                        </p:tgtEl>
                                        <p:attrNameLst>
                                          <p:attrName>ppt_x</p:attrName>
                                        </p:attrNameLst>
                                      </p:cBhvr>
                                      <p:tavLst>
                                        <p:tav tm="0">
                                          <p:val>
                                            <p:strVal val="1+#ppt_w/2"/>
                                          </p:val>
                                        </p:tav>
                                        <p:tav tm="100000">
                                          <p:val>
                                            <p:strVal val="#ppt_x"/>
                                          </p:val>
                                        </p:tav>
                                      </p:tavLst>
                                    </p:anim>
                                    <p:anim calcmode="lin" valueType="num">
                                      <p:cBhvr additive="base">
                                        <p:cTn id="53" dur="500" fill="hold"/>
                                        <p:tgtEl>
                                          <p:spTgt spid="48"/>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93"/>
                                        </p:tgtEl>
                                        <p:attrNameLst>
                                          <p:attrName>style.visibility</p:attrName>
                                        </p:attrNameLst>
                                      </p:cBhvr>
                                      <p:to>
                                        <p:strVal val="visible"/>
                                      </p:to>
                                    </p:set>
                                    <p:anim calcmode="lin" valueType="num">
                                      <p:cBhvr additive="base">
                                        <p:cTn id="56" dur="500" fill="hold"/>
                                        <p:tgtEl>
                                          <p:spTgt spid="93"/>
                                        </p:tgtEl>
                                        <p:attrNameLst>
                                          <p:attrName>ppt_x</p:attrName>
                                        </p:attrNameLst>
                                      </p:cBhvr>
                                      <p:tavLst>
                                        <p:tav tm="0">
                                          <p:val>
                                            <p:strVal val="1+#ppt_w/2"/>
                                          </p:val>
                                        </p:tav>
                                        <p:tav tm="100000">
                                          <p:val>
                                            <p:strVal val="#ppt_x"/>
                                          </p:val>
                                        </p:tav>
                                      </p:tavLst>
                                    </p:anim>
                                    <p:anim calcmode="lin" valueType="num">
                                      <p:cBhvr additive="base">
                                        <p:cTn id="57" dur="500" fill="hold"/>
                                        <p:tgtEl>
                                          <p:spTgt spid="93"/>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95"/>
                                        </p:tgtEl>
                                        <p:attrNameLst>
                                          <p:attrName>style.visibility</p:attrName>
                                        </p:attrNameLst>
                                      </p:cBhvr>
                                      <p:to>
                                        <p:strVal val="visible"/>
                                      </p:to>
                                    </p:set>
                                    <p:anim calcmode="lin" valueType="num">
                                      <p:cBhvr additive="base">
                                        <p:cTn id="60" dur="500" fill="hold"/>
                                        <p:tgtEl>
                                          <p:spTgt spid="95"/>
                                        </p:tgtEl>
                                        <p:attrNameLst>
                                          <p:attrName>ppt_x</p:attrName>
                                        </p:attrNameLst>
                                      </p:cBhvr>
                                      <p:tavLst>
                                        <p:tav tm="0">
                                          <p:val>
                                            <p:strVal val="1+#ppt_w/2"/>
                                          </p:val>
                                        </p:tav>
                                        <p:tav tm="100000">
                                          <p:val>
                                            <p:strVal val="#ppt_x"/>
                                          </p:val>
                                        </p:tav>
                                      </p:tavLst>
                                    </p:anim>
                                    <p:anim calcmode="lin" valueType="num">
                                      <p:cBhvr additive="base">
                                        <p:cTn id="61" dur="500" fill="hold"/>
                                        <p:tgtEl>
                                          <p:spTgt spid="95"/>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97"/>
                                        </p:tgtEl>
                                        <p:attrNameLst>
                                          <p:attrName>style.visibility</p:attrName>
                                        </p:attrNameLst>
                                      </p:cBhvr>
                                      <p:to>
                                        <p:strVal val="visible"/>
                                      </p:to>
                                    </p:set>
                                    <p:anim calcmode="lin" valueType="num">
                                      <p:cBhvr additive="base">
                                        <p:cTn id="64" dur="500" fill="hold"/>
                                        <p:tgtEl>
                                          <p:spTgt spid="97"/>
                                        </p:tgtEl>
                                        <p:attrNameLst>
                                          <p:attrName>ppt_x</p:attrName>
                                        </p:attrNameLst>
                                      </p:cBhvr>
                                      <p:tavLst>
                                        <p:tav tm="0">
                                          <p:val>
                                            <p:strVal val="0-#ppt_w/2"/>
                                          </p:val>
                                        </p:tav>
                                        <p:tav tm="100000">
                                          <p:val>
                                            <p:strVal val="#ppt_x"/>
                                          </p:val>
                                        </p:tav>
                                      </p:tavLst>
                                    </p:anim>
                                    <p:anim calcmode="lin" valueType="num">
                                      <p:cBhvr additive="base">
                                        <p:cTn id="65" dur="500" fill="hold"/>
                                        <p:tgtEl>
                                          <p:spTgt spid="97"/>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99"/>
                                        </p:tgtEl>
                                        <p:attrNameLst>
                                          <p:attrName>style.visibility</p:attrName>
                                        </p:attrNameLst>
                                      </p:cBhvr>
                                      <p:to>
                                        <p:strVal val="visible"/>
                                      </p:to>
                                    </p:set>
                                    <p:anim calcmode="lin" valueType="num">
                                      <p:cBhvr additive="base">
                                        <p:cTn id="68" dur="500" fill="hold"/>
                                        <p:tgtEl>
                                          <p:spTgt spid="99"/>
                                        </p:tgtEl>
                                        <p:attrNameLst>
                                          <p:attrName>ppt_x</p:attrName>
                                        </p:attrNameLst>
                                      </p:cBhvr>
                                      <p:tavLst>
                                        <p:tav tm="0">
                                          <p:val>
                                            <p:strVal val="0-#ppt_w/2"/>
                                          </p:val>
                                        </p:tav>
                                        <p:tav tm="100000">
                                          <p:val>
                                            <p:strVal val="#ppt_x"/>
                                          </p:val>
                                        </p:tav>
                                      </p:tavLst>
                                    </p:anim>
                                    <p:anim calcmode="lin" valueType="num">
                                      <p:cBhvr additive="base">
                                        <p:cTn id="69" dur="500" fill="hold"/>
                                        <p:tgtEl>
                                          <p:spTgt spid="99"/>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101"/>
                                        </p:tgtEl>
                                        <p:attrNameLst>
                                          <p:attrName>style.visibility</p:attrName>
                                        </p:attrNameLst>
                                      </p:cBhvr>
                                      <p:to>
                                        <p:strVal val="visible"/>
                                      </p:to>
                                    </p:set>
                                    <p:anim calcmode="lin" valueType="num">
                                      <p:cBhvr additive="base">
                                        <p:cTn id="72" dur="500" fill="hold"/>
                                        <p:tgtEl>
                                          <p:spTgt spid="101"/>
                                        </p:tgtEl>
                                        <p:attrNameLst>
                                          <p:attrName>ppt_x</p:attrName>
                                        </p:attrNameLst>
                                      </p:cBhvr>
                                      <p:tavLst>
                                        <p:tav tm="0">
                                          <p:val>
                                            <p:strVal val="0-#ppt_w/2"/>
                                          </p:val>
                                        </p:tav>
                                        <p:tav tm="100000">
                                          <p:val>
                                            <p:strVal val="#ppt_x"/>
                                          </p:val>
                                        </p:tav>
                                      </p:tavLst>
                                    </p:anim>
                                    <p:anim calcmode="lin" valueType="num">
                                      <p:cBhvr additive="base">
                                        <p:cTn id="73" dur="500" fill="hold"/>
                                        <p:tgtEl>
                                          <p:spTgt spid="101"/>
                                        </p:tgtEl>
                                        <p:attrNameLst>
                                          <p:attrName>ppt_y</p:attrName>
                                        </p:attrNameLst>
                                      </p:cBhvr>
                                      <p:tavLst>
                                        <p:tav tm="0">
                                          <p:val>
                                            <p:strVal val="#ppt_y"/>
                                          </p:val>
                                        </p:tav>
                                        <p:tav tm="100000">
                                          <p:val>
                                            <p:strVal val="#ppt_y"/>
                                          </p:val>
                                        </p:tav>
                                      </p:tavLst>
                                    </p:anim>
                                  </p:childTnLst>
                                </p:cTn>
                              </p:par>
                            </p:childTnLst>
                          </p:cTn>
                        </p:par>
                        <p:par>
                          <p:cTn id="74" fill="hold">
                            <p:stCondLst>
                              <p:cond delay="4500"/>
                            </p:stCondLst>
                            <p:childTnLst>
                              <p:par>
                                <p:cTn id="75" presetID="2" presetClass="entr" presetSubtype="4" fill="hold" grpId="0" nodeType="afterEffect">
                                  <p:stCondLst>
                                    <p:cond delay="0"/>
                                  </p:stCondLst>
                                  <p:childTnLst>
                                    <p:set>
                                      <p:cBhvr>
                                        <p:cTn id="76" dur="1" fill="hold">
                                          <p:stCondLst>
                                            <p:cond delay="0"/>
                                          </p:stCondLst>
                                        </p:cTn>
                                        <p:tgtEl>
                                          <p:spTgt spid="100"/>
                                        </p:tgtEl>
                                        <p:attrNameLst>
                                          <p:attrName>style.visibility</p:attrName>
                                        </p:attrNameLst>
                                      </p:cBhvr>
                                      <p:to>
                                        <p:strVal val="visible"/>
                                      </p:to>
                                    </p:set>
                                    <p:anim calcmode="lin" valueType="num">
                                      <p:cBhvr additive="base">
                                        <p:cTn id="77" dur="500" fill="hold"/>
                                        <p:tgtEl>
                                          <p:spTgt spid="100"/>
                                        </p:tgtEl>
                                        <p:attrNameLst>
                                          <p:attrName>ppt_x</p:attrName>
                                        </p:attrNameLst>
                                      </p:cBhvr>
                                      <p:tavLst>
                                        <p:tav tm="0">
                                          <p:val>
                                            <p:strVal val="#ppt_x"/>
                                          </p:val>
                                        </p:tav>
                                        <p:tav tm="100000">
                                          <p:val>
                                            <p:strVal val="#ppt_x"/>
                                          </p:val>
                                        </p:tav>
                                      </p:tavLst>
                                    </p:anim>
                                    <p:anim calcmode="lin" valueType="num">
                                      <p:cBhvr additive="base">
                                        <p:cTn id="78" dur="500" fill="hold"/>
                                        <p:tgtEl>
                                          <p:spTgt spid="100"/>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8"/>
                                        </p:tgtEl>
                                        <p:attrNameLst>
                                          <p:attrName>style.visibility</p:attrName>
                                        </p:attrNameLst>
                                      </p:cBhvr>
                                      <p:to>
                                        <p:strVal val="visible"/>
                                      </p:to>
                                    </p:set>
                                    <p:anim calcmode="lin" valueType="num">
                                      <p:cBhvr additive="base">
                                        <p:cTn id="81" dur="500" fill="hold"/>
                                        <p:tgtEl>
                                          <p:spTgt spid="98"/>
                                        </p:tgtEl>
                                        <p:attrNameLst>
                                          <p:attrName>ppt_x</p:attrName>
                                        </p:attrNameLst>
                                      </p:cBhvr>
                                      <p:tavLst>
                                        <p:tav tm="0">
                                          <p:val>
                                            <p:strVal val="#ppt_x"/>
                                          </p:val>
                                        </p:tav>
                                        <p:tav tm="100000">
                                          <p:val>
                                            <p:strVal val="#ppt_x"/>
                                          </p:val>
                                        </p:tav>
                                      </p:tavLst>
                                    </p:anim>
                                    <p:anim calcmode="lin" valueType="num">
                                      <p:cBhvr additive="base">
                                        <p:cTn id="82" dur="500" fill="hold"/>
                                        <p:tgtEl>
                                          <p:spTgt spid="98"/>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additive="base">
                                        <p:cTn id="85" dur="500" fill="hold"/>
                                        <p:tgtEl>
                                          <p:spTgt spid="96"/>
                                        </p:tgtEl>
                                        <p:attrNameLst>
                                          <p:attrName>ppt_x</p:attrName>
                                        </p:attrNameLst>
                                      </p:cBhvr>
                                      <p:tavLst>
                                        <p:tav tm="0">
                                          <p:val>
                                            <p:strVal val="#ppt_x"/>
                                          </p:val>
                                        </p:tav>
                                        <p:tav tm="100000">
                                          <p:val>
                                            <p:strVal val="#ppt_x"/>
                                          </p:val>
                                        </p:tav>
                                      </p:tavLst>
                                    </p:anim>
                                    <p:anim calcmode="lin" valueType="num">
                                      <p:cBhvr additive="base">
                                        <p:cTn id="86" dur="500" fill="hold"/>
                                        <p:tgtEl>
                                          <p:spTgt spid="9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 calcmode="lin" valueType="num">
                                      <p:cBhvr additive="base">
                                        <p:cTn id="89" dur="500" fill="hold"/>
                                        <p:tgtEl>
                                          <p:spTgt spid="47"/>
                                        </p:tgtEl>
                                        <p:attrNameLst>
                                          <p:attrName>ppt_x</p:attrName>
                                        </p:attrNameLst>
                                      </p:cBhvr>
                                      <p:tavLst>
                                        <p:tav tm="0">
                                          <p:val>
                                            <p:strVal val="#ppt_x"/>
                                          </p:val>
                                        </p:tav>
                                        <p:tav tm="100000">
                                          <p:val>
                                            <p:strVal val="#ppt_x"/>
                                          </p:val>
                                        </p:tav>
                                      </p:tavLst>
                                    </p:anim>
                                    <p:anim calcmode="lin" valueType="num">
                                      <p:cBhvr additive="base">
                                        <p:cTn id="90" dur="500" fill="hold"/>
                                        <p:tgtEl>
                                          <p:spTgt spid="4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anim calcmode="lin" valueType="num">
                                      <p:cBhvr additive="base">
                                        <p:cTn id="93" dur="500" fill="hold"/>
                                        <p:tgtEl>
                                          <p:spTgt spid="91"/>
                                        </p:tgtEl>
                                        <p:attrNameLst>
                                          <p:attrName>ppt_x</p:attrName>
                                        </p:attrNameLst>
                                      </p:cBhvr>
                                      <p:tavLst>
                                        <p:tav tm="0">
                                          <p:val>
                                            <p:strVal val="#ppt_x"/>
                                          </p:val>
                                        </p:tav>
                                        <p:tav tm="100000">
                                          <p:val>
                                            <p:strVal val="#ppt_x"/>
                                          </p:val>
                                        </p:tav>
                                      </p:tavLst>
                                    </p:anim>
                                    <p:anim calcmode="lin" valueType="num">
                                      <p:cBhvr additive="base">
                                        <p:cTn id="94" dur="500" fill="hold"/>
                                        <p:tgtEl>
                                          <p:spTgt spid="91"/>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 calcmode="lin" valueType="num">
                                      <p:cBhvr additive="base">
                                        <p:cTn id="97" dur="500" fill="hold"/>
                                        <p:tgtEl>
                                          <p:spTgt spid="94"/>
                                        </p:tgtEl>
                                        <p:attrNameLst>
                                          <p:attrName>ppt_x</p:attrName>
                                        </p:attrNameLst>
                                      </p:cBhvr>
                                      <p:tavLst>
                                        <p:tav tm="0">
                                          <p:val>
                                            <p:strVal val="#ppt_x"/>
                                          </p:val>
                                        </p:tav>
                                        <p:tav tm="100000">
                                          <p:val>
                                            <p:strVal val="#ppt_x"/>
                                          </p:val>
                                        </p:tav>
                                      </p:tavLst>
                                    </p:anim>
                                    <p:anim calcmode="lin" valueType="num">
                                      <p:cBhvr additive="base">
                                        <p:cTn id="98"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91" grpId="0"/>
      <p:bldP spid="93" grpId="0"/>
      <p:bldP spid="94" grpId="0"/>
      <p:bldP spid="95" grpId="0"/>
      <p:bldP spid="96" grpId="0"/>
      <p:bldP spid="97" grpId="0"/>
      <p:bldP spid="98" grpId="0"/>
      <p:bldP spid="99" grpId="0"/>
      <p:bldP spid="100" grpId="0"/>
      <p:bldP spid="101" grpId="0"/>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7055425" y="1908447"/>
            <a:ext cx="3561372" cy="1686613"/>
          </a:xfrm>
          <a:prstGeom prst="roundRect">
            <a:avLst>
              <a:gd name="adj" fmla="val 6918"/>
            </a:avLst>
          </a:prstGeom>
          <a:noFill/>
          <a:ln w="12700">
            <a:solidFill>
              <a:srgbClr val="5B9BD5"/>
            </a:solidFill>
            <a:miter lim="400000"/>
          </a:ln>
        </p:spPr>
        <p:txBody>
          <a:bodyPr lIns="19051" tIns="19051" rIns="19051" bIns="19051" anchor="ctr"/>
          <a:lstStyle/>
          <a:p>
            <a:pPr lvl="0"/>
            <a:endParaRPr sz="1735">
              <a:solidFill>
                <a:schemeClr val="bg1"/>
              </a:solidFill>
              <a:cs typeface="+mn-ea"/>
              <a:sym typeface="+mn-lt"/>
            </a:endParaRPr>
          </a:p>
        </p:txBody>
      </p:sp>
      <p:sp>
        <p:nvSpPr>
          <p:cNvPr id="3" name="Shape 2013"/>
          <p:cNvSpPr/>
          <p:nvPr/>
        </p:nvSpPr>
        <p:spPr>
          <a:xfrm>
            <a:off x="7055425" y="3838923"/>
            <a:ext cx="3561372" cy="1684827"/>
          </a:xfrm>
          <a:prstGeom prst="roundRect">
            <a:avLst>
              <a:gd name="adj" fmla="val 6925"/>
            </a:avLst>
          </a:prstGeom>
          <a:noFill/>
          <a:ln w="12700">
            <a:solidFill>
              <a:srgbClr val="5B9BD5"/>
            </a:solidFill>
            <a:miter lim="400000"/>
          </a:ln>
        </p:spPr>
        <p:txBody>
          <a:bodyPr lIns="19051" tIns="19051" rIns="19051" bIns="19051" anchor="ctr"/>
          <a:lstStyle/>
          <a:p>
            <a:pPr lvl="0"/>
            <a:endParaRPr sz="1735">
              <a:solidFill>
                <a:schemeClr val="bg1"/>
              </a:solidFill>
              <a:cs typeface="+mn-ea"/>
              <a:sym typeface="+mn-lt"/>
            </a:endParaRPr>
          </a:p>
        </p:txBody>
      </p:sp>
      <p:sp>
        <p:nvSpPr>
          <p:cNvPr id="4" name="Shape 2014"/>
          <p:cNvSpPr/>
          <p:nvPr/>
        </p:nvSpPr>
        <p:spPr>
          <a:xfrm>
            <a:off x="1581951" y="3838030"/>
            <a:ext cx="3561372" cy="1686612"/>
          </a:xfrm>
          <a:prstGeom prst="roundRect">
            <a:avLst>
              <a:gd name="adj" fmla="val 6918"/>
            </a:avLst>
          </a:prstGeom>
          <a:noFill/>
          <a:ln w="12700">
            <a:solidFill>
              <a:srgbClr val="5B9BD5"/>
            </a:solidFill>
            <a:miter lim="400000"/>
          </a:ln>
        </p:spPr>
        <p:txBody>
          <a:bodyPr lIns="19051" tIns="19051" rIns="19051" bIns="19051" anchor="ctr"/>
          <a:lstStyle/>
          <a:p>
            <a:pPr lvl="0"/>
            <a:endParaRPr sz="1735">
              <a:solidFill>
                <a:schemeClr val="bg1"/>
              </a:solidFill>
              <a:cs typeface="+mn-ea"/>
              <a:sym typeface="+mn-lt"/>
            </a:endParaRPr>
          </a:p>
        </p:txBody>
      </p:sp>
      <p:sp>
        <p:nvSpPr>
          <p:cNvPr id="5" name="Shape 2015"/>
          <p:cNvSpPr/>
          <p:nvPr/>
        </p:nvSpPr>
        <p:spPr>
          <a:xfrm>
            <a:off x="1581951" y="1908447"/>
            <a:ext cx="3561372" cy="1686613"/>
          </a:xfrm>
          <a:prstGeom prst="roundRect">
            <a:avLst>
              <a:gd name="adj" fmla="val 6918"/>
            </a:avLst>
          </a:prstGeom>
          <a:noFill/>
          <a:ln w="12700">
            <a:solidFill>
              <a:srgbClr val="5B9BD5"/>
            </a:solidFill>
            <a:miter lim="400000"/>
          </a:ln>
        </p:spPr>
        <p:txBody>
          <a:bodyPr lIns="19051" tIns="19051" rIns="19051" bIns="19051" anchor="ctr"/>
          <a:lstStyle/>
          <a:p>
            <a:pPr lvl="0"/>
            <a:endParaRPr sz="1735">
              <a:solidFill>
                <a:schemeClr val="bg1"/>
              </a:solidFill>
              <a:cs typeface="+mn-ea"/>
              <a:sym typeface="+mn-lt"/>
            </a:endParaRPr>
          </a:p>
        </p:txBody>
      </p:sp>
      <p:sp>
        <p:nvSpPr>
          <p:cNvPr id="6" name="Shape 2016"/>
          <p:cNvSpPr/>
          <p:nvPr/>
        </p:nvSpPr>
        <p:spPr>
          <a:xfrm>
            <a:off x="4651927" y="2276088"/>
            <a:ext cx="2887903" cy="2887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5B9BD5"/>
          </a:solidFill>
          <a:ln w="12700">
            <a:solidFill>
              <a:srgbClr val="5B9BD5"/>
            </a:solidFill>
            <a:miter lim="400000"/>
          </a:ln>
        </p:spPr>
        <p:txBody>
          <a:bodyPr lIns="25400" tIns="25400" rIns="25400" bIns="25400" anchor="ctr"/>
          <a:lstStyle/>
          <a:p>
            <a:pPr lvl="0"/>
            <a:endParaRPr sz="1735">
              <a:solidFill>
                <a:schemeClr val="bg1"/>
              </a:solidFill>
              <a:cs typeface="+mn-ea"/>
              <a:sym typeface="+mn-lt"/>
            </a:endParaRPr>
          </a:p>
        </p:txBody>
      </p:sp>
      <p:sp>
        <p:nvSpPr>
          <p:cNvPr id="7" name="Shape 2021"/>
          <p:cNvSpPr/>
          <p:nvPr/>
        </p:nvSpPr>
        <p:spPr>
          <a:xfrm>
            <a:off x="2329994" y="2468894"/>
            <a:ext cx="2321933" cy="50991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8" name="Shape 2022"/>
          <p:cNvSpPr/>
          <p:nvPr/>
        </p:nvSpPr>
        <p:spPr>
          <a:xfrm>
            <a:off x="2322199" y="2050481"/>
            <a:ext cx="1869332" cy="401615"/>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sp>
        <p:nvSpPr>
          <p:cNvPr id="9" name="Shape 2023"/>
          <p:cNvSpPr/>
          <p:nvPr/>
        </p:nvSpPr>
        <p:spPr>
          <a:xfrm>
            <a:off x="2329994" y="4405465"/>
            <a:ext cx="2321933" cy="485552"/>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10" name="Shape 2024"/>
          <p:cNvSpPr/>
          <p:nvPr/>
        </p:nvSpPr>
        <p:spPr>
          <a:xfrm>
            <a:off x="2322199" y="4015014"/>
            <a:ext cx="1869332" cy="401615"/>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sp>
        <p:nvSpPr>
          <p:cNvPr id="11" name="Shape 2025"/>
          <p:cNvSpPr/>
          <p:nvPr/>
        </p:nvSpPr>
        <p:spPr>
          <a:xfrm>
            <a:off x="7539829" y="2468894"/>
            <a:ext cx="2312667" cy="50991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12" name="Shape 2026"/>
          <p:cNvSpPr/>
          <p:nvPr/>
        </p:nvSpPr>
        <p:spPr>
          <a:xfrm>
            <a:off x="7983687" y="2050481"/>
            <a:ext cx="1869332" cy="401615"/>
          </a:xfrm>
          <a:prstGeom prst="rect">
            <a:avLst/>
          </a:prstGeom>
          <a:ln w="12700">
            <a:miter lim="400000"/>
          </a:ln>
        </p:spPr>
        <p:txBody>
          <a:bodyPr lIns="0" tIns="0" rIns="0" bIns="0" anchor="ctr"/>
          <a:lstStyle>
            <a:lvl1pPr algn="r">
              <a:defRPr sz="3500">
                <a:solidFill>
                  <a:srgbClr val="53585F"/>
                </a:solidFill>
              </a:defRPr>
            </a:lvl1p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sp>
        <p:nvSpPr>
          <p:cNvPr id="13" name="Shape 2027"/>
          <p:cNvSpPr/>
          <p:nvPr/>
        </p:nvSpPr>
        <p:spPr>
          <a:xfrm>
            <a:off x="7539831" y="4405469"/>
            <a:ext cx="2312667" cy="485551"/>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a:t>
            </a:r>
            <a:r>
              <a:rPr lang="zh-CN" altLang="en-US" sz="1335" dirty="0" smtClean="0">
                <a:solidFill>
                  <a:schemeClr val="bg1"/>
                </a:solidFill>
                <a:cs typeface="+mn-ea"/>
                <a:sym typeface="+mn-lt"/>
              </a:rPr>
              <a:t>项内容，此为概念图解，请根据您的具体内容酌情修改。</a:t>
            </a:r>
            <a:endParaRPr lang="en-US" altLang="zh-CN" sz="1335" dirty="0">
              <a:solidFill>
                <a:schemeClr val="bg1"/>
              </a:solidFill>
              <a:cs typeface="+mn-ea"/>
              <a:sym typeface="+mn-lt"/>
            </a:endParaRPr>
          </a:p>
        </p:txBody>
      </p:sp>
      <p:sp>
        <p:nvSpPr>
          <p:cNvPr id="14" name="Shape 2028"/>
          <p:cNvSpPr/>
          <p:nvPr/>
        </p:nvSpPr>
        <p:spPr>
          <a:xfrm>
            <a:off x="7983687" y="4015014"/>
            <a:ext cx="1869332" cy="401615"/>
          </a:xfrm>
          <a:prstGeom prst="rect">
            <a:avLst/>
          </a:prstGeom>
          <a:ln w="12700">
            <a:miter lim="400000"/>
          </a:ln>
        </p:spPr>
        <p:txBody>
          <a:bodyPr lIns="0" tIns="0" rIns="0" bIns="0" anchor="ctr"/>
          <a:lstStyle>
            <a:lvl1pPr algn="r">
              <a:defRPr sz="3500">
                <a:solidFill>
                  <a:srgbClr val="53585F"/>
                </a:solidFill>
              </a:defRPr>
            </a:lvl1pPr>
          </a:lstStyle>
          <a:p>
            <a:r>
              <a:rPr lang="zh-CN" altLang="en-US" sz="1600" b="1" dirty="0">
                <a:solidFill>
                  <a:schemeClr val="bg1"/>
                </a:solidFill>
                <a:cs typeface="+mn-ea"/>
                <a:sym typeface="+mn-lt"/>
              </a:rPr>
              <a:t>点击输入标题文本</a:t>
            </a:r>
            <a:endParaRPr lang="zh-CN" altLang="en-US" sz="1600" b="1" dirty="0">
              <a:solidFill>
                <a:schemeClr val="bg1"/>
              </a:solidFill>
              <a:cs typeface="+mn-ea"/>
              <a:sym typeface="+mn-lt"/>
            </a:endParaRPr>
          </a:p>
        </p:txBody>
      </p:sp>
      <p:grpSp>
        <p:nvGrpSpPr>
          <p:cNvPr id="15" name="Group 2031"/>
          <p:cNvGrpSpPr/>
          <p:nvPr/>
        </p:nvGrpSpPr>
        <p:grpSpPr>
          <a:xfrm>
            <a:off x="1107307" y="2274011"/>
            <a:ext cx="955485" cy="955485"/>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lvl="0"/>
              <a:endParaRPr sz="1735">
                <a:solidFill>
                  <a:schemeClr val="bg1"/>
                </a:solidFill>
                <a:cs typeface="+mn-ea"/>
                <a:sym typeface="+mn-lt"/>
              </a:endParaRPr>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5">
                <a:solidFill>
                  <a:schemeClr val="bg1"/>
                </a:solidFill>
                <a:cs typeface="+mn-ea"/>
                <a:sym typeface="+mn-lt"/>
              </a:endParaRPr>
            </a:p>
          </p:txBody>
        </p:sp>
      </p:grpSp>
      <p:grpSp>
        <p:nvGrpSpPr>
          <p:cNvPr id="18" name="Group 2034"/>
          <p:cNvGrpSpPr/>
          <p:nvPr/>
        </p:nvGrpSpPr>
        <p:grpSpPr>
          <a:xfrm>
            <a:off x="1109974" y="4206262"/>
            <a:ext cx="950151" cy="950151"/>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lvl="0"/>
              <a:endParaRPr sz="1735">
                <a:solidFill>
                  <a:schemeClr val="bg1"/>
                </a:solidFill>
                <a:cs typeface="+mn-ea"/>
                <a:sym typeface="+mn-lt"/>
              </a:endParaRPr>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5">
                <a:solidFill>
                  <a:schemeClr val="bg1"/>
                </a:solidFill>
                <a:cs typeface="+mn-ea"/>
                <a:sym typeface="+mn-lt"/>
              </a:endParaRPr>
            </a:p>
          </p:txBody>
        </p:sp>
      </p:grpSp>
      <p:sp>
        <p:nvSpPr>
          <p:cNvPr id="21" name="Shape 2035"/>
          <p:cNvSpPr/>
          <p:nvPr/>
        </p:nvSpPr>
        <p:spPr>
          <a:xfrm>
            <a:off x="10136941" y="4206260"/>
            <a:ext cx="950152" cy="9501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735">
              <a:solidFill>
                <a:schemeClr val="bg1"/>
              </a:solidFill>
              <a:cs typeface="+mn-ea"/>
              <a:sym typeface="+mn-lt"/>
            </a:endParaRPr>
          </a:p>
        </p:txBody>
      </p:sp>
      <p:grpSp>
        <p:nvGrpSpPr>
          <p:cNvPr id="22" name="Group 2040"/>
          <p:cNvGrpSpPr/>
          <p:nvPr/>
        </p:nvGrpSpPr>
        <p:grpSpPr>
          <a:xfrm>
            <a:off x="10131634" y="2274011"/>
            <a:ext cx="955485" cy="955485"/>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33867" tIns="33867" rIns="33867" bIns="33867" numCol="1" anchor="ctr">
              <a:noAutofit/>
            </a:bodyPr>
            <a:lstStyle/>
            <a:p>
              <a:pPr lvl="0"/>
              <a:endParaRPr sz="1735">
                <a:solidFill>
                  <a:schemeClr val="bg1"/>
                </a:solidFill>
                <a:cs typeface="+mn-ea"/>
                <a:sym typeface="+mn-lt"/>
              </a:endParaRPr>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5">
                <a:solidFill>
                  <a:schemeClr val="bg1"/>
                </a:solidFill>
                <a:cs typeface="+mn-ea"/>
                <a:sym typeface="+mn-lt"/>
              </a:endParaRPr>
            </a:p>
          </p:txBody>
        </p:sp>
      </p:grpSp>
      <p:sp>
        <p:nvSpPr>
          <p:cNvPr id="26" name="Text Placeholder 5"/>
          <p:cNvSpPr txBox="1"/>
          <p:nvPr/>
        </p:nvSpPr>
        <p:spPr>
          <a:xfrm>
            <a:off x="5327915" y="3381295"/>
            <a:ext cx="1535488" cy="63371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665" b="1" dirty="0">
                <a:solidFill>
                  <a:schemeClr val="bg1"/>
                </a:solidFill>
                <a:latin typeface="+mn-lt"/>
                <a:ea typeface="+mn-ea"/>
                <a:cs typeface="+mn-ea"/>
                <a:sym typeface="+mn-lt"/>
              </a:rPr>
              <a:t>点击输入标题内容</a:t>
            </a:r>
            <a:endParaRPr lang="en-GB" altLang="zh-CN" sz="2665" b="1" dirty="0">
              <a:solidFill>
                <a:schemeClr val="bg1"/>
              </a:solidFill>
              <a:latin typeface="+mn-lt"/>
              <a:ea typeface="+mn-ea"/>
              <a:cs typeface="+mn-ea"/>
              <a:sym typeface="+mn-lt"/>
            </a:endParaRPr>
          </a:p>
        </p:txBody>
      </p:sp>
      <p:sp>
        <p:nvSpPr>
          <p:cNvPr id="30" name="Shape 2036"/>
          <p:cNvSpPr/>
          <p:nvPr/>
        </p:nvSpPr>
        <p:spPr>
          <a:xfrm>
            <a:off x="10410956" y="4466867"/>
            <a:ext cx="402123" cy="428939"/>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735">
              <a:solidFill>
                <a:schemeClr val="bg1"/>
              </a:solidFill>
              <a:cs typeface="+mn-ea"/>
              <a:sym typeface="+mn-lt"/>
            </a:endParaRPr>
          </a:p>
        </p:txBody>
      </p:sp>
      <p:sp>
        <p:nvSpPr>
          <p:cNvPr id="25" name="文本占位符 24"/>
          <p:cNvSpPr>
            <a:spLocks noGrp="1"/>
          </p:cNvSpPr>
          <p:nvPr>
            <p:ph type="body" sz="quarter" idx="10"/>
          </p:nvPr>
        </p:nvSpPr>
        <p:spPr/>
        <p:txBody>
          <a:bodyPr/>
          <a:lstStyle/>
          <a:p>
            <a:r>
              <a:rPr lang="zh-CN" altLang="en-US" dirty="0">
                <a:cs typeface="+mn-ea"/>
                <a:sym typeface="+mn-lt"/>
              </a:rPr>
              <a:t>研究成果与应用</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p:cTn id="36" dur="500" fill="hold"/>
                                        <p:tgtEl>
                                          <p:spTgt spid="4"/>
                                        </p:tgtEl>
                                        <p:attrNameLst>
                                          <p:attrName>ppt_w</p:attrName>
                                        </p:attrNameLst>
                                      </p:cBhvr>
                                      <p:tavLst>
                                        <p:tav tm="0">
                                          <p:val>
                                            <p:fltVal val="0"/>
                                          </p:val>
                                        </p:tav>
                                        <p:tav tm="100000">
                                          <p:val>
                                            <p:strVal val="#ppt_w"/>
                                          </p:val>
                                        </p:tav>
                                      </p:tavLst>
                                    </p:anim>
                                    <p:anim calcmode="lin" valueType="num">
                                      <p:cBhvr>
                                        <p:cTn id="37" dur="500" fill="hold"/>
                                        <p:tgtEl>
                                          <p:spTgt spid="4"/>
                                        </p:tgtEl>
                                        <p:attrNameLst>
                                          <p:attrName>ppt_h</p:attrName>
                                        </p:attrNameLst>
                                      </p:cBhvr>
                                      <p:tavLst>
                                        <p:tav tm="0">
                                          <p:val>
                                            <p:fltVal val="0"/>
                                          </p:val>
                                        </p:tav>
                                        <p:tav tm="100000">
                                          <p:val>
                                            <p:strVal val="#ppt_h"/>
                                          </p:val>
                                        </p:tav>
                                      </p:tavLst>
                                    </p:anim>
                                    <p:animEffect transition="in" filter="fade">
                                      <p:cBhvr>
                                        <p:cTn id="38" dur="500"/>
                                        <p:tgtEl>
                                          <p:spTgt spid="4"/>
                                        </p:tgtEl>
                                      </p:cBhvr>
                                    </p:animEffect>
                                  </p:childTnLst>
                                </p:cTn>
                              </p:par>
                            </p:childTnLst>
                          </p:cTn>
                        </p:par>
                        <p:par>
                          <p:cTn id="39" fill="hold">
                            <p:stCondLst>
                              <p:cond delay="3000"/>
                            </p:stCondLst>
                            <p:childTnLst>
                              <p:par>
                                <p:cTn id="40" presetID="5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4000"/>
                            </p:stCondLst>
                            <p:childTnLst>
                              <p:par>
                                <p:cTn id="53" presetID="53" presetClass="entr" presetSubtype="16"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p:cTn id="55" dur="500" fill="hold"/>
                                        <p:tgtEl>
                                          <p:spTgt spid="2"/>
                                        </p:tgtEl>
                                        <p:attrNameLst>
                                          <p:attrName>ppt_w</p:attrName>
                                        </p:attrNameLst>
                                      </p:cBhvr>
                                      <p:tavLst>
                                        <p:tav tm="0">
                                          <p:val>
                                            <p:fltVal val="0"/>
                                          </p:val>
                                        </p:tav>
                                        <p:tav tm="100000">
                                          <p:val>
                                            <p:strVal val="#ppt_w"/>
                                          </p:val>
                                        </p:tav>
                                      </p:tavLst>
                                    </p:anim>
                                    <p:anim calcmode="lin" valueType="num">
                                      <p:cBhvr>
                                        <p:cTn id="56" dur="500" fill="hold"/>
                                        <p:tgtEl>
                                          <p:spTgt spid="2"/>
                                        </p:tgtEl>
                                        <p:attrNameLst>
                                          <p:attrName>ppt_h</p:attrName>
                                        </p:attrNameLst>
                                      </p:cBhvr>
                                      <p:tavLst>
                                        <p:tav tm="0">
                                          <p:val>
                                            <p:fltVal val="0"/>
                                          </p:val>
                                        </p:tav>
                                        <p:tav tm="100000">
                                          <p:val>
                                            <p:strVal val="#ppt_h"/>
                                          </p:val>
                                        </p:tav>
                                      </p:tavLst>
                                    </p:anim>
                                    <p:animEffect transition="in" filter="fade">
                                      <p:cBhvr>
                                        <p:cTn id="57" dur="500"/>
                                        <p:tgtEl>
                                          <p:spTgt spid="2"/>
                                        </p:tgtEl>
                                      </p:cBhvr>
                                    </p:animEffect>
                                  </p:childTnLst>
                                </p:cTn>
                              </p:par>
                            </p:childTnLst>
                          </p:cTn>
                        </p:par>
                        <p:par>
                          <p:cTn id="58" fill="hold">
                            <p:stCondLst>
                              <p:cond delay="4500"/>
                            </p:stCondLst>
                            <p:childTnLst>
                              <p:par>
                                <p:cTn id="59" presetID="53" presetClass="entr" presetSubtype="16" fill="hold" nodeType="afterEffect">
                                  <p:stCondLst>
                                    <p:cond delay="0"/>
                                  </p:stCondLst>
                                  <p:childTnLst>
                                    <p:set>
                                      <p:cBhvr>
                                        <p:cTn id="60" dur="1" fill="hold">
                                          <p:stCondLst>
                                            <p:cond delay="0"/>
                                          </p:stCondLst>
                                        </p:cTn>
                                        <p:tgtEl>
                                          <p:spTgt spid="22"/>
                                        </p:tgtEl>
                                        <p:attrNameLst>
                                          <p:attrName>style.visibility</p:attrName>
                                        </p:attrNameLst>
                                      </p:cBhvr>
                                      <p:to>
                                        <p:strVal val="visible"/>
                                      </p:to>
                                    </p:set>
                                    <p:anim calcmode="lin" valueType="num">
                                      <p:cBhvr>
                                        <p:cTn id="61" dur="500" fill="hold"/>
                                        <p:tgtEl>
                                          <p:spTgt spid="22"/>
                                        </p:tgtEl>
                                        <p:attrNameLst>
                                          <p:attrName>ppt_w</p:attrName>
                                        </p:attrNameLst>
                                      </p:cBhvr>
                                      <p:tavLst>
                                        <p:tav tm="0">
                                          <p:val>
                                            <p:fltVal val="0"/>
                                          </p:val>
                                        </p:tav>
                                        <p:tav tm="100000">
                                          <p:val>
                                            <p:strVal val="#ppt_w"/>
                                          </p:val>
                                        </p:tav>
                                      </p:tavLst>
                                    </p:anim>
                                    <p:anim calcmode="lin" valueType="num">
                                      <p:cBhvr>
                                        <p:cTn id="62" dur="500" fill="hold"/>
                                        <p:tgtEl>
                                          <p:spTgt spid="22"/>
                                        </p:tgtEl>
                                        <p:attrNameLst>
                                          <p:attrName>ppt_h</p:attrName>
                                        </p:attrNameLst>
                                      </p:cBhvr>
                                      <p:tavLst>
                                        <p:tav tm="0">
                                          <p:val>
                                            <p:fltVal val="0"/>
                                          </p:val>
                                        </p:tav>
                                        <p:tav tm="100000">
                                          <p:val>
                                            <p:strVal val="#ppt_h"/>
                                          </p:val>
                                        </p:tav>
                                      </p:tavLst>
                                    </p:anim>
                                    <p:animEffect transition="in" filter="fade">
                                      <p:cBhvr>
                                        <p:cTn id="63" dur="500"/>
                                        <p:tgtEl>
                                          <p:spTgt spid="22"/>
                                        </p:tgtEl>
                                      </p:cBhvr>
                                    </p:animEffect>
                                  </p:childTnLst>
                                </p:cTn>
                              </p:par>
                            </p:childTnLst>
                          </p:cTn>
                        </p:par>
                        <p:par>
                          <p:cTn id="64" fill="hold">
                            <p:stCondLst>
                              <p:cond delay="500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500"/>
                                        <p:tgtEl>
                                          <p:spTgt spid="11"/>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
                                        </p:tgtEl>
                                        <p:attrNameLst>
                                          <p:attrName>style.visibility</p:attrName>
                                        </p:attrNameLst>
                                      </p:cBhvr>
                                      <p:to>
                                        <p:strVal val="visible"/>
                                      </p:to>
                                    </p:set>
                                    <p:anim calcmode="lin" valueType="num">
                                      <p:cBhvr>
                                        <p:cTn id="74" dur="500" fill="hold"/>
                                        <p:tgtEl>
                                          <p:spTgt spid="3"/>
                                        </p:tgtEl>
                                        <p:attrNameLst>
                                          <p:attrName>ppt_w</p:attrName>
                                        </p:attrNameLst>
                                      </p:cBhvr>
                                      <p:tavLst>
                                        <p:tav tm="0">
                                          <p:val>
                                            <p:fltVal val="0"/>
                                          </p:val>
                                        </p:tav>
                                        <p:tav tm="100000">
                                          <p:val>
                                            <p:strVal val="#ppt_w"/>
                                          </p:val>
                                        </p:tav>
                                      </p:tavLst>
                                    </p:anim>
                                    <p:anim calcmode="lin" valueType="num">
                                      <p:cBhvr>
                                        <p:cTn id="75" dur="500" fill="hold"/>
                                        <p:tgtEl>
                                          <p:spTgt spid="3"/>
                                        </p:tgtEl>
                                        <p:attrNameLst>
                                          <p:attrName>ppt_h</p:attrName>
                                        </p:attrNameLst>
                                      </p:cBhvr>
                                      <p:tavLst>
                                        <p:tav tm="0">
                                          <p:val>
                                            <p:fltVal val="0"/>
                                          </p:val>
                                        </p:tav>
                                        <p:tav tm="100000">
                                          <p:val>
                                            <p:strVal val="#ppt_h"/>
                                          </p:val>
                                        </p:tav>
                                      </p:tavLst>
                                    </p:anim>
                                    <p:animEffect transition="in" filter="fade">
                                      <p:cBhvr>
                                        <p:cTn id="76" dur="500"/>
                                        <p:tgtEl>
                                          <p:spTgt spid="3"/>
                                        </p:tgtEl>
                                      </p:cBhvr>
                                    </p:animEffect>
                                  </p:childTnLst>
                                </p:cTn>
                              </p:par>
                            </p:childTnLst>
                          </p:cTn>
                        </p:par>
                        <p:par>
                          <p:cTn id="77" fill="hold">
                            <p:stCondLst>
                              <p:cond delay="6000"/>
                            </p:stCondLst>
                            <p:childTnLst>
                              <p:par>
                                <p:cTn id="78" presetID="53" presetClass="entr" presetSubtype="16"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anim calcmode="lin" valueType="num">
                                      <p:cBhvr>
                                        <p:cTn id="80" dur="500" fill="hold"/>
                                        <p:tgtEl>
                                          <p:spTgt spid="21"/>
                                        </p:tgtEl>
                                        <p:attrNameLst>
                                          <p:attrName>ppt_w</p:attrName>
                                        </p:attrNameLst>
                                      </p:cBhvr>
                                      <p:tavLst>
                                        <p:tav tm="0">
                                          <p:val>
                                            <p:fltVal val="0"/>
                                          </p:val>
                                        </p:tav>
                                        <p:tav tm="100000">
                                          <p:val>
                                            <p:strVal val="#ppt_w"/>
                                          </p:val>
                                        </p:tav>
                                      </p:tavLst>
                                    </p:anim>
                                    <p:anim calcmode="lin" valueType="num">
                                      <p:cBhvr>
                                        <p:cTn id="81" dur="500" fill="hold"/>
                                        <p:tgtEl>
                                          <p:spTgt spid="21"/>
                                        </p:tgtEl>
                                        <p:attrNameLst>
                                          <p:attrName>ppt_h</p:attrName>
                                        </p:attrNameLst>
                                      </p:cBhvr>
                                      <p:tavLst>
                                        <p:tav tm="0">
                                          <p:val>
                                            <p:fltVal val="0"/>
                                          </p:val>
                                        </p:tav>
                                        <p:tav tm="100000">
                                          <p:val>
                                            <p:strVal val="#ppt_h"/>
                                          </p:val>
                                        </p:tav>
                                      </p:tavLst>
                                    </p:anim>
                                    <p:animEffect transition="in" filter="fade">
                                      <p:cBhvr>
                                        <p:cTn id="82" dur="500"/>
                                        <p:tgtEl>
                                          <p:spTgt spid="21"/>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fade">
                                      <p:cBhvr>
                                        <p:cTn id="86" dur="500"/>
                                        <p:tgtEl>
                                          <p:spTgt spid="30"/>
                                        </p:tgtEl>
                                      </p:cBhvr>
                                    </p:animEffect>
                                  </p:childTnLst>
                                </p:cTn>
                              </p:par>
                            </p:childTnLst>
                          </p:cTn>
                        </p:par>
                        <p:par>
                          <p:cTn id="87" fill="hold">
                            <p:stCondLst>
                              <p:cond delay="7000"/>
                            </p:stCondLst>
                            <p:childTnLst>
                              <p:par>
                                <p:cTn id="88" presetID="10" presetClass="entr" presetSubtype="0"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fade">
                                      <p:cBhvr>
                                        <p:cTn id="90" dur="500"/>
                                        <p:tgtEl>
                                          <p:spTgt spid="1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3"/>
                                        </p:tgtEl>
                                        <p:attrNameLst>
                                          <p:attrName>style.visibility</p:attrName>
                                        </p:attrNameLst>
                                      </p:cBhvr>
                                      <p:to>
                                        <p:strVal val="visible"/>
                                      </p:to>
                                    </p:set>
                                    <p:animEffect transition="in" filter="fade">
                                      <p:cBhvr>
                                        <p:cTn id="9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7"/>
          <p:cNvSpPr>
            <a:spLocks noChangeArrowheads="1"/>
          </p:cNvSpPr>
          <p:nvPr/>
        </p:nvSpPr>
        <p:spPr bwMode="auto">
          <a:xfrm>
            <a:off x="5287434" y="1881917"/>
            <a:ext cx="1384300" cy="1221316"/>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noFill/>
          <a:ln>
            <a:solidFill>
              <a:srgbClr val="5B9BD5"/>
            </a:solidFill>
          </a:ln>
        </p:spPr>
        <p:txBody>
          <a:bodyPr/>
          <a:lstStyle/>
          <a:p>
            <a:endParaRPr lang="zh-CN" altLang="zh-CN" sz="2400">
              <a:solidFill>
                <a:schemeClr val="bg1"/>
              </a:solidFill>
              <a:cs typeface="+mn-ea"/>
              <a:sym typeface="+mn-lt"/>
            </a:endParaRPr>
          </a:p>
        </p:txBody>
      </p:sp>
      <p:sp>
        <p:nvSpPr>
          <p:cNvPr id="33" name="Freeform 8"/>
          <p:cNvSpPr>
            <a:spLocks noChangeArrowheads="1"/>
          </p:cNvSpPr>
          <p:nvPr/>
        </p:nvSpPr>
        <p:spPr bwMode="auto">
          <a:xfrm>
            <a:off x="3915833" y="3103232"/>
            <a:ext cx="1371600" cy="13208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noFill/>
          <a:ln>
            <a:solidFill>
              <a:srgbClr val="5B9BD5"/>
            </a:solidFill>
          </a:ln>
        </p:spPr>
        <p:txBody>
          <a:bodyPr/>
          <a:lstStyle/>
          <a:p>
            <a:endParaRPr lang="zh-CN" altLang="zh-CN" sz="2400">
              <a:solidFill>
                <a:schemeClr val="bg1"/>
              </a:solidFill>
              <a:cs typeface="+mn-ea"/>
              <a:sym typeface="+mn-lt"/>
            </a:endParaRPr>
          </a:p>
        </p:txBody>
      </p:sp>
      <p:sp>
        <p:nvSpPr>
          <p:cNvPr id="34" name="Freeform 9"/>
          <p:cNvSpPr>
            <a:spLocks noChangeArrowheads="1"/>
          </p:cNvSpPr>
          <p:nvPr/>
        </p:nvSpPr>
        <p:spPr bwMode="auto">
          <a:xfrm>
            <a:off x="4703234" y="4424033"/>
            <a:ext cx="1274233" cy="1392767"/>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noFill/>
          <a:ln>
            <a:solidFill>
              <a:srgbClr val="5B9BD5"/>
            </a:solidFill>
          </a:ln>
        </p:spPr>
        <p:txBody>
          <a:bodyPr/>
          <a:lstStyle/>
          <a:p>
            <a:endParaRPr lang="zh-CN" altLang="zh-CN" sz="2400">
              <a:solidFill>
                <a:schemeClr val="bg1"/>
              </a:solidFill>
              <a:cs typeface="+mn-ea"/>
              <a:sym typeface="+mn-lt"/>
            </a:endParaRPr>
          </a:p>
        </p:txBody>
      </p:sp>
      <p:sp>
        <p:nvSpPr>
          <p:cNvPr id="35" name="Freeform 10"/>
          <p:cNvSpPr>
            <a:spLocks noChangeArrowheads="1"/>
          </p:cNvSpPr>
          <p:nvPr/>
        </p:nvSpPr>
        <p:spPr bwMode="auto">
          <a:xfrm>
            <a:off x="5977467" y="4424033"/>
            <a:ext cx="1278467" cy="1392767"/>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noFill/>
          <a:ln>
            <a:solidFill>
              <a:srgbClr val="5B9BD5"/>
            </a:solidFill>
          </a:ln>
        </p:spPr>
        <p:txBody>
          <a:bodyPr/>
          <a:lstStyle/>
          <a:p>
            <a:endParaRPr lang="zh-CN" altLang="zh-CN" sz="2400">
              <a:solidFill>
                <a:schemeClr val="bg1"/>
              </a:solidFill>
              <a:cs typeface="+mn-ea"/>
              <a:sym typeface="+mn-lt"/>
            </a:endParaRPr>
          </a:p>
        </p:txBody>
      </p:sp>
      <p:sp>
        <p:nvSpPr>
          <p:cNvPr id="36" name="Freeform 11"/>
          <p:cNvSpPr>
            <a:spLocks noChangeArrowheads="1"/>
          </p:cNvSpPr>
          <p:nvPr/>
        </p:nvSpPr>
        <p:spPr bwMode="auto">
          <a:xfrm>
            <a:off x="6671733" y="3103232"/>
            <a:ext cx="1371600" cy="13208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noFill/>
          <a:ln>
            <a:solidFill>
              <a:srgbClr val="5B9BD5"/>
            </a:solidFill>
          </a:ln>
        </p:spPr>
        <p:txBody>
          <a:bodyPr/>
          <a:lstStyle/>
          <a:p>
            <a:endParaRPr lang="zh-CN" altLang="zh-CN" sz="2400">
              <a:solidFill>
                <a:schemeClr val="bg1"/>
              </a:solidFill>
              <a:cs typeface="+mn-ea"/>
              <a:sym typeface="+mn-lt"/>
            </a:endParaRPr>
          </a:p>
        </p:txBody>
      </p:sp>
      <p:sp>
        <p:nvSpPr>
          <p:cNvPr id="37" name="矩形 7"/>
          <p:cNvSpPr>
            <a:spLocks noChangeArrowheads="1"/>
          </p:cNvSpPr>
          <p:nvPr/>
        </p:nvSpPr>
        <p:spPr bwMode="auto">
          <a:xfrm>
            <a:off x="5600701" y="2440716"/>
            <a:ext cx="613834"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735" dirty="0">
                <a:solidFill>
                  <a:schemeClr val="bg1"/>
                </a:solidFill>
                <a:cs typeface="+mn-ea"/>
                <a:sym typeface="+mn-lt"/>
              </a:rPr>
              <a:t>01</a:t>
            </a:r>
            <a:endParaRPr lang="zh-CN" altLang="en-US" sz="3735" dirty="0">
              <a:solidFill>
                <a:schemeClr val="bg1"/>
              </a:solidFill>
              <a:cs typeface="+mn-ea"/>
              <a:sym typeface="+mn-lt"/>
            </a:endParaRPr>
          </a:p>
        </p:txBody>
      </p:sp>
      <p:sp>
        <p:nvSpPr>
          <p:cNvPr id="38" name="矩形 8"/>
          <p:cNvSpPr>
            <a:spLocks noChangeArrowheads="1"/>
          </p:cNvSpPr>
          <p:nvPr/>
        </p:nvSpPr>
        <p:spPr bwMode="auto">
          <a:xfrm>
            <a:off x="6881281" y="3352999"/>
            <a:ext cx="613837"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735">
                <a:solidFill>
                  <a:schemeClr val="bg1"/>
                </a:solidFill>
                <a:cs typeface="+mn-ea"/>
                <a:sym typeface="+mn-lt"/>
              </a:rPr>
              <a:t>02</a:t>
            </a:r>
            <a:endParaRPr lang="zh-CN" altLang="en-US" sz="3735">
              <a:solidFill>
                <a:schemeClr val="bg1"/>
              </a:solidFill>
              <a:cs typeface="+mn-ea"/>
              <a:sym typeface="+mn-lt"/>
            </a:endParaRPr>
          </a:p>
        </p:txBody>
      </p:sp>
      <p:sp>
        <p:nvSpPr>
          <p:cNvPr id="39" name="矩形 9"/>
          <p:cNvSpPr>
            <a:spLocks noChangeArrowheads="1"/>
          </p:cNvSpPr>
          <p:nvPr/>
        </p:nvSpPr>
        <p:spPr bwMode="auto">
          <a:xfrm>
            <a:off x="6402914" y="4872765"/>
            <a:ext cx="613837"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735">
                <a:solidFill>
                  <a:schemeClr val="bg1"/>
                </a:solidFill>
                <a:cs typeface="+mn-ea"/>
                <a:sym typeface="+mn-lt"/>
              </a:rPr>
              <a:t>03</a:t>
            </a:r>
            <a:endParaRPr lang="zh-CN" altLang="en-US" sz="3735">
              <a:solidFill>
                <a:schemeClr val="bg1"/>
              </a:solidFill>
              <a:cs typeface="+mn-ea"/>
              <a:sym typeface="+mn-lt"/>
            </a:endParaRPr>
          </a:p>
        </p:txBody>
      </p:sp>
      <p:sp>
        <p:nvSpPr>
          <p:cNvPr id="40" name="矩形 10"/>
          <p:cNvSpPr>
            <a:spLocks noChangeArrowheads="1"/>
          </p:cNvSpPr>
          <p:nvPr/>
        </p:nvSpPr>
        <p:spPr bwMode="auto">
          <a:xfrm>
            <a:off x="4724401" y="4891816"/>
            <a:ext cx="613834"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735">
                <a:solidFill>
                  <a:schemeClr val="bg1"/>
                </a:solidFill>
                <a:cs typeface="+mn-ea"/>
                <a:sym typeface="+mn-lt"/>
              </a:rPr>
              <a:t>04</a:t>
            </a:r>
            <a:endParaRPr lang="zh-CN" altLang="en-US" sz="3735">
              <a:solidFill>
                <a:schemeClr val="bg1"/>
              </a:solidFill>
              <a:cs typeface="+mn-ea"/>
              <a:sym typeface="+mn-lt"/>
            </a:endParaRPr>
          </a:p>
        </p:txBody>
      </p:sp>
      <p:sp>
        <p:nvSpPr>
          <p:cNvPr id="41" name="矩形 11"/>
          <p:cNvSpPr>
            <a:spLocks noChangeArrowheads="1"/>
          </p:cNvSpPr>
          <p:nvPr/>
        </p:nvSpPr>
        <p:spPr bwMode="auto">
          <a:xfrm>
            <a:off x="4326468" y="3365699"/>
            <a:ext cx="613834"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3735">
                <a:solidFill>
                  <a:schemeClr val="bg1"/>
                </a:solidFill>
                <a:cs typeface="+mn-ea"/>
                <a:sym typeface="+mn-lt"/>
              </a:rPr>
              <a:t>05</a:t>
            </a:r>
            <a:endParaRPr lang="zh-CN" altLang="en-US" sz="3735">
              <a:solidFill>
                <a:schemeClr val="bg1"/>
              </a:solidFill>
              <a:cs typeface="+mn-ea"/>
              <a:sym typeface="+mn-lt"/>
            </a:endParaRPr>
          </a:p>
        </p:txBody>
      </p:sp>
      <p:sp>
        <p:nvSpPr>
          <p:cNvPr id="42" name="TextBox 12"/>
          <p:cNvSpPr>
            <a:spLocks noChangeArrowheads="1"/>
          </p:cNvSpPr>
          <p:nvPr/>
        </p:nvSpPr>
        <p:spPr bwMode="auto">
          <a:xfrm>
            <a:off x="6506633" y="1680833"/>
            <a:ext cx="3429000" cy="61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35">
                <a:solidFill>
                  <a:schemeClr val="bg1"/>
                </a:solidFill>
                <a:cs typeface="+mn-ea"/>
                <a:sym typeface="+mn-lt"/>
              </a:rPr>
              <a:t>详写内容</a:t>
            </a:r>
            <a:r>
              <a:rPr lang="en-US" altLang="zh-CN" sz="1335">
                <a:solidFill>
                  <a:schemeClr val="bg1"/>
                </a:solidFill>
                <a:cs typeface="+mn-ea"/>
                <a:sym typeface="+mn-lt"/>
              </a:rPr>
              <a:t>……</a:t>
            </a:r>
            <a:r>
              <a:rPr lang="zh-CN" altLang="en-US" sz="1335">
                <a:solidFill>
                  <a:schemeClr val="bg1"/>
                </a:solidFill>
                <a:cs typeface="+mn-ea"/>
                <a:sym typeface="+mn-lt"/>
              </a:rPr>
              <a:t>点击输入本栏的具体文字，简明扼要的说明分项内容，此为概念图解，请根据您的具体内容酌情修改</a:t>
            </a:r>
            <a:endParaRPr lang="en-US" altLang="zh-CN" sz="1335">
              <a:solidFill>
                <a:schemeClr val="bg1"/>
              </a:solidFill>
              <a:cs typeface="+mn-ea"/>
              <a:sym typeface="+mn-lt"/>
            </a:endParaRPr>
          </a:p>
        </p:txBody>
      </p:sp>
      <p:sp>
        <p:nvSpPr>
          <p:cNvPr id="43" name="TextBox 13"/>
          <p:cNvSpPr>
            <a:spLocks noChangeArrowheads="1"/>
          </p:cNvSpPr>
          <p:nvPr/>
        </p:nvSpPr>
        <p:spPr bwMode="auto">
          <a:xfrm>
            <a:off x="8185152" y="3312783"/>
            <a:ext cx="2813049" cy="61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35">
                <a:solidFill>
                  <a:schemeClr val="bg1"/>
                </a:solidFill>
                <a:cs typeface="+mn-ea"/>
                <a:sym typeface="+mn-lt"/>
              </a:rPr>
              <a:t>详写内容</a:t>
            </a:r>
            <a:r>
              <a:rPr lang="en-US" altLang="zh-CN" sz="1335">
                <a:solidFill>
                  <a:schemeClr val="bg1"/>
                </a:solidFill>
                <a:cs typeface="+mn-ea"/>
                <a:sym typeface="+mn-lt"/>
              </a:rPr>
              <a:t>……</a:t>
            </a:r>
            <a:r>
              <a:rPr lang="zh-CN" altLang="en-US" sz="1335">
                <a:solidFill>
                  <a:schemeClr val="bg1"/>
                </a:solidFill>
                <a:cs typeface="+mn-ea"/>
                <a:sym typeface="+mn-lt"/>
              </a:rPr>
              <a:t>点击输入本栏的具体文字，简明扼要的说明分项内容，此为概念图解，请根据您的具体内容酌情修改</a:t>
            </a:r>
            <a:endParaRPr lang="en-US" altLang="zh-CN" sz="1335">
              <a:solidFill>
                <a:schemeClr val="bg1"/>
              </a:solidFill>
              <a:cs typeface="+mn-ea"/>
              <a:sym typeface="+mn-lt"/>
            </a:endParaRPr>
          </a:p>
        </p:txBody>
      </p:sp>
      <p:sp>
        <p:nvSpPr>
          <p:cNvPr id="44" name="TextBox 14"/>
          <p:cNvSpPr>
            <a:spLocks noChangeArrowheads="1"/>
          </p:cNvSpPr>
          <p:nvPr/>
        </p:nvSpPr>
        <p:spPr bwMode="auto">
          <a:xfrm>
            <a:off x="7497233" y="5241066"/>
            <a:ext cx="2813051" cy="61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35">
                <a:solidFill>
                  <a:schemeClr val="bg1"/>
                </a:solidFill>
                <a:cs typeface="+mn-ea"/>
                <a:sym typeface="+mn-lt"/>
              </a:rPr>
              <a:t>详写内容</a:t>
            </a:r>
            <a:r>
              <a:rPr lang="en-US" altLang="zh-CN" sz="1335">
                <a:solidFill>
                  <a:schemeClr val="bg1"/>
                </a:solidFill>
                <a:cs typeface="+mn-ea"/>
                <a:sym typeface="+mn-lt"/>
              </a:rPr>
              <a:t>……</a:t>
            </a:r>
            <a:r>
              <a:rPr lang="zh-CN" altLang="en-US" sz="1335">
                <a:solidFill>
                  <a:schemeClr val="bg1"/>
                </a:solidFill>
                <a:cs typeface="+mn-ea"/>
                <a:sym typeface="+mn-lt"/>
              </a:rPr>
              <a:t>点击输入本栏的具体文字，简明扼要的说明分项内容，此为概念图解，请根据您的具体内容酌情修改</a:t>
            </a:r>
            <a:endParaRPr lang="en-US" altLang="zh-CN" sz="1335">
              <a:solidFill>
                <a:schemeClr val="bg1"/>
              </a:solidFill>
              <a:cs typeface="+mn-ea"/>
              <a:sym typeface="+mn-lt"/>
            </a:endParaRPr>
          </a:p>
        </p:txBody>
      </p:sp>
      <p:sp>
        <p:nvSpPr>
          <p:cNvPr id="45" name="TextBox 15"/>
          <p:cNvSpPr>
            <a:spLocks noChangeArrowheads="1"/>
          </p:cNvSpPr>
          <p:nvPr/>
        </p:nvSpPr>
        <p:spPr bwMode="auto">
          <a:xfrm>
            <a:off x="1515534" y="4838899"/>
            <a:ext cx="2810933" cy="61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46" name="TextBox 16"/>
          <p:cNvSpPr>
            <a:spLocks noChangeArrowheads="1"/>
          </p:cNvSpPr>
          <p:nvPr/>
        </p:nvSpPr>
        <p:spPr bwMode="auto">
          <a:xfrm>
            <a:off x="1515534" y="2508450"/>
            <a:ext cx="2810933" cy="615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47" name="TextBox 17"/>
          <p:cNvSpPr>
            <a:spLocks noChangeArrowheads="1"/>
          </p:cNvSpPr>
          <p:nvPr/>
        </p:nvSpPr>
        <p:spPr bwMode="auto">
          <a:xfrm>
            <a:off x="6506634" y="1412178"/>
            <a:ext cx="16827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bg1"/>
                </a:solidFill>
                <a:cs typeface="+mn-ea"/>
                <a:sym typeface="+mn-lt"/>
              </a:rPr>
              <a:t>添加标题内容</a:t>
            </a:r>
            <a:endParaRPr lang="zh-CN" altLang="en-US" sz="1600" b="1" dirty="0">
              <a:solidFill>
                <a:schemeClr val="bg1"/>
              </a:solidFill>
              <a:cs typeface="+mn-ea"/>
              <a:sym typeface="+mn-lt"/>
            </a:endParaRPr>
          </a:p>
        </p:txBody>
      </p:sp>
      <p:sp>
        <p:nvSpPr>
          <p:cNvPr id="48" name="TextBox 18"/>
          <p:cNvSpPr>
            <a:spLocks noChangeArrowheads="1"/>
          </p:cNvSpPr>
          <p:nvPr/>
        </p:nvSpPr>
        <p:spPr bwMode="auto">
          <a:xfrm>
            <a:off x="8185151" y="3014495"/>
            <a:ext cx="168274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bg1"/>
                </a:solidFill>
                <a:cs typeface="+mn-ea"/>
                <a:sym typeface="+mn-lt"/>
              </a:rPr>
              <a:t>添加标题内容</a:t>
            </a:r>
            <a:endParaRPr lang="zh-CN" altLang="en-US" sz="1600" b="1" dirty="0">
              <a:solidFill>
                <a:schemeClr val="bg1"/>
              </a:solidFill>
              <a:cs typeface="+mn-ea"/>
              <a:sym typeface="+mn-lt"/>
            </a:endParaRPr>
          </a:p>
        </p:txBody>
      </p:sp>
      <p:sp>
        <p:nvSpPr>
          <p:cNvPr id="49" name="TextBox 19"/>
          <p:cNvSpPr>
            <a:spLocks noChangeArrowheads="1"/>
          </p:cNvSpPr>
          <p:nvPr/>
        </p:nvSpPr>
        <p:spPr bwMode="auto">
          <a:xfrm>
            <a:off x="7497234" y="4944895"/>
            <a:ext cx="16827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bg1"/>
                </a:solidFill>
                <a:cs typeface="+mn-ea"/>
                <a:sym typeface="+mn-lt"/>
              </a:rPr>
              <a:t>添加标题内容</a:t>
            </a:r>
            <a:endParaRPr lang="zh-CN" altLang="en-US" sz="1600" b="1" dirty="0">
              <a:solidFill>
                <a:schemeClr val="bg1"/>
              </a:solidFill>
              <a:cs typeface="+mn-ea"/>
              <a:sym typeface="+mn-lt"/>
            </a:endParaRPr>
          </a:p>
        </p:txBody>
      </p:sp>
      <p:sp>
        <p:nvSpPr>
          <p:cNvPr id="50" name="TextBox 20"/>
          <p:cNvSpPr>
            <a:spLocks noChangeArrowheads="1"/>
          </p:cNvSpPr>
          <p:nvPr/>
        </p:nvSpPr>
        <p:spPr bwMode="auto">
          <a:xfrm>
            <a:off x="1515533" y="4538495"/>
            <a:ext cx="16041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b="1" dirty="0">
                <a:solidFill>
                  <a:schemeClr val="bg1"/>
                </a:solidFill>
                <a:cs typeface="+mn-ea"/>
                <a:sym typeface="+mn-lt"/>
              </a:rPr>
              <a:t>添加标题内容</a:t>
            </a:r>
            <a:endParaRPr lang="zh-CN" altLang="en-US" sz="1600" b="1" dirty="0">
              <a:solidFill>
                <a:schemeClr val="bg1"/>
              </a:solidFill>
              <a:cs typeface="+mn-ea"/>
              <a:sym typeface="+mn-lt"/>
            </a:endParaRPr>
          </a:p>
        </p:txBody>
      </p:sp>
      <p:sp>
        <p:nvSpPr>
          <p:cNvPr id="51" name="TextBox 21"/>
          <p:cNvSpPr>
            <a:spLocks noChangeArrowheads="1"/>
          </p:cNvSpPr>
          <p:nvPr/>
        </p:nvSpPr>
        <p:spPr bwMode="auto">
          <a:xfrm>
            <a:off x="1515533" y="2199578"/>
            <a:ext cx="144145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600" b="1" dirty="0">
                <a:solidFill>
                  <a:schemeClr val="bg1"/>
                </a:solidFill>
                <a:cs typeface="+mn-ea"/>
                <a:sym typeface="+mn-lt"/>
              </a:rPr>
              <a:t>添加标题内容</a:t>
            </a:r>
            <a:endParaRPr lang="zh-CN" altLang="en-US" sz="1600" b="1" dirty="0">
              <a:solidFill>
                <a:schemeClr val="bg1"/>
              </a:solidFill>
              <a:cs typeface="+mn-ea"/>
              <a:sym typeface="+mn-lt"/>
            </a:endParaRPr>
          </a:p>
        </p:txBody>
      </p:sp>
      <p:sp>
        <p:nvSpPr>
          <p:cNvPr id="52" name="TextBox 22"/>
          <p:cNvSpPr>
            <a:spLocks noChangeArrowheads="1"/>
          </p:cNvSpPr>
          <p:nvPr/>
        </p:nvSpPr>
        <p:spPr bwMode="auto">
          <a:xfrm>
            <a:off x="5327915" y="3650443"/>
            <a:ext cx="132185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400" b="1" dirty="0">
                <a:solidFill>
                  <a:schemeClr val="bg1"/>
                </a:solidFill>
                <a:cs typeface="+mn-ea"/>
                <a:sym typeface="+mn-lt"/>
              </a:rPr>
              <a:t>点击添加标题内容</a:t>
            </a:r>
            <a:endParaRPr lang="zh-CN" altLang="en-US" sz="2400" b="1" dirty="0">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研究成果与应用</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ppt_x</p:attrName>
                                        </p:attrNameLst>
                                      </p:cBhvr>
                                      <p:tavLst>
                                        <p:tav tm="0">
                                          <p:val>
                                            <p:fltVal val="0.5"/>
                                          </p:val>
                                        </p:tav>
                                        <p:tav tm="100000">
                                          <p:val>
                                            <p:strVal val="#ppt_x"/>
                                          </p:val>
                                        </p:tav>
                                      </p:tavLst>
                                    </p:anim>
                                    <p:anim calcmode="lin" valueType="num">
                                      <p:cBhvr>
                                        <p:cTn id="10" dur="500" fill="hold"/>
                                        <p:tgtEl>
                                          <p:spTgt spid="32"/>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 calcmode="lin" valueType="num">
                                      <p:cBhvr>
                                        <p:cTn id="15" dur="500" fill="hold"/>
                                        <p:tgtEl>
                                          <p:spTgt spid="33"/>
                                        </p:tgtEl>
                                        <p:attrNameLst>
                                          <p:attrName>ppt_x</p:attrName>
                                        </p:attrNameLst>
                                      </p:cBhvr>
                                      <p:tavLst>
                                        <p:tav tm="0">
                                          <p:val>
                                            <p:fltVal val="0.5"/>
                                          </p:val>
                                        </p:tav>
                                        <p:tav tm="100000">
                                          <p:val>
                                            <p:strVal val="#ppt_x"/>
                                          </p:val>
                                        </p:tav>
                                      </p:tavLst>
                                    </p:anim>
                                    <p:anim calcmode="lin" valueType="num">
                                      <p:cBhvr>
                                        <p:cTn id="16" dur="500" fill="hold"/>
                                        <p:tgtEl>
                                          <p:spTgt spid="33"/>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p:cTn id="19" dur="500" fill="hold"/>
                                        <p:tgtEl>
                                          <p:spTgt spid="34"/>
                                        </p:tgtEl>
                                        <p:attrNameLst>
                                          <p:attrName>ppt_w</p:attrName>
                                        </p:attrNameLst>
                                      </p:cBhvr>
                                      <p:tavLst>
                                        <p:tav tm="0">
                                          <p:val>
                                            <p:fltVal val="0"/>
                                          </p:val>
                                        </p:tav>
                                        <p:tav tm="100000">
                                          <p:val>
                                            <p:strVal val="#ppt_w"/>
                                          </p:val>
                                        </p:tav>
                                      </p:tavLst>
                                    </p:anim>
                                    <p:anim calcmode="lin" valueType="num">
                                      <p:cBhvr>
                                        <p:cTn id="20" dur="500" fill="hold"/>
                                        <p:tgtEl>
                                          <p:spTgt spid="34"/>
                                        </p:tgtEl>
                                        <p:attrNameLst>
                                          <p:attrName>ppt_h</p:attrName>
                                        </p:attrNameLst>
                                      </p:cBhvr>
                                      <p:tavLst>
                                        <p:tav tm="0">
                                          <p:val>
                                            <p:fltVal val="0"/>
                                          </p:val>
                                        </p:tav>
                                        <p:tav tm="100000">
                                          <p:val>
                                            <p:strVal val="#ppt_h"/>
                                          </p:val>
                                        </p:tav>
                                      </p:tavLst>
                                    </p:anim>
                                    <p:anim calcmode="lin" valueType="num">
                                      <p:cBhvr>
                                        <p:cTn id="21" dur="500" fill="hold"/>
                                        <p:tgtEl>
                                          <p:spTgt spid="34"/>
                                        </p:tgtEl>
                                        <p:attrNameLst>
                                          <p:attrName>ppt_x</p:attrName>
                                        </p:attrNameLst>
                                      </p:cBhvr>
                                      <p:tavLst>
                                        <p:tav tm="0">
                                          <p:val>
                                            <p:fltVal val="0.5"/>
                                          </p:val>
                                        </p:tav>
                                        <p:tav tm="100000">
                                          <p:val>
                                            <p:strVal val="#ppt_x"/>
                                          </p:val>
                                        </p:tav>
                                      </p:tavLst>
                                    </p:anim>
                                    <p:anim calcmode="lin" valueType="num">
                                      <p:cBhvr>
                                        <p:cTn id="22" dur="500" fill="hold"/>
                                        <p:tgtEl>
                                          <p:spTgt spid="34"/>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p:cTn id="25" dur="500" fill="hold"/>
                                        <p:tgtEl>
                                          <p:spTgt spid="35"/>
                                        </p:tgtEl>
                                        <p:attrNameLst>
                                          <p:attrName>ppt_w</p:attrName>
                                        </p:attrNameLst>
                                      </p:cBhvr>
                                      <p:tavLst>
                                        <p:tav tm="0">
                                          <p:val>
                                            <p:fltVal val="0"/>
                                          </p:val>
                                        </p:tav>
                                        <p:tav tm="100000">
                                          <p:val>
                                            <p:strVal val="#ppt_w"/>
                                          </p:val>
                                        </p:tav>
                                      </p:tavLst>
                                    </p:anim>
                                    <p:anim calcmode="lin" valueType="num">
                                      <p:cBhvr>
                                        <p:cTn id="26" dur="500" fill="hold"/>
                                        <p:tgtEl>
                                          <p:spTgt spid="35"/>
                                        </p:tgtEl>
                                        <p:attrNameLst>
                                          <p:attrName>ppt_h</p:attrName>
                                        </p:attrNameLst>
                                      </p:cBhvr>
                                      <p:tavLst>
                                        <p:tav tm="0">
                                          <p:val>
                                            <p:fltVal val="0"/>
                                          </p:val>
                                        </p:tav>
                                        <p:tav tm="100000">
                                          <p:val>
                                            <p:strVal val="#ppt_h"/>
                                          </p:val>
                                        </p:tav>
                                      </p:tavLst>
                                    </p:anim>
                                    <p:anim calcmode="lin" valueType="num">
                                      <p:cBhvr>
                                        <p:cTn id="27" dur="500" fill="hold"/>
                                        <p:tgtEl>
                                          <p:spTgt spid="35"/>
                                        </p:tgtEl>
                                        <p:attrNameLst>
                                          <p:attrName>ppt_x</p:attrName>
                                        </p:attrNameLst>
                                      </p:cBhvr>
                                      <p:tavLst>
                                        <p:tav tm="0">
                                          <p:val>
                                            <p:fltVal val="0.5"/>
                                          </p:val>
                                        </p:tav>
                                        <p:tav tm="100000">
                                          <p:val>
                                            <p:strVal val="#ppt_x"/>
                                          </p:val>
                                        </p:tav>
                                      </p:tavLst>
                                    </p:anim>
                                    <p:anim calcmode="lin" valueType="num">
                                      <p:cBhvr>
                                        <p:cTn id="28" dur="500" fill="hold"/>
                                        <p:tgtEl>
                                          <p:spTgt spid="35"/>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p:cTn id="31" dur="500" fill="hold"/>
                                        <p:tgtEl>
                                          <p:spTgt spid="36"/>
                                        </p:tgtEl>
                                        <p:attrNameLst>
                                          <p:attrName>ppt_w</p:attrName>
                                        </p:attrNameLst>
                                      </p:cBhvr>
                                      <p:tavLst>
                                        <p:tav tm="0">
                                          <p:val>
                                            <p:fltVal val="0"/>
                                          </p:val>
                                        </p:tav>
                                        <p:tav tm="100000">
                                          <p:val>
                                            <p:strVal val="#ppt_w"/>
                                          </p:val>
                                        </p:tav>
                                      </p:tavLst>
                                    </p:anim>
                                    <p:anim calcmode="lin" valueType="num">
                                      <p:cBhvr>
                                        <p:cTn id="32" dur="500" fill="hold"/>
                                        <p:tgtEl>
                                          <p:spTgt spid="36"/>
                                        </p:tgtEl>
                                        <p:attrNameLst>
                                          <p:attrName>ppt_h</p:attrName>
                                        </p:attrNameLst>
                                      </p:cBhvr>
                                      <p:tavLst>
                                        <p:tav tm="0">
                                          <p:val>
                                            <p:fltVal val="0"/>
                                          </p:val>
                                        </p:tav>
                                        <p:tav tm="100000">
                                          <p:val>
                                            <p:strVal val="#ppt_h"/>
                                          </p:val>
                                        </p:tav>
                                      </p:tavLst>
                                    </p:anim>
                                    <p:anim calcmode="lin" valueType="num">
                                      <p:cBhvr>
                                        <p:cTn id="33" dur="500" fill="hold"/>
                                        <p:tgtEl>
                                          <p:spTgt spid="36"/>
                                        </p:tgtEl>
                                        <p:attrNameLst>
                                          <p:attrName>ppt_x</p:attrName>
                                        </p:attrNameLst>
                                      </p:cBhvr>
                                      <p:tavLst>
                                        <p:tav tm="0">
                                          <p:val>
                                            <p:fltVal val="0.5"/>
                                          </p:val>
                                        </p:tav>
                                        <p:tav tm="100000">
                                          <p:val>
                                            <p:strVal val="#ppt_x"/>
                                          </p:val>
                                        </p:tav>
                                      </p:tavLst>
                                    </p:anim>
                                    <p:anim calcmode="lin" valueType="num">
                                      <p:cBhvr>
                                        <p:cTn id="34" dur="500" fill="hold"/>
                                        <p:tgtEl>
                                          <p:spTgt spid="36"/>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p:cTn id="37" dur="500" fill="hold"/>
                                        <p:tgtEl>
                                          <p:spTgt spid="37"/>
                                        </p:tgtEl>
                                        <p:attrNameLst>
                                          <p:attrName>ppt_w</p:attrName>
                                        </p:attrNameLst>
                                      </p:cBhvr>
                                      <p:tavLst>
                                        <p:tav tm="0">
                                          <p:val>
                                            <p:fltVal val="0"/>
                                          </p:val>
                                        </p:tav>
                                        <p:tav tm="100000">
                                          <p:val>
                                            <p:strVal val="#ppt_w"/>
                                          </p:val>
                                        </p:tav>
                                      </p:tavLst>
                                    </p:anim>
                                    <p:anim calcmode="lin" valueType="num">
                                      <p:cBhvr>
                                        <p:cTn id="38" dur="500" fill="hold"/>
                                        <p:tgtEl>
                                          <p:spTgt spid="37"/>
                                        </p:tgtEl>
                                        <p:attrNameLst>
                                          <p:attrName>ppt_h</p:attrName>
                                        </p:attrNameLst>
                                      </p:cBhvr>
                                      <p:tavLst>
                                        <p:tav tm="0">
                                          <p:val>
                                            <p:fltVal val="0"/>
                                          </p:val>
                                        </p:tav>
                                        <p:tav tm="100000">
                                          <p:val>
                                            <p:strVal val="#ppt_h"/>
                                          </p:val>
                                        </p:tav>
                                      </p:tavLst>
                                    </p:anim>
                                    <p:anim calcmode="lin" valueType="num">
                                      <p:cBhvr>
                                        <p:cTn id="39" dur="500" fill="hold"/>
                                        <p:tgtEl>
                                          <p:spTgt spid="37"/>
                                        </p:tgtEl>
                                        <p:attrNameLst>
                                          <p:attrName>ppt_x</p:attrName>
                                        </p:attrNameLst>
                                      </p:cBhvr>
                                      <p:tavLst>
                                        <p:tav tm="0">
                                          <p:val>
                                            <p:fltVal val="0.5"/>
                                          </p:val>
                                        </p:tav>
                                        <p:tav tm="100000">
                                          <p:val>
                                            <p:strVal val="#ppt_x"/>
                                          </p:val>
                                        </p:tav>
                                      </p:tavLst>
                                    </p:anim>
                                    <p:anim calcmode="lin" valueType="num">
                                      <p:cBhvr>
                                        <p:cTn id="40" dur="500" fill="hold"/>
                                        <p:tgtEl>
                                          <p:spTgt spid="37"/>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p:cTn id="43" dur="500" fill="hold"/>
                                        <p:tgtEl>
                                          <p:spTgt spid="38"/>
                                        </p:tgtEl>
                                        <p:attrNameLst>
                                          <p:attrName>ppt_w</p:attrName>
                                        </p:attrNameLst>
                                      </p:cBhvr>
                                      <p:tavLst>
                                        <p:tav tm="0">
                                          <p:val>
                                            <p:fltVal val="0"/>
                                          </p:val>
                                        </p:tav>
                                        <p:tav tm="100000">
                                          <p:val>
                                            <p:strVal val="#ppt_w"/>
                                          </p:val>
                                        </p:tav>
                                      </p:tavLst>
                                    </p:anim>
                                    <p:anim calcmode="lin" valueType="num">
                                      <p:cBhvr>
                                        <p:cTn id="44" dur="500" fill="hold"/>
                                        <p:tgtEl>
                                          <p:spTgt spid="38"/>
                                        </p:tgtEl>
                                        <p:attrNameLst>
                                          <p:attrName>ppt_h</p:attrName>
                                        </p:attrNameLst>
                                      </p:cBhvr>
                                      <p:tavLst>
                                        <p:tav tm="0">
                                          <p:val>
                                            <p:fltVal val="0"/>
                                          </p:val>
                                        </p:tav>
                                        <p:tav tm="100000">
                                          <p:val>
                                            <p:strVal val="#ppt_h"/>
                                          </p:val>
                                        </p:tav>
                                      </p:tavLst>
                                    </p:anim>
                                    <p:anim calcmode="lin" valueType="num">
                                      <p:cBhvr>
                                        <p:cTn id="45" dur="500" fill="hold"/>
                                        <p:tgtEl>
                                          <p:spTgt spid="38"/>
                                        </p:tgtEl>
                                        <p:attrNameLst>
                                          <p:attrName>ppt_x</p:attrName>
                                        </p:attrNameLst>
                                      </p:cBhvr>
                                      <p:tavLst>
                                        <p:tav tm="0">
                                          <p:val>
                                            <p:fltVal val="0.5"/>
                                          </p:val>
                                        </p:tav>
                                        <p:tav tm="100000">
                                          <p:val>
                                            <p:strVal val="#ppt_x"/>
                                          </p:val>
                                        </p:tav>
                                      </p:tavLst>
                                    </p:anim>
                                    <p:anim calcmode="lin" valueType="num">
                                      <p:cBhvr>
                                        <p:cTn id="46" dur="500" fill="hold"/>
                                        <p:tgtEl>
                                          <p:spTgt spid="38"/>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p:cTn id="49" dur="500" fill="hold"/>
                                        <p:tgtEl>
                                          <p:spTgt spid="39"/>
                                        </p:tgtEl>
                                        <p:attrNameLst>
                                          <p:attrName>ppt_w</p:attrName>
                                        </p:attrNameLst>
                                      </p:cBhvr>
                                      <p:tavLst>
                                        <p:tav tm="0">
                                          <p:val>
                                            <p:fltVal val="0"/>
                                          </p:val>
                                        </p:tav>
                                        <p:tav tm="100000">
                                          <p:val>
                                            <p:strVal val="#ppt_w"/>
                                          </p:val>
                                        </p:tav>
                                      </p:tavLst>
                                    </p:anim>
                                    <p:anim calcmode="lin" valueType="num">
                                      <p:cBhvr>
                                        <p:cTn id="50" dur="500" fill="hold"/>
                                        <p:tgtEl>
                                          <p:spTgt spid="39"/>
                                        </p:tgtEl>
                                        <p:attrNameLst>
                                          <p:attrName>ppt_h</p:attrName>
                                        </p:attrNameLst>
                                      </p:cBhvr>
                                      <p:tavLst>
                                        <p:tav tm="0">
                                          <p:val>
                                            <p:fltVal val="0"/>
                                          </p:val>
                                        </p:tav>
                                        <p:tav tm="100000">
                                          <p:val>
                                            <p:strVal val="#ppt_h"/>
                                          </p:val>
                                        </p:tav>
                                      </p:tavLst>
                                    </p:anim>
                                    <p:anim calcmode="lin" valueType="num">
                                      <p:cBhvr>
                                        <p:cTn id="51" dur="500" fill="hold"/>
                                        <p:tgtEl>
                                          <p:spTgt spid="39"/>
                                        </p:tgtEl>
                                        <p:attrNameLst>
                                          <p:attrName>ppt_x</p:attrName>
                                        </p:attrNameLst>
                                      </p:cBhvr>
                                      <p:tavLst>
                                        <p:tav tm="0">
                                          <p:val>
                                            <p:fltVal val="0.5"/>
                                          </p:val>
                                        </p:tav>
                                        <p:tav tm="100000">
                                          <p:val>
                                            <p:strVal val="#ppt_x"/>
                                          </p:val>
                                        </p:tav>
                                      </p:tavLst>
                                    </p:anim>
                                    <p:anim calcmode="lin" valueType="num">
                                      <p:cBhvr>
                                        <p:cTn id="52" dur="500" fill="hold"/>
                                        <p:tgtEl>
                                          <p:spTgt spid="39"/>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 calcmode="lin" valueType="num">
                                      <p:cBhvr>
                                        <p:cTn id="57" dur="500" fill="hold"/>
                                        <p:tgtEl>
                                          <p:spTgt spid="40"/>
                                        </p:tgtEl>
                                        <p:attrNameLst>
                                          <p:attrName>ppt_x</p:attrName>
                                        </p:attrNameLst>
                                      </p:cBhvr>
                                      <p:tavLst>
                                        <p:tav tm="0">
                                          <p:val>
                                            <p:fltVal val="0.5"/>
                                          </p:val>
                                        </p:tav>
                                        <p:tav tm="100000">
                                          <p:val>
                                            <p:strVal val="#ppt_x"/>
                                          </p:val>
                                        </p:tav>
                                      </p:tavLst>
                                    </p:anim>
                                    <p:anim calcmode="lin" valueType="num">
                                      <p:cBhvr>
                                        <p:cTn id="58" dur="500" fill="hold"/>
                                        <p:tgtEl>
                                          <p:spTgt spid="40"/>
                                        </p:tgtEl>
                                        <p:attrNameLst>
                                          <p:attrName>ppt_y</p:attrName>
                                        </p:attrNameLst>
                                      </p:cBhvr>
                                      <p:tavLst>
                                        <p:tav tm="0">
                                          <p:val>
                                            <p:fltVal val="0.5"/>
                                          </p:val>
                                        </p:tav>
                                        <p:tav tm="100000">
                                          <p:val>
                                            <p:strVal val="#ppt_y"/>
                                          </p:val>
                                        </p:tav>
                                      </p:tavLst>
                                    </p:anim>
                                  </p:childTnLst>
                                </p:cTn>
                              </p:par>
                              <p:par>
                                <p:cTn id="59" presetID="23" presetClass="entr" presetSubtype="528"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 calcmode="lin" valueType="num">
                                      <p:cBhvr>
                                        <p:cTn id="61" dur="500" fill="hold"/>
                                        <p:tgtEl>
                                          <p:spTgt spid="41"/>
                                        </p:tgtEl>
                                        <p:attrNameLst>
                                          <p:attrName>ppt_w</p:attrName>
                                        </p:attrNameLst>
                                      </p:cBhvr>
                                      <p:tavLst>
                                        <p:tav tm="0">
                                          <p:val>
                                            <p:fltVal val="0"/>
                                          </p:val>
                                        </p:tav>
                                        <p:tav tm="100000">
                                          <p:val>
                                            <p:strVal val="#ppt_w"/>
                                          </p:val>
                                        </p:tav>
                                      </p:tavLst>
                                    </p:anim>
                                    <p:anim calcmode="lin" valueType="num">
                                      <p:cBhvr>
                                        <p:cTn id="62" dur="500" fill="hold"/>
                                        <p:tgtEl>
                                          <p:spTgt spid="41"/>
                                        </p:tgtEl>
                                        <p:attrNameLst>
                                          <p:attrName>ppt_h</p:attrName>
                                        </p:attrNameLst>
                                      </p:cBhvr>
                                      <p:tavLst>
                                        <p:tav tm="0">
                                          <p:val>
                                            <p:fltVal val="0"/>
                                          </p:val>
                                        </p:tav>
                                        <p:tav tm="100000">
                                          <p:val>
                                            <p:strVal val="#ppt_h"/>
                                          </p:val>
                                        </p:tav>
                                      </p:tavLst>
                                    </p:anim>
                                    <p:anim calcmode="lin" valueType="num">
                                      <p:cBhvr>
                                        <p:cTn id="63" dur="500" fill="hold"/>
                                        <p:tgtEl>
                                          <p:spTgt spid="41"/>
                                        </p:tgtEl>
                                        <p:attrNameLst>
                                          <p:attrName>ppt_x</p:attrName>
                                        </p:attrNameLst>
                                      </p:cBhvr>
                                      <p:tavLst>
                                        <p:tav tm="0">
                                          <p:val>
                                            <p:fltVal val="0.5"/>
                                          </p:val>
                                        </p:tav>
                                        <p:tav tm="100000">
                                          <p:val>
                                            <p:strVal val="#ppt_x"/>
                                          </p:val>
                                        </p:tav>
                                      </p:tavLst>
                                    </p:anim>
                                    <p:anim calcmode="lin" valueType="num">
                                      <p:cBhvr>
                                        <p:cTn id="64" dur="500" fill="hold"/>
                                        <p:tgtEl>
                                          <p:spTgt spid="41"/>
                                        </p:tgtEl>
                                        <p:attrNameLst>
                                          <p:attrName>ppt_y</p:attrName>
                                        </p:attrNameLst>
                                      </p:cBhvr>
                                      <p:tavLst>
                                        <p:tav tm="0">
                                          <p:val>
                                            <p:fltVal val="0.5"/>
                                          </p:val>
                                        </p:tav>
                                        <p:tav tm="100000">
                                          <p:val>
                                            <p:strVal val="#ppt_y"/>
                                          </p:val>
                                        </p:tav>
                                      </p:tavLst>
                                    </p:anim>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2"/>
                                        </p:tgtEl>
                                        <p:attrNameLst>
                                          <p:attrName>style.visibility</p:attrName>
                                        </p:attrNameLst>
                                      </p:cBhvr>
                                      <p:to>
                                        <p:strVal val="visible"/>
                                      </p:to>
                                    </p:set>
                                    <p:anim calcmode="lin" valueType="num">
                                      <p:cBhvr>
                                        <p:cTn id="68" dur="500" fill="hold"/>
                                        <p:tgtEl>
                                          <p:spTgt spid="52"/>
                                        </p:tgtEl>
                                        <p:attrNameLst>
                                          <p:attrName>ppt_w</p:attrName>
                                        </p:attrNameLst>
                                      </p:cBhvr>
                                      <p:tavLst>
                                        <p:tav tm="0">
                                          <p:val>
                                            <p:fltVal val="0"/>
                                          </p:val>
                                        </p:tav>
                                        <p:tav tm="100000">
                                          <p:val>
                                            <p:strVal val="#ppt_w"/>
                                          </p:val>
                                        </p:tav>
                                      </p:tavLst>
                                    </p:anim>
                                    <p:anim calcmode="lin" valueType="num">
                                      <p:cBhvr>
                                        <p:cTn id="69" dur="500" fill="hold"/>
                                        <p:tgtEl>
                                          <p:spTgt spid="52"/>
                                        </p:tgtEl>
                                        <p:attrNameLst>
                                          <p:attrName>ppt_h</p:attrName>
                                        </p:attrNameLst>
                                      </p:cBhvr>
                                      <p:tavLst>
                                        <p:tav tm="0">
                                          <p:val>
                                            <p:fltVal val="0"/>
                                          </p:val>
                                        </p:tav>
                                        <p:tav tm="100000">
                                          <p:val>
                                            <p:strVal val="#ppt_h"/>
                                          </p:val>
                                        </p:tav>
                                      </p:tavLst>
                                    </p:anim>
                                    <p:animEffect>
                                      <p:cBhvr>
                                        <p:cTn id="70" dur="500"/>
                                        <p:tgtEl>
                                          <p:spTgt spid="52"/>
                                        </p:tgtEl>
                                      </p:cBhvr>
                                    </p:animEffect>
                                  </p:childTnLst>
                                </p:cTn>
                              </p:par>
                            </p:childTnLst>
                          </p:cTn>
                        </p:par>
                        <p:par>
                          <p:cTn id="71" fill="hold">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47"/>
                                        </p:tgtEl>
                                        <p:attrNameLst>
                                          <p:attrName>style.visibility</p:attrName>
                                        </p:attrNameLst>
                                      </p:cBhvr>
                                      <p:to>
                                        <p:strVal val="visible"/>
                                      </p:to>
                                    </p:set>
                                    <p:animEffect>
                                      <p:cBhvr>
                                        <p:cTn id="74" dur="500"/>
                                        <p:tgtEl>
                                          <p:spTgt spid="47"/>
                                        </p:tgtEl>
                                      </p:cBhvr>
                                    </p:animEffect>
                                  </p:childTnLst>
                                </p:cTn>
                              </p:par>
                            </p:childTnLst>
                          </p:cTn>
                        </p:par>
                        <p:par>
                          <p:cTn id="75" fill="hold">
                            <p:stCondLst>
                              <p:cond delay="1500"/>
                            </p:stCondLst>
                            <p:childTnLst>
                              <p:par>
                                <p:cTn id="76" presetID="42" presetClass="entr" presetSubtype="0" fill="hold" grpId="0" nodeType="afterEffect">
                                  <p:stCondLst>
                                    <p:cond delay="0"/>
                                  </p:stCondLst>
                                  <p:childTnLst>
                                    <p:set>
                                      <p:cBhvr>
                                        <p:cTn id="77" dur="1" fill="hold">
                                          <p:stCondLst>
                                            <p:cond delay="0"/>
                                          </p:stCondLst>
                                        </p:cTn>
                                        <p:tgtEl>
                                          <p:spTgt spid="42"/>
                                        </p:tgtEl>
                                        <p:attrNameLst>
                                          <p:attrName>style.visibility</p:attrName>
                                        </p:attrNameLst>
                                      </p:cBhvr>
                                      <p:to>
                                        <p:strVal val="visible"/>
                                      </p:to>
                                    </p:set>
                                    <p:animEffect>
                                      <p:cBhvr>
                                        <p:cTn id="78" dur="1000"/>
                                        <p:tgtEl>
                                          <p:spTgt spid="42"/>
                                        </p:tgtEl>
                                      </p:cBhvr>
                                    </p:animEffect>
                                    <p:anim calcmode="lin" valueType="num">
                                      <p:cBhvr>
                                        <p:cTn id="79" dur="1000" fill="hold"/>
                                        <p:tgtEl>
                                          <p:spTgt spid="42"/>
                                        </p:tgtEl>
                                        <p:attrNameLst>
                                          <p:attrName>ppt_x</p:attrName>
                                        </p:attrNameLst>
                                      </p:cBhvr>
                                      <p:tavLst>
                                        <p:tav tm="0">
                                          <p:val>
                                            <p:strVal val="#ppt_x"/>
                                          </p:val>
                                        </p:tav>
                                        <p:tav tm="100000">
                                          <p:val>
                                            <p:strVal val="#ppt_x"/>
                                          </p:val>
                                        </p:tav>
                                      </p:tavLst>
                                    </p:anim>
                                    <p:anim calcmode="lin" valueType="num">
                                      <p:cBhvr>
                                        <p:cTn id="80" dur="1000" fill="hold"/>
                                        <p:tgtEl>
                                          <p:spTgt spid="42"/>
                                        </p:tgtEl>
                                        <p:attrNameLst>
                                          <p:attrName>ppt_y</p:attrName>
                                        </p:attrNameLst>
                                      </p:cBhvr>
                                      <p:tavLst>
                                        <p:tav tm="0">
                                          <p:val>
                                            <p:strVal val="#ppt_y+.1"/>
                                          </p:val>
                                        </p:tav>
                                        <p:tav tm="100000">
                                          <p:val>
                                            <p:strVal val="#ppt_y"/>
                                          </p:val>
                                        </p:tav>
                                      </p:tavLst>
                                    </p:anim>
                                  </p:childTnLst>
                                </p:cTn>
                              </p:par>
                            </p:childTnLst>
                          </p:cTn>
                        </p:par>
                        <p:par>
                          <p:cTn id="81" fill="hold">
                            <p:stCondLst>
                              <p:cond delay="2500"/>
                            </p:stCondLst>
                            <p:childTnLst>
                              <p:par>
                                <p:cTn id="82" presetID="22" presetClass="entr" presetSubtype="8" fill="hold" grpId="0" nodeType="afterEffect">
                                  <p:stCondLst>
                                    <p:cond delay="0"/>
                                  </p:stCondLst>
                                  <p:childTnLst>
                                    <p:set>
                                      <p:cBhvr>
                                        <p:cTn id="83" dur="1" fill="hold">
                                          <p:stCondLst>
                                            <p:cond delay="0"/>
                                          </p:stCondLst>
                                        </p:cTn>
                                        <p:tgtEl>
                                          <p:spTgt spid="48"/>
                                        </p:tgtEl>
                                        <p:attrNameLst>
                                          <p:attrName>style.visibility</p:attrName>
                                        </p:attrNameLst>
                                      </p:cBhvr>
                                      <p:to>
                                        <p:strVal val="visible"/>
                                      </p:to>
                                    </p:set>
                                    <p:animEffect>
                                      <p:cBhvr>
                                        <p:cTn id="84" dur="500"/>
                                        <p:tgtEl>
                                          <p:spTgt spid="48"/>
                                        </p:tgtEl>
                                      </p:cBhvr>
                                    </p:animEffect>
                                  </p:childTnLst>
                                </p:cTn>
                              </p:par>
                            </p:childTnLst>
                          </p:cTn>
                        </p:par>
                        <p:par>
                          <p:cTn id="85" fill="hold">
                            <p:stCondLst>
                              <p:cond delay="3000"/>
                            </p:stCondLst>
                            <p:childTnLst>
                              <p:par>
                                <p:cTn id="86" presetID="42" presetClass="entr" presetSubtype="0" fill="hold" grpId="0" nodeType="afterEffect">
                                  <p:stCondLst>
                                    <p:cond delay="0"/>
                                  </p:stCondLst>
                                  <p:childTnLst>
                                    <p:set>
                                      <p:cBhvr>
                                        <p:cTn id="87" dur="1" fill="hold">
                                          <p:stCondLst>
                                            <p:cond delay="0"/>
                                          </p:stCondLst>
                                        </p:cTn>
                                        <p:tgtEl>
                                          <p:spTgt spid="43"/>
                                        </p:tgtEl>
                                        <p:attrNameLst>
                                          <p:attrName>style.visibility</p:attrName>
                                        </p:attrNameLst>
                                      </p:cBhvr>
                                      <p:to>
                                        <p:strVal val="visible"/>
                                      </p:to>
                                    </p:set>
                                    <p:animEffect>
                                      <p:cBhvr>
                                        <p:cTn id="88" dur="1000"/>
                                        <p:tgtEl>
                                          <p:spTgt spid="43"/>
                                        </p:tgtEl>
                                      </p:cBhvr>
                                    </p:animEffect>
                                    <p:anim calcmode="lin" valueType="num">
                                      <p:cBhvr>
                                        <p:cTn id="89" dur="1000" fill="hold"/>
                                        <p:tgtEl>
                                          <p:spTgt spid="43"/>
                                        </p:tgtEl>
                                        <p:attrNameLst>
                                          <p:attrName>ppt_x</p:attrName>
                                        </p:attrNameLst>
                                      </p:cBhvr>
                                      <p:tavLst>
                                        <p:tav tm="0">
                                          <p:val>
                                            <p:strVal val="#ppt_x"/>
                                          </p:val>
                                        </p:tav>
                                        <p:tav tm="100000">
                                          <p:val>
                                            <p:strVal val="#ppt_x"/>
                                          </p:val>
                                        </p:tav>
                                      </p:tavLst>
                                    </p:anim>
                                    <p:anim calcmode="lin" valueType="num">
                                      <p:cBhvr>
                                        <p:cTn id="90" dur="1000" fill="hold"/>
                                        <p:tgtEl>
                                          <p:spTgt spid="43"/>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grpId="0" nodeType="afterEffect">
                                  <p:stCondLst>
                                    <p:cond delay="0"/>
                                  </p:stCondLst>
                                  <p:childTnLst>
                                    <p:set>
                                      <p:cBhvr>
                                        <p:cTn id="93" dur="1" fill="hold">
                                          <p:stCondLst>
                                            <p:cond delay="0"/>
                                          </p:stCondLst>
                                        </p:cTn>
                                        <p:tgtEl>
                                          <p:spTgt spid="49"/>
                                        </p:tgtEl>
                                        <p:attrNameLst>
                                          <p:attrName>style.visibility</p:attrName>
                                        </p:attrNameLst>
                                      </p:cBhvr>
                                      <p:to>
                                        <p:strVal val="visible"/>
                                      </p:to>
                                    </p:set>
                                    <p:animEffect>
                                      <p:cBhvr>
                                        <p:cTn id="94" dur="500"/>
                                        <p:tgtEl>
                                          <p:spTgt spid="49"/>
                                        </p:tgtEl>
                                      </p:cBhvr>
                                    </p:animEffect>
                                  </p:childTnLst>
                                </p:cTn>
                              </p:par>
                            </p:childTnLst>
                          </p:cTn>
                        </p:par>
                        <p:par>
                          <p:cTn id="95" fill="hold">
                            <p:stCondLst>
                              <p:cond delay="4500"/>
                            </p:stCondLst>
                            <p:childTnLst>
                              <p:par>
                                <p:cTn id="96" presetID="42"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animEffect>
                                      <p:cBhvr>
                                        <p:cTn id="98" dur="1000"/>
                                        <p:tgtEl>
                                          <p:spTgt spid="44"/>
                                        </p:tgtEl>
                                      </p:cBhvr>
                                    </p:animEffect>
                                    <p:anim calcmode="lin" valueType="num">
                                      <p:cBhvr>
                                        <p:cTn id="99" dur="1000" fill="hold"/>
                                        <p:tgtEl>
                                          <p:spTgt spid="44"/>
                                        </p:tgtEl>
                                        <p:attrNameLst>
                                          <p:attrName>ppt_x</p:attrName>
                                        </p:attrNameLst>
                                      </p:cBhvr>
                                      <p:tavLst>
                                        <p:tav tm="0">
                                          <p:val>
                                            <p:strVal val="#ppt_x"/>
                                          </p:val>
                                        </p:tav>
                                        <p:tav tm="100000">
                                          <p:val>
                                            <p:strVal val="#ppt_x"/>
                                          </p:val>
                                        </p:tav>
                                      </p:tavLst>
                                    </p:anim>
                                    <p:anim calcmode="lin" valueType="num">
                                      <p:cBhvr>
                                        <p:cTn id="100" dur="1000" fill="hold"/>
                                        <p:tgtEl>
                                          <p:spTgt spid="44"/>
                                        </p:tgtEl>
                                        <p:attrNameLst>
                                          <p:attrName>ppt_y</p:attrName>
                                        </p:attrNameLst>
                                      </p:cBhvr>
                                      <p:tavLst>
                                        <p:tav tm="0">
                                          <p:val>
                                            <p:strVal val="#ppt_y+.1"/>
                                          </p:val>
                                        </p:tav>
                                        <p:tav tm="100000">
                                          <p:val>
                                            <p:strVal val="#ppt_y"/>
                                          </p:val>
                                        </p:tav>
                                      </p:tavLst>
                                    </p:anim>
                                  </p:childTnLst>
                                </p:cTn>
                              </p:par>
                            </p:childTnLst>
                          </p:cTn>
                        </p:par>
                        <p:par>
                          <p:cTn id="101" fill="hold">
                            <p:stCondLst>
                              <p:cond delay="5500"/>
                            </p:stCondLst>
                            <p:childTnLst>
                              <p:par>
                                <p:cTn id="102" presetID="22" presetClass="entr" presetSubtype="8" fill="hold" grpId="0" nodeType="afterEffect">
                                  <p:stCondLst>
                                    <p:cond delay="0"/>
                                  </p:stCondLst>
                                  <p:childTnLst>
                                    <p:set>
                                      <p:cBhvr>
                                        <p:cTn id="103" dur="1" fill="hold">
                                          <p:stCondLst>
                                            <p:cond delay="0"/>
                                          </p:stCondLst>
                                        </p:cTn>
                                        <p:tgtEl>
                                          <p:spTgt spid="50"/>
                                        </p:tgtEl>
                                        <p:attrNameLst>
                                          <p:attrName>style.visibility</p:attrName>
                                        </p:attrNameLst>
                                      </p:cBhvr>
                                      <p:to>
                                        <p:strVal val="visible"/>
                                      </p:to>
                                    </p:set>
                                    <p:animEffect>
                                      <p:cBhvr>
                                        <p:cTn id="104" dur="500"/>
                                        <p:tgtEl>
                                          <p:spTgt spid="50"/>
                                        </p:tgtEl>
                                      </p:cBhvr>
                                    </p:animEffect>
                                  </p:childTnLst>
                                </p:cTn>
                              </p:par>
                            </p:childTnLst>
                          </p:cTn>
                        </p:par>
                        <p:par>
                          <p:cTn id="105" fill="hold">
                            <p:stCondLst>
                              <p:cond delay="6000"/>
                            </p:stCondLst>
                            <p:childTnLst>
                              <p:par>
                                <p:cTn id="106" presetID="42" presetClass="entr" presetSubtype="0"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animEffect>
                                      <p:cBhvr>
                                        <p:cTn id="108" dur="1000"/>
                                        <p:tgtEl>
                                          <p:spTgt spid="45"/>
                                        </p:tgtEl>
                                      </p:cBhvr>
                                    </p:animEffect>
                                    <p:anim calcmode="lin" valueType="num">
                                      <p:cBhvr>
                                        <p:cTn id="109" dur="1000" fill="hold"/>
                                        <p:tgtEl>
                                          <p:spTgt spid="45"/>
                                        </p:tgtEl>
                                        <p:attrNameLst>
                                          <p:attrName>ppt_x</p:attrName>
                                        </p:attrNameLst>
                                      </p:cBhvr>
                                      <p:tavLst>
                                        <p:tav tm="0">
                                          <p:val>
                                            <p:strVal val="#ppt_x"/>
                                          </p:val>
                                        </p:tav>
                                        <p:tav tm="100000">
                                          <p:val>
                                            <p:strVal val="#ppt_x"/>
                                          </p:val>
                                        </p:tav>
                                      </p:tavLst>
                                    </p:anim>
                                    <p:anim calcmode="lin" valueType="num">
                                      <p:cBhvr>
                                        <p:cTn id="110" dur="1000" fill="hold"/>
                                        <p:tgtEl>
                                          <p:spTgt spid="45"/>
                                        </p:tgtEl>
                                        <p:attrNameLst>
                                          <p:attrName>ppt_y</p:attrName>
                                        </p:attrNameLst>
                                      </p:cBhvr>
                                      <p:tavLst>
                                        <p:tav tm="0">
                                          <p:val>
                                            <p:strVal val="#ppt_y+.1"/>
                                          </p:val>
                                        </p:tav>
                                        <p:tav tm="100000">
                                          <p:val>
                                            <p:strVal val="#ppt_y"/>
                                          </p:val>
                                        </p:tav>
                                      </p:tavLst>
                                    </p:anim>
                                  </p:childTnLst>
                                </p:cTn>
                              </p:par>
                            </p:childTnLst>
                          </p:cTn>
                        </p:par>
                        <p:par>
                          <p:cTn id="111" fill="hold">
                            <p:stCondLst>
                              <p:cond delay="7000"/>
                            </p:stCondLst>
                            <p:childTnLst>
                              <p:par>
                                <p:cTn id="112" presetID="22" presetClass="entr" presetSubtype="8" fill="hold" grpId="0" nodeType="afterEffect">
                                  <p:stCondLst>
                                    <p:cond delay="0"/>
                                  </p:stCondLst>
                                  <p:childTnLst>
                                    <p:set>
                                      <p:cBhvr>
                                        <p:cTn id="113" dur="1" fill="hold">
                                          <p:stCondLst>
                                            <p:cond delay="0"/>
                                          </p:stCondLst>
                                        </p:cTn>
                                        <p:tgtEl>
                                          <p:spTgt spid="51"/>
                                        </p:tgtEl>
                                        <p:attrNameLst>
                                          <p:attrName>style.visibility</p:attrName>
                                        </p:attrNameLst>
                                      </p:cBhvr>
                                      <p:to>
                                        <p:strVal val="visible"/>
                                      </p:to>
                                    </p:set>
                                    <p:animEffect>
                                      <p:cBhvr>
                                        <p:cTn id="114" dur="500"/>
                                        <p:tgtEl>
                                          <p:spTgt spid="51"/>
                                        </p:tgtEl>
                                      </p:cBhvr>
                                    </p:animEffect>
                                  </p:childTnLst>
                                </p:cTn>
                              </p:par>
                            </p:childTnLst>
                          </p:cTn>
                        </p:par>
                        <p:par>
                          <p:cTn id="115" fill="hold">
                            <p:stCondLst>
                              <p:cond delay="7500"/>
                            </p:stCondLst>
                            <p:childTnLst>
                              <p:par>
                                <p:cTn id="116" presetID="42" presetClass="entr" presetSubtype="0" fill="hold" grpId="0" nodeType="afterEffect">
                                  <p:stCondLst>
                                    <p:cond delay="0"/>
                                  </p:stCondLst>
                                  <p:childTnLst>
                                    <p:set>
                                      <p:cBhvr>
                                        <p:cTn id="117" dur="1" fill="hold">
                                          <p:stCondLst>
                                            <p:cond delay="0"/>
                                          </p:stCondLst>
                                        </p:cTn>
                                        <p:tgtEl>
                                          <p:spTgt spid="46"/>
                                        </p:tgtEl>
                                        <p:attrNameLst>
                                          <p:attrName>style.visibility</p:attrName>
                                        </p:attrNameLst>
                                      </p:cBhvr>
                                      <p:to>
                                        <p:strVal val="visible"/>
                                      </p:to>
                                    </p:set>
                                    <p:animEffect>
                                      <p:cBhvr>
                                        <p:cTn id="118" dur="1000"/>
                                        <p:tgtEl>
                                          <p:spTgt spid="46"/>
                                        </p:tgtEl>
                                      </p:cBhvr>
                                    </p:animEffect>
                                    <p:anim calcmode="lin" valueType="num">
                                      <p:cBhvr>
                                        <p:cTn id="119" dur="1000" fill="hold"/>
                                        <p:tgtEl>
                                          <p:spTgt spid="46"/>
                                        </p:tgtEl>
                                        <p:attrNameLst>
                                          <p:attrName>ppt_x</p:attrName>
                                        </p:attrNameLst>
                                      </p:cBhvr>
                                      <p:tavLst>
                                        <p:tav tm="0">
                                          <p:val>
                                            <p:strVal val="#ppt_x"/>
                                          </p:val>
                                        </p:tav>
                                        <p:tav tm="100000">
                                          <p:val>
                                            <p:strVal val="#ppt_x"/>
                                          </p:val>
                                        </p:tav>
                                      </p:tavLst>
                                    </p:anim>
                                    <p:anim calcmode="lin" valueType="num">
                                      <p:cBhvr>
                                        <p:cTn id="12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bldLvl="0" animBg="1"/>
      <p:bldP spid="34" grpId="0" bldLvl="0" animBg="1"/>
      <p:bldP spid="35" grpId="0" bldLvl="0" animBg="1"/>
      <p:bldP spid="36" grpId="0" bldLvl="0" animBg="1"/>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smtClean="0">
                <a:cs typeface="+mn-ea"/>
                <a:sym typeface="+mn-lt"/>
              </a:rPr>
              <a:t>05</a:t>
            </a:r>
            <a:endParaRPr lang="zh-CN" altLang="en-US" dirty="0">
              <a:cs typeface="+mn-ea"/>
              <a:sym typeface="+mn-lt"/>
            </a:endParaRPr>
          </a:p>
        </p:txBody>
      </p:sp>
      <p:sp>
        <p:nvSpPr>
          <p:cNvPr id="4" name="文本占位符 3"/>
          <p:cNvSpPr>
            <a:spLocks noGrp="1"/>
          </p:cNvSpPr>
          <p:nvPr>
            <p:ph type="body" sz="quarter" idx="11"/>
          </p:nvPr>
        </p:nvSpPr>
        <p:spPr/>
        <p:txBody>
          <a:bodyPr/>
          <a:lstStyle/>
          <a:p>
            <a:r>
              <a:rPr lang="zh-CN" altLang="en-US" dirty="0">
                <a:cs typeface="+mn-ea"/>
                <a:sym typeface="+mn-lt"/>
              </a:rPr>
              <a:t>相关建议及总结</a:t>
            </a:r>
            <a:endParaRPr lang="zh-CN" altLang="en-US" dirty="0">
              <a:cs typeface="+mn-ea"/>
              <a:sym typeface="+mn-lt"/>
            </a:endParaRPr>
          </a:p>
        </p:txBody>
      </p:sp>
      <p:sp>
        <p:nvSpPr>
          <p:cNvPr id="5" name="文本占位符 4"/>
          <p:cNvSpPr>
            <a:spLocks noGrp="1"/>
          </p:cNvSpPr>
          <p:nvPr>
            <p:ph type="body" sz="quarter" idx="12"/>
          </p:nvPr>
        </p:nvSpPr>
        <p:spPr/>
        <p:txBody>
          <a:bodyPr>
            <a:normAutofit fontScale="92500"/>
          </a:bodyPr>
          <a:lstStyle/>
          <a:p>
            <a:r>
              <a:rPr lang="zh-CN" altLang="en-US" dirty="0">
                <a:cs typeface="+mn-ea"/>
                <a:sym typeface="+mn-lt"/>
              </a:rPr>
              <a:t>点击输入本栏的具体文字简明扼要的说明分项内容点击输入本栏的具体文字简明扼要的说明分项</a:t>
            </a:r>
            <a:endParaRPr lang="zh-CN" altLang="en-US" dirty="0">
              <a:cs typeface="+mn-ea"/>
              <a:sym typeface="+mn-lt"/>
            </a:endParaRPr>
          </a:p>
          <a:p>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3791744" y="1700809"/>
            <a:ext cx="7392821" cy="1933624"/>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28" name="等腰三角形 5"/>
          <p:cNvSpPr/>
          <p:nvPr/>
        </p:nvSpPr>
        <p:spPr>
          <a:xfrm rot="5400000">
            <a:off x="1473045" y="1427220"/>
            <a:ext cx="1933624" cy="2480803"/>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29" name="TextBox 28"/>
          <p:cNvSpPr txBox="1"/>
          <p:nvPr/>
        </p:nvSpPr>
        <p:spPr>
          <a:xfrm>
            <a:off x="4372943" y="2216216"/>
            <a:ext cx="6336704" cy="1025602"/>
          </a:xfrm>
          <a:prstGeom prst="rect">
            <a:avLst/>
          </a:prstGeom>
          <a:noFill/>
        </p:spPr>
        <p:txBody>
          <a:bodyPr wrap="square" lIns="0" tIns="0" rIns="0" bIns="0" rtlCol="0">
            <a:spAutoFit/>
          </a:bodyPr>
          <a:lstStyle/>
          <a:p>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a:p>
            <a:endParaRPr lang="en-US" altLang="zh-CN" sz="1335" dirty="0">
              <a:solidFill>
                <a:schemeClr val="bg1"/>
              </a:solidFill>
              <a:cs typeface="+mn-ea"/>
              <a:sym typeface="+mn-lt"/>
            </a:endParaRPr>
          </a:p>
          <a:p>
            <a:pPr algn="just"/>
            <a:r>
              <a:rPr lang="zh-CN" altLang="en-US" sz="1335" b="1" dirty="0">
                <a:solidFill>
                  <a:schemeClr val="bg1"/>
                </a:solidFill>
                <a:cs typeface="+mn-ea"/>
                <a:sym typeface="+mn-lt"/>
              </a:rPr>
              <a:t>字号请根据你的内容多少，及演示需要调整大小。</a:t>
            </a:r>
            <a:endParaRPr lang="en-US" altLang="zh-CN" sz="1335" b="1" dirty="0">
              <a:solidFill>
                <a:schemeClr val="bg1"/>
              </a:solidFill>
              <a:cs typeface="+mn-ea"/>
              <a:sym typeface="+mn-lt"/>
            </a:endParaRPr>
          </a:p>
        </p:txBody>
      </p:sp>
      <p:sp>
        <p:nvSpPr>
          <p:cNvPr id="30" name="TextBox 29"/>
          <p:cNvSpPr txBox="1"/>
          <p:nvPr/>
        </p:nvSpPr>
        <p:spPr>
          <a:xfrm>
            <a:off x="1768116" y="2190620"/>
            <a:ext cx="1166936" cy="98488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3200" b="1" spc="400" dirty="0">
                <a:latin typeface="+mn-lt"/>
                <a:ea typeface="+mn-ea"/>
                <a:cs typeface="+mn-ea"/>
                <a:sym typeface="+mn-lt"/>
              </a:rPr>
              <a:t>添加标题</a:t>
            </a:r>
            <a:endParaRPr lang="zh-CN" altLang="en-US" sz="3200" b="1" spc="400" dirty="0">
              <a:latin typeface="+mn-lt"/>
              <a:ea typeface="+mn-ea"/>
              <a:cs typeface="+mn-ea"/>
              <a:sym typeface="+mn-lt"/>
            </a:endParaRPr>
          </a:p>
        </p:txBody>
      </p:sp>
      <p:sp>
        <p:nvSpPr>
          <p:cNvPr id="31" name="矩形 30"/>
          <p:cNvSpPr/>
          <p:nvPr/>
        </p:nvSpPr>
        <p:spPr>
          <a:xfrm>
            <a:off x="1199456" y="4066539"/>
            <a:ext cx="7392821" cy="1933624"/>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32" name="等腰三角形 30"/>
          <p:cNvSpPr/>
          <p:nvPr/>
        </p:nvSpPr>
        <p:spPr>
          <a:xfrm rot="16200000" flipH="1">
            <a:off x="8977352" y="3792948"/>
            <a:ext cx="1933624" cy="2480803"/>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33" name="TextBox 32"/>
          <p:cNvSpPr txBox="1"/>
          <p:nvPr/>
        </p:nvSpPr>
        <p:spPr>
          <a:xfrm>
            <a:off x="9448969" y="4556349"/>
            <a:ext cx="1166936" cy="984885"/>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3200" b="1" spc="400" dirty="0">
                <a:latin typeface="+mn-lt"/>
                <a:ea typeface="+mn-ea"/>
                <a:cs typeface="+mn-ea"/>
                <a:sym typeface="+mn-lt"/>
              </a:rPr>
              <a:t>添加标题</a:t>
            </a:r>
            <a:endParaRPr lang="zh-CN" altLang="en-US" sz="3200" b="1" spc="400" dirty="0">
              <a:latin typeface="+mn-lt"/>
              <a:ea typeface="+mn-ea"/>
              <a:cs typeface="+mn-ea"/>
              <a:sym typeface="+mn-lt"/>
            </a:endParaRPr>
          </a:p>
        </p:txBody>
      </p:sp>
      <p:sp>
        <p:nvSpPr>
          <p:cNvPr id="34" name="TextBox 33"/>
          <p:cNvSpPr txBox="1"/>
          <p:nvPr/>
        </p:nvSpPr>
        <p:spPr>
          <a:xfrm>
            <a:off x="1679509" y="4520389"/>
            <a:ext cx="6624736" cy="1025602"/>
          </a:xfrm>
          <a:prstGeom prst="rect">
            <a:avLst/>
          </a:prstGeom>
          <a:noFill/>
        </p:spPr>
        <p:txBody>
          <a:bodyPr wrap="square" lIns="0" tIns="0" rIns="0" bIns="0" rtlCol="0">
            <a:spAutoFit/>
          </a:bodyPr>
          <a:lstStyle/>
          <a:p>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a:t>
            </a:r>
            <a:endParaRPr lang="en-US" altLang="zh-CN" sz="1335" dirty="0">
              <a:solidFill>
                <a:schemeClr val="bg1"/>
              </a:solidFill>
              <a:cs typeface="+mn-ea"/>
              <a:sym typeface="+mn-lt"/>
            </a:endParaRPr>
          </a:p>
          <a:p>
            <a:endParaRPr lang="en-US" altLang="zh-CN" sz="1335" dirty="0">
              <a:solidFill>
                <a:schemeClr val="bg1"/>
              </a:solidFill>
              <a:cs typeface="+mn-ea"/>
              <a:sym typeface="+mn-lt"/>
            </a:endParaRPr>
          </a:p>
          <a:p>
            <a:pPr algn="just"/>
            <a:r>
              <a:rPr lang="zh-CN" altLang="en-US" sz="1335" b="1" dirty="0">
                <a:solidFill>
                  <a:schemeClr val="bg1"/>
                </a:solidFill>
                <a:cs typeface="+mn-ea"/>
                <a:sym typeface="+mn-lt"/>
              </a:rPr>
              <a:t>字号请根据你的内容多少，及演示需要调整大小。</a:t>
            </a:r>
            <a:endParaRPr lang="en-US" altLang="zh-CN" sz="1335" b="1" dirty="0">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dirty="0">
                <a:cs typeface="+mn-ea"/>
                <a:sym typeface="+mn-lt"/>
              </a:rPr>
              <a:t>相关建议及总结</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1+#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500" fill="hold"/>
                                        <p:tgtEl>
                                          <p:spTgt spid="28"/>
                                        </p:tgtEl>
                                        <p:attrNameLst>
                                          <p:attrName>ppt_x</p:attrName>
                                        </p:attrNameLst>
                                      </p:cBhvr>
                                      <p:tavLst>
                                        <p:tav tm="0">
                                          <p:val>
                                            <p:strVal val="0-#ppt_w/2"/>
                                          </p:val>
                                        </p:tav>
                                        <p:tav tm="100000">
                                          <p:val>
                                            <p:strVal val="#ppt_x"/>
                                          </p:val>
                                        </p:tav>
                                      </p:tavLst>
                                    </p:anim>
                                    <p:anim calcmode="lin" valueType="num">
                                      <p:cBhvr additive="base">
                                        <p:cTn id="20" dur="500" fill="hold"/>
                                        <p:tgtEl>
                                          <p:spTgt spid="2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0-#ppt_w/2"/>
                                          </p:val>
                                        </p:tav>
                                        <p:tav tm="100000">
                                          <p:val>
                                            <p:strVal val="#ppt_x"/>
                                          </p:val>
                                        </p:tav>
                                      </p:tavLst>
                                    </p:anim>
                                    <p:anim calcmode="lin" valueType="num">
                                      <p:cBhvr additive="base">
                                        <p:cTn id="25" dur="500" fill="hold"/>
                                        <p:tgtEl>
                                          <p:spTgt spid="31"/>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additive="base">
                                        <p:cTn id="28" dur="500" fill="hold"/>
                                        <p:tgtEl>
                                          <p:spTgt spid="34"/>
                                        </p:tgtEl>
                                        <p:attrNameLst>
                                          <p:attrName>ppt_x</p:attrName>
                                        </p:attrNameLst>
                                      </p:cBhvr>
                                      <p:tavLst>
                                        <p:tav tm="0">
                                          <p:val>
                                            <p:strVal val="0-#ppt_w/2"/>
                                          </p:val>
                                        </p:tav>
                                        <p:tav tm="100000">
                                          <p:val>
                                            <p:strVal val="#ppt_x"/>
                                          </p:val>
                                        </p:tav>
                                      </p:tavLst>
                                    </p:anim>
                                    <p:anim calcmode="lin" valueType="num">
                                      <p:cBhvr additive="base">
                                        <p:cTn id="29" dur="500" fill="hold"/>
                                        <p:tgtEl>
                                          <p:spTgt spid="34"/>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500" fill="hold"/>
                                        <p:tgtEl>
                                          <p:spTgt spid="33"/>
                                        </p:tgtEl>
                                        <p:attrNameLst>
                                          <p:attrName>ppt_x</p:attrName>
                                        </p:attrNameLst>
                                      </p:cBhvr>
                                      <p:tavLst>
                                        <p:tav tm="0">
                                          <p:val>
                                            <p:strVal val="1+#ppt_w/2"/>
                                          </p:val>
                                        </p:tav>
                                        <p:tav tm="100000">
                                          <p:val>
                                            <p:strVal val="#ppt_x"/>
                                          </p:val>
                                        </p:tav>
                                      </p:tavLst>
                                    </p:anim>
                                    <p:anim calcmode="lin" valueType="num">
                                      <p:cBhvr additive="base">
                                        <p:cTn id="33" dur="500" fill="hold"/>
                                        <p:tgtEl>
                                          <p:spTgt spid="33"/>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 calcmode="lin" valueType="num">
                                      <p:cBhvr additive="base">
                                        <p:cTn id="36" dur="500" fill="hold"/>
                                        <p:tgtEl>
                                          <p:spTgt spid="32"/>
                                        </p:tgtEl>
                                        <p:attrNameLst>
                                          <p:attrName>ppt_x</p:attrName>
                                        </p:attrNameLst>
                                      </p:cBhvr>
                                      <p:tavLst>
                                        <p:tav tm="0">
                                          <p:val>
                                            <p:strVal val="1+#ppt_w/2"/>
                                          </p:val>
                                        </p:tav>
                                        <p:tav tm="100000">
                                          <p:val>
                                            <p:strVal val="#ppt_x"/>
                                          </p:val>
                                        </p:tav>
                                      </p:tavLst>
                                    </p:anim>
                                    <p:anim calcmode="lin" valueType="num">
                                      <p:cBhvr additive="base">
                                        <p:cTn id="37"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p:bldP spid="30" grpId="0"/>
      <p:bldP spid="31" grpId="0" animBg="1"/>
      <p:bldP spid="32" grpId="0" animBg="1"/>
      <p:bldP spid="33" grpId="0"/>
      <p:bldP spid="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6078951" y="2034395"/>
            <a:ext cx="876191" cy="1133812"/>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5" name="Group 4"/>
          <p:cNvGrpSpPr/>
          <p:nvPr/>
        </p:nvGrpSpPr>
        <p:grpSpPr>
          <a:xfrm>
            <a:off x="6564543" y="2777648"/>
            <a:ext cx="1182095" cy="876195"/>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8" name="Group 6"/>
          <p:cNvGrpSpPr/>
          <p:nvPr/>
        </p:nvGrpSpPr>
        <p:grpSpPr>
          <a:xfrm>
            <a:off x="6564545" y="3649733"/>
            <a:ext cx="1151156" cy="876195"/>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11" name="Group 7"/>
          <p:cNvGrpSpPr/>
          <p:nvPr/>
        </p:nvGrpSpPr>
        <p:grpSpPr>
          <a:xfrm>
            <a:off x="6078951" y="4135326"/>
            <a:ext cx="876191" cy="1182095"/>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14" name="Group 8"/>
          <p:cNvGrpSpPr/>
          <p:nvPr/>
        </p:nvGrpSpPr>
        <p:grpSpPr>
          <a:xfrm>
            <a:off x="5206867" y="4135326"/>
            <a:ext cx="876195" cy="1182095"/>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17" name="Group 9"/>
          <p:cNvGrpSpPr/>
          <p:nvPr/>
        </p:nvGrpSpPr>
        <p:grpSpPr>
          <a:xfrm>
            <a:off x="4443794" y="3649733"/>
            <a:ext cx="1153633" cy="876195"/>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20" name="Group 10"/>
          <p:cNvGrpSpPr/>
          <p:nvPr/>
        </p:nvGrpSpPr>
        <p:grpSpPr>
          <a:xfrm>
            <a:off x="4404154" y="2777648"/>
            <a:ext cx="1193263" cy="876195"/>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23" name="Group 2"/>
          <p:cNvGrpSpPr/>
          <p:nvPr/>
        </p:nvGrpSpPr>
        <p:grpSpPr>
          <a:xfrm>
            <a:off x="5206865" y="2034396"/>
            <a:ext cx="876195" cy="1133809"/>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noFill/>
            <a:ln w="12700">
              <a:solidFill>
                <a:srgbClr val="5B9BD5"/>
              </a:solidFill>
              <a:miter lim="400000"/>
            </a:ln>
          </p:spPr>
          <p:txBody>
            <a:bodyPr lIns="50800" tIns="50800" rIns="50800" bIns="50800" anchor="ct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rgbClr val="5B9BD5"/>
            </a:solidFill>
            <a:ln w="38100" cap="flat">
              <a:solidFill>
                <a:schemeClr val="accent1"/>
              </a:solidFill>
              <a:prstDash val="solid"/>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26" name="Group 11"/>
          <p:cNvGrpSpPr/>
          <p:nvPr/>
        </p:nvGrpSpPr>
        <p:grpSpPr>
          <a:xfrm>
            <a:off x="5825988" y="3301796"/>
            <a:ext cx="498816" cy="748224"/>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sp>
        <p:nvSpPr>
          <p:cNvPr id="29" name="Text Placeholder 4"/>
          <p:cNvSpPr txBox="1"/>
          <p:nvPr/>
        </p:nvSpPr>
        <p:spPr>
          <a:xfrm>
            <a:off x="7344139" y="1508787"/>
            <a:ext cx="3166719"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buNone/>
            </a:pPr>
            <a:r>
              <a:rPr lang="zh-CN" altLang="en-US" sz="1335" dirty="0">
                <a:solidFill>
                  <a:schemeClr val="bg1"/>
                </a:solidFill>
                <a:cs typeface="+mn-ea"/>
                <a:sym typeface="+mn-lt"/>
              </a:rPr>
              <a:t>点击输入本栏的具体文字，简明扼要的说明分项内容。</a:t>
            </a:r>
            <a:endParaRPr lang="en-US" altLang="zh-CN" sz="1335" dirty="0">
              <a:solidFill>
                <a:schemeClr val="bg1"/>
              </a:solidFill>
              <a:cs typeface="+mn-ea"/>
              <a:sym typeface="+mn-lt"/>
            </a:endParaRPr>
          </a:p>
        </p:txBody>
      </p:sp>
      <p:sp>
        <p:nvSpPr>
          <p:cNvPr id="30" name="Text Placeholder 4"/>
          <p:cNvSpPr txBox="1"/>
          <p:nvPr/>
        </p:nvSpPr>
        <p:spPr>
          <a:xfrm>
            <a:off x="8219962" y="2605619"/>
            <a:ext cx="3252636"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buNone/>
            </a:pPr>
            <a:r>
              <a:rPr lang="zh-CN" altLang="en-US" sz="1335" dirty="0">
                <a:solidFill>
                  <a:schemeClr val="bg1"/>
                </a:solidFill>
                <a:cs typeface="+mn-ea"/>
                <a:sym typeface="+mn-lt"/>
              </a:rPr>
              <a:t>点击输入本栏的具体文字，简明扼要的说明分项内容。</a:t>
            </a:r>
            <a:endParaRPr lang="en-US" altLang="zh-CN" sz="1335" dirty="0">
              <a:solidFill>
                <a:schemeClr val="bg1"/>
              </a:solidFill>
              <a:cs typeface="+mn-ea"/>
              <a:sym typeface="+mn-lt"/>
            </a:endParaRPr>
          </a:p>
        </p:txBody>
      </p:sp>
      <p:sp>
        <p:nvSpPr>
          <p:cNvPr id="31" name="Text Placeholder 4"/>
          <p:cNvSpPr txBox="1"/>
          <p:nvPr/>
        </p:nvSpPr>
        <p:spPr>
          <a:xfrm>
            <a:off x="8112225" y="3909054"/>
            <a:ext cx="2676572"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buNone/>
            </a:pPr>
            <a:r>
              <a:rPr lang="zh-CN" altLang="en-US" sz="1335" dirty="0">
                <a:solidFill>
                  <a:schemeClr val="bg1"/>
                </a:solidFill>
                <a:cs typeface="+mn-ea"/>
                <a:sym typeface="+mn-lt"/>
              </a:rPr>
              <a:t>点击输入本栏的具体文字，简明扼要的说明分项内容。</a:t>
            </a:r>
            <a:endParaRPr lang="en-US" altLang="zh-CN" sz="1335" dirty="0">
              <a:solidFill>
                <a:schemeClr val="bg1"/>
              </a:solidFill>
              <a:cs typeface="+mn-ea"/>
              <a:sym typeface="+mn-lt"/>
            </a:endParaRPr>
          </a:p>
        </p:txBody>
      </p:sp>
      <p:sp>
        <p:nvSpPr>
          <p:cNvPr id="32" name="Text Placeholder 4"/>
          <p:cNvSpPr txBox="1"/>
          <p:nvPr/>
        </p:nvSpPr>
        <p:spPr>
          <a:xfrm>
            <a:off x="7152118" y="4985438"/>
            <a:ext cx="2902687"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buNone/>
            </a:pPr>
            <a:r>
              <a:rPr lang="zh-CN" altLang="en-US" sz="1335" dirty="0">
                <a:solidFill>
                  <a:schemeClr val="bg1"/>
                </a:solidFill>
                <a:cs typeface="+mn-ea"/>
                <a:sym typeface="+mn-lt"/>
              </a:rPr>
              <a:t>点击输入本栏的具体文字，简明扼要的说明分项内容。</a:t>
            </a:r>
            <a:endParaRPr lang="en-US" altLang="zh-CN" sz="1335" dirty="0">
              <a:solidFill>
                <a:schemeClr val="bg1"/>
              </a:solidFill>
              <a:cs typeface="+mn-ea"/>
              <a:sym typeface="+mn-lt"/>
            </a:endParaRPr>
          </a:p>
        </p:txBody>
      </p:sp>
      <p:sp>
        <p:nvSpPr>
          <p:cNvPr id="33" name="Text Placeholder 4"/>
          <p:cNvSpPr txBox="1"/>
          <p:nvPr/>
        </p:nvSpPr>
        <p:spPr>
          <a:xfrm>
            <a:off x="2115303" y="1508787"/>
            <a:ext cx="2636548"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lgn="r">
              <a:buNone/>
            </a:pPr>
            <a:r>
              <a:rPr lang="zh-CN" altLang="en-US" sz="1335" dirty="0">
                <a:solidFill>
                  <a:schemeClr val="bg1"/>
                </a:solidFill>
                <a:cs typeface="+mn-ea"/>
                <a:sym typeface="+mn-lt"/>
              </a:rPr>
              <a:t>点击输入本栏的具体文字，简明扼要的说明分项内容</a:t>
            </a:r>
            <a:endParaRPr lang="en-US" altLang="zh-CN" sz="1335" dirty="0">
              <a:solidFill>
                <a:schemeClr val="bg1"/>
              </a:solidFill>
              <a:cs typeface="+mn-ea"/>
              <a:sym typeface="+mn-lt"/>
            </a:endParaRPr>
          </a:p>
        </p:txBody>
      </p:sp>
      <p:sp>
        <p:nvSpPr>
          <p:cNvPr id="34" name="Text Placeholder 4"/>
          <p:cNvSpPr txBox="1"/>
          <p:nvPr/>
        </p:nvSpPr>
        <p:spPr>
          <a:xfrm>
            <a:off x="1236522" y="2605619"/>
            <a:ext cx="2636548"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lgn="r">
              <a:buNone/>
            </a:pPr>
            <a:r>
              <a:rPr lang="zh-CN" altLang="en-US" sz="1335" dirty="0">
                <a:solidFill>
                  <a:schemeClr val="bg1"/>
                </a:solidFill>
                <a:cs typeface="+mn-ea"/>
                <a:sym typeface="+mn-lt"/>
              </a:rPr>
              <a:t>点击输入本栏的具体文字，简明扼要的说明分项内容</a:t>
            </a:r>
            <a:endParaRPr lang="en-US" altLang="zh-CN" sz="1335" dirty="0">
              <a:solidFill>
                <a:schemeClr val="bg1"/>
              </a:solidFill>
              <a:cs typeface="+mn-ea"/>
              <a:sym typeface="+mn-lt"/>
            </a:endParaRPr>
          </a:p>
        </p:txBody>
      </p:sp>
      <p:sp>
        <p:nvSpPr>
          <p:cNvPr id="35" name="Text Placeholder 4"/>
          <p:cNvSpPr txBox="1"/>
          <p:nvPr/>
        </p:nvSpPr>
        <p:spPr>
          <a:xfrm>
            <a:off x="1347219" y="3911054"/>
            <a:ext cx="2636547"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lgn="r">
              <a:buNone/>
            </a:pPr>
            <a:r>
              <a:rPr lang="zh-CN" altLang="en-US" sz="1335" dirty="0" smtClean="0">
                <a:solidFill>
                  <a:schemeClr val="bg1"/>
                </a:solidFill>
                <a:cs typeface="+mn-ea"/>
                <a:sym typeface="+mn-lt"/>
              </a:rPr>
              <a:t>亮亮图文旗舰店</a:t>
            </a:r>
            <a:endParaRPr lang="zh-CN" altLang="en-US" sz="1335" dirty="0" smtClean="0">
              <a:solidFill>
                <a:schemeClr val="bg1"/>
              </a:solidFill>
              <a:cs typeface="+mn-ea"/>
              <a:sym typeface="+mn-lt"/>
            </a:endParaRPr>
          </a:p>
          <a:p>
            <a:pPr marL="0" indent="0" algn="r">
              <a:buNone/>
            </a:pPr>
            <a:r>
              <a:rPr lang="en-US" altLang="zh-CN" sz="1335" dirty="0" smtClean="0">
                <a:solidFill>
                  <a:schemeClr val="bg1"/>
                </a:solidFill>
                <a:cs typeface="+mn-ea"/>
                <a:sym typeface="+mn-lt"/>
              </a:rPr>
              <a:t>https://liangliangtuwen.tmall.com</a:t>
            </a:r>
            <a:endParaRPr lang="en-US" altLang="zh-CN" sz="1335" dirty="0">
              <a:solidFill>
                <a:schemeClr val="bg1"/>
              </a:solidFill>
              <a:cs typeface="+mn-ea"/>
              <a:sym typeface="+mn-lt"/>
            </a:endParaRPr>
          </a:p>
        </p:txBody>
      </p:sp>
      <p:sp>
        <p:nvSpPr>
          <p:cNvPr id="36" name="Text Placeholder 4"/>
          <p:cNvSpPr txBox="1"/>
          <p:nvPr/>
        </p:nvSpPr>
        <p:spPr>
          <a:xfrm>
            <a:off x="2147378" y="4985438"/>
            <a:ext cx="2700484" cy="84382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600" b="1" dirty="0">
                <a:solidFill>
                  <a:schemeClr val="bg1"/>
                </a:solidFill>
                <a:cs typeface="+mn-ea"/>
                <a:sym typeface="+mn-lt"/>
              </a:rPr>
              <a:t>点击输入标题文本</a:t>
            </a:r>
            <a:endParaRPr lang="en-US" altLang="zh-CN" sz="1600" b="1" dirty="0">
              <a:solidFill>
                <a:schemeClr val="bg1"/>
              </a:solidFill>
              <a:cs typeface="+mn-ea"/>
              <a:sym typeface="+mn-lt"/>
            </a:endParaRPr>
          </a:p>
          <a:p>
            <a:pPr marL="0" indent="0" algn="r">
              <a:buNone/>
            </a:pPr>
            <a:r>
              <a:rPr lang="zh-CN" altLang="en-US" sz="1335" dirty="0">
                <a:solidFill>
                  <a:schemeClr val="bg1"/>
                </a:solidFill>
                <a:cs typeface="+mn-ea"/>
                <a:sym typeface="+mn-lt"/>
              </a:rPr>
              <a:t>点击输入本栏的具体文字，简明扼要的说明分项内容</a:t>
            </a:r>
            <a:endParaRPr lang="en-US" altLang="zh-CN" sz="1335" dirty="0">
              <a:solidFill>
                <a:schemeClr val="bg1"/>
              </a:solidFill>
              <a:cs typeface="+mn-ea"/>
              <a:sym typeface="+mn-lt"/>
            </a:endParaRPr>
          </a:p>
        </p:txBody>
      </p:sp>
      <p:sp>
        <p:nvSpPr>
          <p:cNvPr id="37" name="Text Placeholder 4"/>
          <p:cNvSpPr txBox="1"/>
          <p:nvPr/>
        </p:nvSpPr>
        <p:spPr>
          <a:xfrm>
            <a:off x="6205948" y="2651774"/>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bg1"/>
                </a:solidFill>
                <a:cs typeface="+mn-ea"/>
                <a:sym typeface="+mn-lt"/>
              </a:rPr>
              <a:t>1</a:t>
            </a:r>
            <a:endParaRPr lang="en-GB" sz="2000" b="1" dirty="0">
              <a:solidFill>
                <a:schemeClr val="bg1"/>
              </a:solidFill>
              <a:cs typeface="+mn-ea"/>
              <a:sym typeface="+mn-lt"/>
            </a:endParaRPr>
          </a:p>
        </p:txBody>
      </p:sp>
      <p:sp>
        <p:nvSpPr>
          <p:cNvPr id="38" name="Text Placeholder 4"/>
          <p:cNvSpPr txBox="1"/>
          <p:nvPr/>
        </p:nvSpPr>
        <p:spPr>
          <a:xfrm>
            <a:off x="6745272" y="3139172"/>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bg1"/>
                </a:solidFill>
                <a:cs typeface="+mn-ea"/>
                <a:sym typeface="+mn-lt"/>
              </a:rPr>
              <a:t>2</a:t>
            </a:r>
            <a:endParaRPr lang="en-GB" sz="2000" b="1" dirty="0">
              <a:solidFill>
                <a:schemeClr val="bg1"/>
              </a:solidFill>
              <a:cs typeface="+mn-ea"/>
              <a:sym typeface="+mn-lt"/>
            </a:endParaRPr>
          </a:p>
        </p:txBody>
      </p:sp>
      <p:sp>
        <p:nvSpPr>
          <p:cNvPr id="39" name="Text Placeholder 4"/>
          <p:cNvSpPr txBox="1"/>
          <p:nvPr/>
        </p:nvSpPr>
        <p:spPr>
          <a:xfrm>
            <a:off x="6726222" y="3910235"/>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dirty="0">
                <a:solidFill>
                  <a:schemeClr val="bg1"/>
                </a:solidFill>
                <a:cs typeface="+mn-ea"/>
                <a:sym typeface="+mn-lt"/>
              </a:rPr>
              <a:t>3</a:t>
            </a:r>
            <a:endParaRPr lang="en-GB" sz="2000" b="1" dirty="0">
              <a:solidFill>
                <a:schemeClr val="bg1"/>
              </a:solidFill>
              <a:cs typeface="+mn-ea"/>
              <a:sym typeface="+mn-lt"/>
            </a:endParaRPr>
          </a:p>
        </p:txBody>
      </p:sp>
      <p:sp>
        <p:nvSpPr>
          <p:cNvPr id="40" name="Text Placeholder 4"/>
          <p:cNvSpPr txBox="1"/>
          <p:nvPr/>
        </p:nvSpPr>
        <p:spPr>
          <a:xfrm>
            <a:off x="6181444" y="4416811"/>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2000" b="1">
                <a:solidFill>
                  <a:schemeClr val="bg1"/>
                </a:solidFill>
                <a:cs typeface="+mn-ea"/>
                <a:sym typeface="+mn-lt"/>
              </a:rPr>
              <a:t>4</a:t>
            </a:r>
            <a:endParaRPr lang="en-GB" sz="2000" b="1" dirty="0">
              <a:solidFill>
                <a:schemeClr val="bg1"/>
              </a:solidFill>
              <a:cs typeface="+mn-ea"/>
              <a:sym typeface="+mn-lt"/>
            </a:endParaRPr>
          </a:p>
        </p:txBody>
      </p:sp>
      <p:sp>
        <p:nvSpPr>
          <p:cNvPr id="41" name="Text Placeholder 4"/>
          <p:cNvSpPr txBox="1"/>
          <p:nvPr/>
        </p:nvSpPr>
        <p:spPr>
          <a:xfrm>
            <a:off x="5457929" y="4408628"/>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bg1"/>
                </a:solidFill>
                <a:cs typeface="+mn-ea"/>
                <a:sym typeface="+mn-lt"/>
              </a:rPr>
              <a:t>5</a:t>
            </a:r>
            <a:endParaRPr lang="en-GB" sz="2000" b="1" dirty="0">
              <a:solidFill>
                <a:schemeClr val="bg1"/>
              </a:solidFill>
              <a:cs typeface="+mn-ea"/>
              <a:sym typeface="+mn-lt"/>
            </a:endParaRPr>
          </a:p>
        </p:txBody>
      </p:sp>
      <p:sp>
        <p:nvSpPr>
          <p:cNvPr id="42" name="Text Placeholder 4"/>
          <p:cNvSpPr txBox="1"/>
          <p:nvPr/>
        </p:nvSpPr>
        <p:spPr>
          <a:xfrm>
            <a:off x="4933302" y="3884839"/>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bg1"/>
                </a:solidFill>
                <a:cs typeface="+mn-ea"/>
                <a:sym typeface="+mn-lt"/>
              </a:rPr>
              <a:t>6</a:t>
            </a:r>
            <a:endParaRPr lang="en-GB" sz="2000" b="1" dirty="0">
              <a:solidFill>
                <a:schemeClr val="bg1"/>
              </a:solidFill>
              <a:cs typeface="+mn-ea"/>
              <a:sym typeface="+mn-lt"/>
            </a:endParaRPr>
          </a:p>
        </p:txBody>
      </p:sp>
      <p:sp>
        <p:nvSpPr>
          <p:cNvPr id="43" name="Text Placeholder 4"/>
          <p:cNvSpPr txBox="1"/>
          <p:nvPr/>
        </p:nvSpPr>
        <p:spPr>
          <a:xfrm>
            <a:off x="4921778" y="3151418"/>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a:solidFill>
                  <a:schemeClr val="bg1"/>
                </a:solidFill>
                <a:cs typeface="+mn-ea"/>
                <a:sym typeface="+mn-lt"/>
              </a:rPr>
              <a:t>7</a:t>
            </a:r>
            <a:endParaRPr lang="en-GB" sz="2000" b="1" dirty="0">
              <a:solidFill>
                <a:schemeClr val="bg1"/>
              </a:solidFill>
              <a:cs typeface="+mn-ea"/>
              <a:sym typeface="+mn-lt"/>
            </a:endParaRPr>
          </a:p>
        </p:txBody>
      </p:sp>
      <p:sp>
        <p:nvSpPr>
          <p:cNvPr id="44" name="Text Placeholder 4"/>
          <p:cNvSpPr txBox="1"/>
          <p:nvPr/>
        </p:nvSpPr>
        <p:spPr>
          <a:xfrm>
            <a:off x="5455318" y="2647846"/>
            <a:ext cx="48588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2000" b="1" dirty="0">
                <a:solidFill>
                  <a:schemeClr val="bg1"/>
                </a:solidFill>
                <a:cs typeface="+mn-ea"/>
                <a:sym typeface="+mn-lt"/>
              </a:rPr>
              <a:t>8</a:t>
            </a:r>
            <a:endParaRPr lang="en-GB" sz="2000" b="1" dirty="0">
              <a:solidFill>
                <a:schemeClr val="bg1"/>
              </a:solidFill>
              <a:cs typeface="+mn-ea"/>
              <a:sym typeface="+mn-lt"/>
            </a:endParaRPr>
          </a:p>
        </p:txBody>
      </p:sp>
      <p:sp>
        <p:nvSpPr>
          <p:cNvPr id="45" name="文本占位符 44"/>
          <p:cNvSpPr>
            <a:spLocks noGrp="1"/>
          </p:cNvSpPr>
          <p:nvPr>
            <p:ph type="body" sz="quarter" idx="10"/>
          </p:nvPr>
        </p:nvSpPr>
        <p:spPr/>
        <p:txBody>
          <a:bodyPr/>
          <a:lstStyle/>
          <a:p>
            <a:r>
              <a:rPr lang="zh-CN" altLang="en-US" dirty="0">
                <a:cs typeface="+mn-ea"/>
                <a:sym typeface="+mn-lt"/>
              </a:rPr>
              <a:t>相关建议及总结</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500"/>
                                        <p:tgtEl>
                                          <p:spTgt spid="37">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9">
                                            <p:txEl>
                                              <p:pRg st="0" end="0"/>
                                            </p:txEl>
                                          </p:spTgt>
                                        </p:tgtEl>
                                        <p:attrNameLst>
                                          <p:attrName>style.visibility</p:attrName>
                                        </p:attrNameLst>
                                      </p:cBhvr>
                                      <p:to>
                                        <p:strVal val="visible"/>
                                      </p:to>
                                    </p:set>
                                    <p:animEffect transition="in" filter="fade">
                                      <p:cBhvr>
                                        <p:cTn id="18" dur="500"/>
                                        <p:tgtEl>
                                          <p:spTgt spid="29">
                                            <p:txEl>
                                              <p:pRg st="0" end="0"/>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
                                            <p:txEl>
                                              <p:pRg st="1" end="1"/>
                                            </p:txEl>
                                          </p:spTgt>
                                        </p:tgtEl>
                                        <p:attrNameLst>
                                          <p:attrName>style.visibility</p:attrName>
                                        </p:attrNameLst>
                                      </p:cBhvr>
                                      <p:to>
                                        <p:strVal val="visible"/>
                                      </p:to>
                                    </p:set>
                                    <p:animEffect transition="in" filter="fade">
                                      <p:cBhvr>
                                        <p:cTn id="22" dur="500"/>
                                        <p:tgtEl>
                                          <p:spTgt spid="29">
                                            <p:txEl>
                                              <p:pRg st="1" end="1"/>
                                            </p:txEl>
                                          </p:spTgt>
                                        </p:tgtEl>
                                      </p:cBhvr>
                                    </p:animEffect>
                                  </p:childTnLst>
                                </p:cTn>
                              </p:par>
                            </p:childTnLst>
                          </p:cTn>
                        </p:par>
                        <p:par>
                          <p:cTn id="23" fill="hold">
                            <p:stCondLst>
                              <p:cond delay="200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8">
                                            <p:txEl>
                                              <p:pRg st="0" end="0"/>
                                            </p:txEl>
                                          </p:spTgt>
                                        </p:tgtEl>
                                        <p:attrNameLst>
                                          <p:attrName>style.visibility</p:attrName>
                                        </p:attrNameLst>
                                      </p:cBhvr>
                                      <p:to>
                                        <p:strVal val="visible"/>
                                      </p:to>
                                    </p:set>
                                    <p:animEffect transition="in" filter="fade">
                                      <p:cBhvr>
                                        <p:cTn id="29" dur="500"/>
                                        <p:tgtEl>
                                          <p:spTgt spid="38">
                                            <p:txEl>
                                              <p:pRg st="0" end="0"/>
                                            </p:txEl>
                                          </p:spTgt>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animEffect transition="in" filter="fade">
                                      <p:cBhvr>
                                        <p:cTn id="33" dur="500"/>
                                        <p:tgtEl>
                                          <p:spTgt spid="30">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30">
                                            <p:txEl>
                                              <p:pRg st="1" end="1"/>
                                            </p:txEl>
                                          </p:spTgt>
                                        </p:tgtEl>
                                        <p:attrNameLst>
                                          <p:attrName>style.visibility</p:attrName>
                                        </p:attrNameLst>
                                      </p:cBhvr>
                                      <p:to>
                                        <p:strVal val="visible"/>
                                      </p:to>
                                    </p:set>
                                    <p:animEffect transition="in" filter="fade">
                                      <p:cBhvr>
                                        <p:cTn id="37" dur="500"/>
                                        <p:tgtEl>
                                          <p:spTgt spid="30">
                                            <p:txEl>
                                              <p:pRg st="1" end="1"/>
                                            </p:txEl>
                                          </p:spTgt>
                                        </p:tgtEl>
                                      </p:cBhvr>
                                    </p:animEffect>
                                  </p:childTnLst>
                                </p:cTn>
                              </p:par>
                            </p:childTnLst>
                          </p:cTn>
                        </p:par>
                        <p:par>
                          <p:cTn id="38" fill="hold">
                            <p:stCondLst>
                              <p:cond delay="3500"/>
                            </p:stCondLst>
                            <p:childTnLst>
                              <p:par>
                                <p:cTn id="39" presetID="9" presetClass="entr" presetSubtype="0"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9">
                                            <p:txEl>
                                              <p:pRg st="0" end="0"/>
                                            </p:txEl>
                                          </p:spTgt>
                                        </p:tgtEl>
                                        <p:attrNameLst>
                                          <p:attrName>style.visibility</p:attrName>
                                        </p:attrNameLst>
                                      </p:cBhvr>
                                      <p:to>
                                        <p:strVal val="visible"/>
                                      </p:to>
                                    </p:set>
                                    <p:animEffect transition="in" filter="fade">
                                      <p:cBhvr>
                                        <p:cTn id="44" dur="500"/>
                                        <p:tgtEl>
                                          <p:spTgt spid="39">
                                            <p:txEl>
                                              <p:pRg st="0" end="0"/>
                                            </p:txEl>
                                          </p:spTgt>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31">
                                            <p:txEl>
                                              <p:pRg st="0" end="0"/>
                                            </p:txEl>
                                          </p:spTgt>
                                        </p:tgtEl>
                                        <p:attrNameLst>
                                          <p:attrName>style.visibility</p:attrName>
                                        </p:attrNameLst>
                                      </p:cBhvr>
                                      <p:to>
                                        <p:strVal val="visible"/>
                                      </p:to>
                                    </p:set>
                                    <p:animEffect transition="in" filter="fade">
                                      <p:cBhvr>
                                        <p:cTn id="48" dur="500"/>
                                        <p:tgtEl>
                                          <p:spTgt spid="31">
                                            <p:txEl>
                                              <p:pRg st="0" end="0"/>
                                            </p:txEl>
                                          </p:spTgt>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31">
                                            <p:txEl>
                                              <p:pRg st="1" end="1"/>
                                            </p:txEl>
                                          </p:spTgt>
                                        </p:tgtEl>
                                        <p:attrNameLst>
                                          <p:attrName>style.visibility</p:attrName>
                                        </p:attrNameLst>
                                      </p:cBhvr>
                                      <p:to>
                                        <p:strVal val="visible"/>
                                      </p:to>
                                    </p:set>
                                    <p:animEffect transition="in" filter="fade">
                                      <p:cBhvr>
                                        <p:cTn id="52" dur="500"/>
                                        <p:tgtEl>
                                          <p:spTgt spid="31">
                                            <p:txEl>
                                              <p:pRg st="1" end="1"/>
                                            </p:txEl>
                                          </p:spTgt>
                                        </p:tgtEl>
                                      </p:cBhvr>
                                    </p:animEffect>
                                  </p:childTnLst>
                                </p:cTn>
                              </p:par>
                            </p:childTnLst>
                          </p:cTn>
                        </p:par>
                        <p:par>
                          <p:cTn id="53" fill="hold">
                            <p:stCondLst>
                              <p:cond delay="5000"/>
                            </p:stCondLst>
                            <p:childTnLst>
                              <p:par>
                                <p:cTn id="54" presetID="9" presetClass="entr" presetSubtype="0" fill="hold" nodeType="after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dissolv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0">
                                            <p:txEl>
                                              <p:pRg st="0" end="0"/>
                                            </p:txEl>
                                          </p:spTgt>
                                        </p:tgtEl>
                                        <p:attrNameLst>
                                          <p:attrName>style.visibility</p:attrName>
                                        </p:attrNameLst>
                                      </p:cBhvr>
                                      <p:to>
                                        <p:strVal val="visible"/>
                                      </p:to>
                                    </p:set>
                                    <p:animEffect transition="in" filter="fade">
                                      <p:cBhvr>
                                        <p:cTn id="59" dur="500"/>
                                        <p:tgtEl>
                                          <p:spTgt spid="40">
                                            <p:txEl>
                                              <p:pRg st="0" end="0"/>
                                            </p:txEl>
                                          </p:spTgt>
                                        </p:tgtEl>
                                      </p:cBhvr>
                                    </p:animEffect>
                                  </p:childTnLst>
                                </p:cTn>
                              </p:par>
                            </p:childTnLst>
                          </p:cTn>
                        </p:par>
                        <p:par>
                          <p:cTn id="60" fill="hold">
                            <p:stCondLst>
                              <p:cond delay="5500"/>
                            </p:stCondLst>
                            <p:childTnLst>
                              <p:par>
                                <p:cTn id="61" presetID="10" presetClass="entr" presetSubtype="0" fill="hold" grpId="0" nodeType="afterEffect">
                                  <p:stCondLst>
                                    <p:cond delay="0"/>
                                  </p:stCondLst>
                                  <p:childTnLst>
                                    <p:set>
                                      <p:cBhvr>
                                        <p:cTn id="62" dur="1" fill="hold">
                                          <p:stCondLst>
                                            <p:cond delay="0"/>
                                          </p:stCondLst>
                                        </p:cTn>
                                        <p:tgtEl>
                                          <p:spTgt spid="32">
                                            <p:txEl>
                                              <p:pRg st="0" end="0"/>
                                            </p:txEl>
                                          </p:spTgt>
                                        </p:tgtEl>
                                        <p:attrNameLst>
                                          <p:attrName>style.visibility</p:attrName>
                                        </p:attrNameLst>
                                      </p:cBhvr>
                                      <p:to>
                                        <p:strVal val="visible"/>
                                      </p:to>
                                    </p:set>
                                    <p:animEffect transition="in" filter="fade">
                                      <p:cBhvr>
                                        <p:cTn id="63" dur="500"/>
                                        <p:tgtEl>
                                          <p:spTgt spid="32">
                                            <p:txEl>
                                              <p:pRg st="0" end="0"/>
                                            </p:txEl>
                                          </p:spTgt>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32">
                                            <p:txEl>
                                              <p:pRg st="1" end="1"/>
                                            </p:txEl>
                                          </p:spTgt>
                                        </p:tgtEl>
                                        <p:attrNameLst>
                                          <p:attrName>style.visibility</p:attrName>
                                        </p:attrNameLst>
                                      </p:cBhvr>
                                      <p:to>
                                        <p:strVal val="visible"/>
                                      </p:to>
                                    </p:set>
                                    <p:animEffect transition="in" filter="fade">
                                      <p:cBhvr>
                                        <p:cTn id="67" dur="500"/>
                                        <p:tgtEl>
                                          <p:spTgt spid="32">
                                            <p:txEl>
                                              <p:pRg st="1" end="1"/>
                                            </p:txEl>
                                          </p:spTgt>
                                        </p:tgtEl>
                                      </p:cBhvr>
                                    </p:animEffect>
                                  </p:childTnLst>
                                </p:cTn>
                              </p:par>
                            </p:childTnLst>
                          </p:cTn>
                        </p:par>
                        <p:par>
                          <p:cTn id="68" fill="hold">
                            <p:stCondLst>
                              <p:cond delay="6500"/>
                            </p:stCondLst>
                            <p:childTnLst>
                              <p:par>
                                <p:cTn id="69" presetID="9" presetClass="entr" presetSubtype="0" fill="hold"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xEl>
                                              <p:pRg st="0" end="0"/>
                                            </p:txEl>
                                          </p:spTgt>
                                        </p:tgtEl>
                                        <p:attrNameLst>
                                          <p:attrName>style.visibility</p:attrName>
                                        </p:attrNameLst>
                                      </p:cBhvr>
                                      <p:to>
                                        <p:strVal val="visible"/>
                                      </p:to>
                                    </p:set>
                                    <p:animEffect transition="in" filter="fade">
                                      <p:cBhvr>
                                        <p:cTn id="74" dur="500"/>
                                        <p:tgtEl>
                                          <p:spTgt spid="41">
                                            <p:txEl>
                                              <p:pRg st="0" end="0"/>
                                            </p:txEl>
                                          </p:spTgt>
                                        </p:tgtEl>
                                      </p:cBhvr>
                                    </p:animEffect>
                                  </p:childTnLst>
                                </p:cTn>
                              </p:par>
                            </p:childTnLst>
                          </p:cTn>
                        </p:par>
                        <p:par>
                          <p:cTn id="75" fill="hold">
                            <p:stCondLst>
                              <p:cond delay="7000"/>
                            </p:stCondLst>
                            <p:childTnLst>
                              <p:par>
                                <p:cTn id="76" presetID="10" presetClass="entr" presetSubtype="0" fill="hold" grpId="0" nodeType="afterEffect">
                                  <p:stCondLst>
                                    <p:cond delay="0"/>
                                  </p:stCondLst>
                                  <p:childTnLst>
                                    <p:set>
                                      <p:cBhvr>
                                        <p:cTn id="77" dur="1" fill="hold">
                                          <p:stCondLst>
                                            <p:cond delay="0"/>
                                          </p:stCondLst>
                                        </p:cTn>
                                        <p:tgtEl>
                                          <p:spTgt spid="36">
                                            <p:txEl>
                                              <p:pRg st="0" end="0"/>
                                            </p:txEl>
                                          </p:spTgt>
                                        </p:tgtEl>
                                        <p:attrNameLst>
                                          <p:attrName>style.visibility</p:attrName>
                                        </p:attrNameLst>
                                      </p:cBhvr>
                                      <p:to>
                                        <p:strVal val="visible"/>
                                      </p:to>
                                    </p:set>
                                    <p:animEffect transition="in" filter="fade">
                                      <p:cBhvr>
                                        <p:cTn id="78" dur="500"/>
                                        <p:tgtEl>
                                          <p:spTgt spid="36">
                                            <p:txEl>
                                              <p:pRg st="0" end="0"/>
                                            </p:txEl>
                                          </p:spTgt>
                                        </p:tgtEl>
                                      </p:cBhvr>
                                    </p:animEffect>
                                  </p:childTnLst>
                                </p:cTn>
                              </p:par>
                            </p:childTnLst>
                          </p:cTn>
                        </p:par>
                        <p:par>
                          <p:cTn id="79" fill="hold">
                            <p:stCondLst>
                              <p:cond delay="7500"/>
                            </p:stCondLst>
                            <p:childTnLst>
                              <p:par>
                                <p:cTn id="80" presetID="10" presetClass="entr" presetSubtype="0" fill="hold" grpId="0" nodeType="afterEffect">
                                  <p:stCondLst>
                                    <p:cond delay="0"/>
                                  </p:stCondLst>
                                  <p:childTnLst>
                                    <p:set>
                                      <p:cBhvr>
                                        <p:cTn id="81" dur="1" fill="hold">
                                          <p:stCondLst>
                                            <p:cond delay="0"/>
                                          </p:stCondLst>
                                        </p:cTn>
                                        <p:tgtEl>
                                          <p:spTgt spid="36">
                                            <p:txEl>
                                              <p:pRg st="1" end="1"/>
                                            </p:txEl>
                                          </p:spTgt>
                                        </p:tgtEl>
                                        <p:attrNameLst>
                                          <p:attrName>style.visibility</p:attrName>
                                        </p:attrNameLst>
                                      </p:cBhvr>
                                      <p:to>
                                        <p:strVal val="visible"/>
                                      </p:to>
                                    </p:set>
                                    <p:animEffect transition="in" filter="fade">
                                      <p:cBhvr>
                                        <p:cTn id="82" dur="500"/>
                                        <p:tgtEl>
                                          <p:spTgt spid="36">
                                            <p:txEl>
                                              <p:pRg st="1" end="1"/>
                                            </p:txEl>
                                          </p:spTgt>
                                        </p:tgtEl>
                                      </p:cBhvr>
                                    </p:animEffect>
                                  </p:childTnLst>
                                </p:cTn>
                              </p:par>
                            </p:childTnLst>
                          </p:cTn>
                        </p:par>
                        <p:par>
                          <p:cTn id="83" fill="hold">
                            <p:stCondLst>
                              <p:cond delay="8000"/>
                            </p:stCondLst>
                            <p:childTnLst>
                              <p:par>
                                <p:cTn id="84" presetID="9" presetClass="entr" presetSubtype="0"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dissolve">
                                      <p:cBhvr>
                                        <p:cTn id="86" dur="500"/>
                                        <p:tgtEl>
                                          <p:spTgt spid="17"/>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2">
                                            <p:txEl>
                                              <p:pRg st="0" end="0"/>
                                            </p:txEl>
                                          </p:spTgt>
                                        </p:tgtEl>
                                        <p:attrNameLst>
                                          <p:attrName>style.visibility</p:attrName>
                                        </p:attrNameLst>
                                      </p:cBhvr>
                                      <p:to>
                                        <p:strVal val="visible"/>
                                      </p:to>
                                    </p:set>
                                    <p:animEffect transition="in" filter="fade">
                                      <p:cBhvr>
                                        <p:cTn id="89" dur="500"/>
                                        <p:tgtEl>
                                          <p:spTgt spid="42">
                                            <p:txEl>
                                              <p:pRg st="0" end="0"/>
                                            </p:txEl>
                                          </p:spTgt>
                                        </p:tgtEl>
                                      </p:cBhvr>
                                    </p:animEffect>
                                  </p:childTnLst>
                                </p:cTn>
                              </p:par>
                            </p:childTnLst>
                          </p:cTn>
                        </p:par>
                        <p:par>
                          <p:cTn id="90" fill="hold">
                            <p:stCondLst>
                              <p:cond delay="8500"/>
                            </p:stCondLst>
                            <p:childTnLst>
                              <p:par>
                                <p:cTn id="91" presetID="10" presetClass="entr" presetSubtype="0" fill="hold" grpId="0" nodeType="afterEffect">
                                  <p:stCondLst>
                                    <p:cond delay="0"/>
                                  </p:stCondLst>
                                  <p:childTnLst>
                                    <p:set>
                                      <p:cBhvr>
                                        <p:cTn id="92" dur="1" fill="hold">
                                          <p:stCondLst>
                                            <p:cond delay="0"/>
                                          </p:stCondLst>
                                        </p:cTn>
                                        <p:tgtEl>
                                          <p:spTgt spid="35">
                                            <p:txEl>
                                              <p:pRg st="0" end="0"/>
                                            </p:txEl>
                                          </p:spTgt>
                                        </p:tgtEl>
                                        <p:attrNameLst>
                                          <p:attrName>style.visibility</p:attrName>
                                        </p:attrNameLst>
                                      </p:cBhvr>
                                      <p:to>
                                        <p:strVal val="visible"/>
                                      </p:to>
                                    </p:set>
                                    <p:animEffect transition="in" filter="fade">
                                      <p:cBhvr>
                                        <p:cTn id="93" dur="500"/>
                                        <p:tgtEl>
                                          <p:spTgt spid="35">
                                            <p:txEl>
                                              <p:pRg st="0" end="0"/>
                                            </p:txEl>
                                          </p:spTgt>
                                        </p:tgtEl>
                                      </p:cBhvr>
                                    </p:animEffect>
                                  </p:childTnLst>
                                </p:cTn>
                              </p:par>
                            </p:childTnLst>
                          </p:cTn>
                        </p:par>
                        <p:par>
                          <p:cTn id="94" fill="hold">
                            <p:stCondLst>
                              <p:cond delay="9000"/>
                            </p:stCondLst>
                            <p:childTnLst>
                              <p:par>
                                <p:cTn id="95" presetID="9" presetClass="entr" presetSubtype="0" fill="hold"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dissolve">
                                      <p:cBhvr>
                                        <p:cTn id="97" dur="500"/>
                                        <p:tgtEl>
                                          <p:spTgt spid="20"/>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3">
                                            <p:txEl>
                                              <p:pRg st="0" end="0"/>
                                            </p:txEl>
                                          </p:spTgt>
                                        </p:tgtEl>
                                        <p:attrNameLst>
                                          <p:attrName>style.visibility</p:attrName>
                                        </p:attrNameLst>
                                      </p:cBhvr>
                                      <p:to>
                                        <p:strVal val="visible"/>
                                      </p:to>
                                    </p:set>
                                    <p:animEffect transition="in" filter="fade">
                                      <p:cBhvr>
                                        <p:cTn id="100" dur="500"/>
                                        <p:tgtEl>
                                          <p:spTgt spid="43">
                                            <p:txEl>
                                              <p:pRg st="0" end="0"/>
                                            </p:txEl>
                                          </p:spTgt>
                                        </p:tgtEl>
                                      </p:cBhvr>
                                    </p:animEffect>
                                  </p:childTnLst>
                                </p:cTn>
                              </p:par>
                            </p:childTnLst>
                          </p:cTn>
                        </p:par>
                        <p:par>
                          <p:cTn id="101" fill="hold">
                            <p:stCondLst>
                              <p:cond delay="9500"/>
                            </p:stCondLst>
                            <p:childTnLst>
                              <p:par>
                                <p:cTn id="102" presetID="10" presetClass="entr" presetSubtype="0" fill="hold" grpId="0" nodeType="afterEffect">
                                  <p:stCondLst>
                                    <p:cond delay="0"/>
                                  </p:stCondLst>
                                  <p:childTnLst>
                                    <p:set>
                                      <p:cBhvr>
                                        <p:cTn id="103" dur="1" fill="hold">
                                          <p:stCondLst>
                                            <p:cond delay="0"/>
                                          </p:stCondLst>
                                        </p:cTn>
                                        <p:tgtEl>
                                          <p:spTgt spid="34">
                                            <p:txEl>
                                              <p:pRg st="0" end="0"/>
                                            </p:txEl>
                                          </p:spTgt>
                                        </p:tgtEl>
                                        <p:attrNameLst>
                                          <p:attrName>style.visibility</p:attrName>
                                        </p:attrNameLst>
                                      </p:cBhvr>
                                      <p:to>
                                        <p:strVal val="visible"/>
                                      </p:to>
                                    </p:set>
                                    <p:animEffect transition="in" filter="fade">
                                      <p:cBhvr>
                                        <p:cTn id="104" dur="500"/>
                                        <p:tgtEl>
                                          <p:spTgt spid="34">
                                            <p:txEl>
                                              <p:pRg st="0" end="0"/>
                                            </p:txEl>
                                          </p:spTgt>
                                        </p:tgtEl>
                                      </p:cBhvr>
                                    </p:animEffect>
                                  </p:childTnLst>
                                </p:cTn>
                              </p:par>
                            </p:childTnLst>
                          </p:cTn>
                        </p:par>
                        <p:par>
                          <p:cTn id="105" fill="hold">
                            <p:stCondLst>
                              <p:cond delay="10000"/>
                            </p:stCondLst>
                            <p:childTnLst>
                              <p:par>
                                <p:cTn id="106" presetID="10" presetClass="entr" presetSubtype="0" fill="hold" grpId="0" nodeType="afterEffect">
                                  <p:stCondLst>
                                    <p:cond delay="0"/>
                                  </p:stCondLst>
                                  <p:childTnLst>
                                    <p:set>
                                      <p:cBhvr>
                                        <p:cTn id="107" dur="1" fill="hold">
                                          <p:stCondLst>
                                            <p:cond delay="0"/>
                                          </p:stCondLst>
                                        </p:cTn>
                                        <p:tgtEl>
                                          <p:spTgt spid="34">
                                            <p:txEl>
                                              <p:pRg st="1" end="1"/>
                                            </p:txEl>
                                          </p:spTgt>
                                        </p:tgtEl>
                                        <p:attrNameLst>
                                          <p:attrName>style.visibility</p:attrName>
                                        </p:attrNameLst>
                                      </p:cBhvr>
                                      <p:to>
                                        <p:strVal val="visible"/>
                                      </p:to>
                                    </p:set>
                                    <p:animEffect transition="in" filter="fade">
                                      <p:cBhvr>
                                        <p:cTn id="108" dur="500"/>
                                        <p:tgtEl>
                                          <p:spTgt spid="34">
                                            <p:txEl>
                                              <p:pRg st="1" end="1"/>
                                            </p:txEl>
                                          </p:spTgt>
                                        </p:tgtEl>
                                      </p:cBhvr>
                                    </p:animEffect>
                                  </p:childTnLst>
                                </p:cTn>
                              </p:par>
                            </p:childTnLst>
                          </p:cTn>
                        </p:par>
                        <p:par>
                          <p:cTn id="109" fill="hold">
                            <p:stCondLst>
                              <p:cond delay="10500"/>
                            </p:stCondLst>
                            <p:childTnLst>
                              <p:par>
                                <p:cTn id="110" presetID="9" presetClass="entr" presetSubtype="0" fill="hold" nodeType="after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dissolve">
                                      <p:cBhvr>
                                        <p:cTn id="112" dur="500"/>
                                        <p:tgtEl>
                                          <p:spTgt spid="2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4">
                                            <p:txEl>
                                              <p:pRg st="0" end="0"/>
                                            </p:txEl>
                                          </p:spTgt>
                                        </p:tgtEl>
                                        <p:attrNameLst>
                                          <p:attrName>style.visibility</p:attrName>
                                        </p:attrNameLst>
                                      </p:cBhvr>
                                      <p:to>
                                        <p:strVal val="visible"/>
                                      </p:to>
                                    </p:set>
                                    <p:animEffect transition="in" filter="fade">
                                      <p:cBhvr>
                                        <p:cTn id="115" dur="500"/>
                                        <p:tgtEl>
                                          <p:spTgt spid="44">
                                            <p:txEl>
                                              <p:pRg st="0" end="0"/>
                                            </p:txEl>
                                          </p:spTgt>
                                        </p:tgtEl>
                                      </p:cBhvr>
                                    </p:animEffect>
                                  </p:childTnLst>
                                </p:cTn>
                              </p:par>
                            </p:childTnLst>
                          </p:cTn>
                        </p:par>
                        <p:par>
                          <p:cTn id="116" fill="hold">
                            <p:stCondLst>
                              <p:cond delay="11000"/>
                            </p:stCondLst>
                            <p:childTnLst>
                              <p:par>
                                <p:cTn id="117" presetID="10" presetClass="entr" presetSubtype="0" fill="hold" grpId="0" nodeType="afterEffect">
                                  <p:stCondLst>
                                    <p:cond delay="0"/>
                                  </p:stCondLst>
                                  <p:childTnLst>
                                    <p:set>
                                      <p:cBhvr>
                                        <p:cTn id="118" dur="1" fill="hold">
                                          <p:stCondLst>
                                            <p:cond delay="0"/>
                                          </p:stCondLst>
                                        </p:cTn>
                                        <p:tgtEl>
                                          <p:spTgt spid="33">
                                            <p:txEl>
                                              <p:pRg st="0" end="0"/>
                                            </p:txEl>
                                          </p:spTgt>
                                        </p:tgtEl>
                                        <p:attrNameLst>
                                          <p:attrName>style.visibility</p:attrName>
                                        </p:attrNameLst>
                                      </p:cBhvr>
                                      <p:to>
                                        <p:strVal val="visible"/>
                                      </p:to>
                                    </p:set>
                                    <p:animEffect transition="in" filter="fade">
                                      <p:cBhvr>
                                        <p:cTn id="119" dur="500"/>
                                        <p:tgtEl>
                                          <p:spTgt spid="33">
                                            <p:txEl>
                                              <p:pRg st="0" end="0"/>
                                            </p:txEl>
                                          </p:spTgt>
                                        </p:tgtEl>
                                      </p:cBhvr>
                                    </p:animEffect>
                                  </p:childTnLst>
                                </p:cTn>
                              </p:par>
                            </p:childTnLst>
                          </p:cTn>
                        </p:par>
                        <p:par>
                          <p:cTn id="120" fill="hold">
                            <p:stCondLst>
                              <p:cond delay="11500"/>
                            </p:stCondLst>
                            <p:childTnLst>
                              <p:par>
                                <p:cTn id="121" presetID="10" presetClass="entr" presetSubtype="0" fill="hold" grpId="0" nodeType="afterEffect">
                                  <p:stCondLst>
                                    <p:cond delay="0"/>
                                  </p:stCondLst>
                                  <p:childTnLst>
                                    <p:set>
                                      <p:cBhvr>
                                        <p:cTn id="122" dur="1" fill="hold">
                                          <p:stCondLst>
                                            <p:cond delay="0"/>
                                          </p:stCondLst>
                                        </p:cTn>
                                        <p:tgtEl>
                                          <p:spTgt spid="33">
                                            <p:txEl>
                                              <p:pRg st="1" end="1"/>
                                            </p:txEl>
                                          </p:spTgt>
                                        </p:tgtEl>
                                        <p:attrNameLst>
                                          <p:attrName>style.visibility</p:attrName>
                                        </p:attrNameLst>
                                      </p:cBhvr>
                                      <p:to>
                                        <p:strVal val="visible"/>
                                      </p:to>
                                    </p:set>
                                    <p:animEffect transition="in" filter="fade">
                                      <p:cBhvr>
                                        <p:cTn id="123"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2177426" y="1796819"/>
            <a:ext cx="530927" cy="530927"/>
            <a:chOff x="0" y="0"/>
            <a:chExt cx="1243363" cy="1243363"/>
          </a:xfrm>
        </p:grpSpPr>
        <p:sp>
          <p:nvSpPr>
            <p:cNvPr id="3" name="Shape 1290"/>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grpSp>
      </p:grpSp>
      <p:sp>
        <p:nvSpPr>
          <p:cNvPr id="7" name="Shape 1319"/>
          <p:cNvSpPr/>
          <p:nvPr/>
        </p:nvSpPr>
        <p:spPr>
          <a:xfrm flipV="1">
            <a:off x="2706781" y="2061332"/>
            <a:ext cx="1311123"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cs typeface="+mn-ea"/>
              <a:sym typeface="+mn-lt"/>
            </a:endParaRPr>
          </a:p>
        </p:txBody>
      </p:sp>
      <p:sp>
        <p:nvSpPr>
          <p:cNvPr id="8" name="Shape 1320"/>
          <p:cNvSpPr/>
          <p:nvPr/>
        </p:nvSpPr>
        <p:spPr>
          <a:xfrm flipV="1">
            <a:off x="4810683" y="2061332"/>
            <a:ext cx="1311123"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cs typeface="+mn-ea"/>
              <a:sym typeface="+mn-lt"/>
            </a:endParaRPr>
          </a:p>
        </p:txBody>
      </p:sp>
      <p:sp>
        <p:nvSpPr>
          <p:cNvPr id="9" name="Shape 1321"/>
          <p:cNvSpPr/>
          <p:nvPr/>
        </p:nvSpPr>
        <p:spPr>
          <a:xfrm flipV="1">
            <a:off x="6914585" y="2061332"/>
            <a:ext cx="1311123"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cs typeface="+mn-ea"/>
              <a:sym typeface="+mn-lt"/>
            </a:endParaRPr>
          </a:p>
        </p:txBody>
      </p:sp>
      <p:sp>
        <p:nvSpPr>
          <p:cNvPr id="10" name="Shape 1322"/>
          <p:cNvSpPr/>
          <p:nvPr/>
        </p:nvSpPr>
        <p:spPr>
          <a:xfrm flipH="1">
            <a:off x="2971773" y="4343777"/>
            <a:ext cx="1311123"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solidFill>
                <a:schemeClr val="bg1"/>
              </a:solidFill>
              <a:cs typeface="+mn-ea"/>
              <a:sym typeface="+mn-lt"/>
            </a:endParaRPr>
          </a:p>
        </p:txBody>
      </p:sp>
      <p:sp>
        <p:nvSpPr>
          <p:cNvPr id="11" name="Shape 1323"/>
          <p:cNvSpPr/>
          <p:nvPr/>
        </p:nvSpPr>
        <p:spPr>
          <a:xfrm flipH="1">
            <a:off x="5075675" y="4343777"/>
            <a:ext cx="1311123"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solidFill>
                <a:schemeClr val="bg1"/>
              </a:solidFill>
              <a:cs typeface="+mn-ea"/>
              <a:sym typeface="+mn-lt"/>
            </a:endParaRPr>
          </a:p>
        </p:txBody>
      </p:sp>
      <p:sp>
        <p:nvSpPr>
          <p:cNvPr id="12" name="Shape 1324"/>
          <p:cNvSpPr/>
          <p:nvPr/>
        </p:nvSpPr>
        <p:spPr>
          <a:xfrm flipH="1">
            <a:off x="7179578" y="4343777"/>
            <a:ext cx="1309553"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solidFill>
                <a:schemeClr val="bg1"/>
              </a:solidFill>
              <a:cs typeface="+mn-ea"/>
              <a:sym typeface="+mn-lt"/>
            </a:endParaRPr>
          </a:p>
        </p:txBody>
      </p:sp>
      <p:sp>
        <p:nvSpPr>
          <p:cNvPr id="13" name="Shape 1325"/>
          <p:cNvSpPr/>
          <p:nvPr/>
        </p:nvSpPr>
        <p:spPr>
          <a:xfrm flipV="1">
            <a:off x="9017745" y="2061332"/>
            <a:ext cx="1609047" cy="0"/>
          </a:xfrm>
          <a:prstGeom prst="line">
            <a:avLst/>
          </a:prstGeom>
          <a:ln w="12700">
            <a:solidFill>
              <a:schemeClr val="accent1"/>
            </a:solidFill>
            <a:miter lim="400000"/>
          </a:ln>
        </p:spPr>
        <p:txBody>
          <a:bodyPr lIns="50800" tIns="50800" rIns="50800" bIns="50800" anchor="ctr"/>
          <a:lstStyle/>
          <a:p>
            <a:pPr lvl="0">
              <a:defRPr sz="3200">
                <a:solidFill>
                  <a:srgbClr val="000000"/>
                </a:solidFill>
                <a:latin typeface="+mn-lt"/>
                <a:ea typeface="+mn-ea"/>
                <a:cs typeface="+mn-cs"/>
                <a:sym typeface="Helvetica Light"/>
              </a:defRPr>
            </a:pPr>
            <a:endParaRPr sz="4265">
              <a:cs typeface="+mn-ea"/>
              <a:sym typeface="+mn-lt"/>
            </a:endParaRPr>
          </a:p>
        </p:txBody>
      </p:sp>
      <p:sp>
        <p:nvSpPr>
          <p:cNvPr id="14" name="Shape 1326"/>
          <p:cNvSpPr/>
          <p:nvPr/>
        </p:nvSpPr>
        <p:spPr>
          <a:xfrm>
            <a:off x="10625671" y="2071342"/>
            <a:ext cx="0" cy="2277860"/>
          </a:xfrm>
          <a:prstGeom prst="line">
            <a:avLst/>
          </a:prstGeom>
          <a:ln w="12700">
            <a:solidFill>
              <a:schemeClr val="accent1"/>
            </a:solidFill>
            <a:miter lim="400000"/>
          </a:ln>
        </p:spPr>
        <p:txBody>
          <a:bodyPr lIns="50800" tIns="50800" rIns="50800" bIns="50800" anchor="ctr"/>
          <a:lstStyle/>
          <a:p>
            <a:pPr lvl="0">
              <a:defRPr sz="3200">
                <a:solidFill>
                  <a:srgbClr val="000000"/>
                </a:solidFill>
                <a:latin typeface="+mn-lt"/>
                <a:ea typeface="+mn-ea"/>
                <a:cs typeface="+mn-cs"/>
                <a:sym typeface="Helvetica Light"/>
              </a:defRPr>
            </a:pPr>
            <a:endParaRPr sz="4265">
              <a:cs typeface="+mn-ea"/>
              <a:sym typeface="+mn-lt"/>
            </a:endParaRPr>
          </a:p>
        </p:txBody>
      </p:sp>
      <p:sp>
        <p:nvSpPr>
          <p:cNvPr id="15" name="Shape 1327"/>
          <p:cNvSpPr/>
          <p:nvPr/>
        </p:nvSpPr>
        <p:spPr>
          <a:xfrm flipH="1">
            <a:off x="9283479" y="4343777"/>
            <a:ext cx="1342412"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solidFill>
                <a:schemeClr val="bg1"/>
              </a:solidFill>
              <a:cs typeface="+mn-ea"/>
              <a:sym typeface="+mn-lt"/>
            </a:endParaRPr>
          </a:p>
        </p:txBody>
      </p:sp>
      <p:sp>
        <p:nvSpPr>
          <p:cNvPr id="16" name="Shape 1328"/>
          <p:cNvSpPr/>
          <p:nvPr/>
        </p:nvSpPr>
        <p:spPr>
          <a:xfrm flipH="1">
            <a:off x="1517013" y="4343777"/>
            <a:ext cx="665875" cy="0"/>
          </a:xfrm>
          <a:prstGeom prst="line">
            <a:avLst/>
          </a:prstGeom>
          <a:ln w="12700">
            <a:solidFill>
              <a:schemeClr val="accent1"/>
            </a:solidFill>
            <a:miter lim="400000"/>
          </a:ln>
        </p:spPr>
        <p:txBody>
          <a:bodyPr lIns="50800" tIns="50800" rIns="50800" bIns="50800" anchor="ctr"/>
          <a:lstStyle/>
          <a:p>
            <a:pPr lvl="0">
              <a:defRPr sz="3200">
                <a:solidFill>
                  <a:srgbClr val="000000"/>
                </a:solidFill>
                <a:latin typeface="+mn-lt"/>
                <a:ea typeface="+mn-ea"/>
                <a:cs typeface="+mn-cs"/>
                <a:sym typeface="Helvetica Light"/>
              </a:defRPr>
            </a:pPr>
            <a:endParaRPr sz="4265">
              <a:solidFill>
                <a:schemeClr val="bg1"/>
              </a:solidFill>
              <a:cs typeface="+mn-ea"/>
              <a:sym typeface="+mn-lt"/>
            </a:endParaRPr>
          </a:p>
        </p:txBody>
      </p:sp>
      <p:sp>
        <p:nvSpPr>
          <p:cNvPr id="17" name="Shape 1329"/>
          <p:cNvSpPr/>
          <p:nvPr/>
        </p:nvSpPr>
        <p:spPr>
          <a:xfrm flipV="1">
            <a:off x="1519373" y="2061332"/>
            <a:ext cx="0" cy="2287869"/>
          </a:xfrm>
          <a:prstGeom prst="line">
            <a:avLst/>
          </a:prstGeom>
          <a:ln w="12700">
            <a:solidFill>
              <a:schemeClr val="accent1"/>
            </a:solidFill>
            <a:miter lim="400000"/>
          </a:ln>
        </p:spPr>
        <p:txBody>
          <a:bodyPr lIns="50800" tIns="50800" rIns="50800" bIns="50800" anchor="ctr"/>
          <a:lstStyle/>
          <a:p>
            <a:pPr lvl="0">
              <a:defRPr sz="3200">
                <a:solidFill>
                  <a:srgbClr val="000000"/>
                </a:solidFill>
                <a:latin typeface="+mn-lt"/>
                <a:ea typeface="+mn-ea"/>
                <a:cs typeface="+mn-cs"/>
                <a:sym typeface="Helvetica Light"/>
              </a:defRPr>
            </a:pPr>
            <a:endParaRPr sz="4265">
              <a:cs typeface="+mn-ea"/>
              <a:sym typeface="+mn-lt"/>
            </a:endParaRPr>
          </a:p>
        </p:txBody>
      </p:sp>
      <p:sp>
        <p:nvSpPr>
          <p:cNvPr id="18" name="Shape 1330"/>
          <p:cNvSpPr/>
          <p:nvPr/>
        </p:nvSpPr>
        <p:spPr>
          <a:xfrm>
            <a:off x="1513675" y="2061332"/>
            <a:ext cx="400328" cy="0"/>
          </a:xfrm>
          <a:prstGeom prst="line">
            <a:avLst/>
          </a:prstGeom>
          <a:ln w="12700">
            <a:solidFill>
              <a:schemeClr val="accent1"/>
            </a:solidFill>
            <a:miter lim="400000"/>
            <a:tailEnd type="triangle"/>
          </a:ln>
        </p:spPr>
        <p:txBody>
          <a:bodyPr lIns="50800" tIns="50800" rIns="50800" bIns="50800" anchor="ctr"/>
          <a:lstStyle/>
          <a:p>
            <a:pPr lvl="0">
              <a:defRPr sz="3200">
                <a:solidFill>
                  <a:srgbClr val="000000"/>
                </a:solidFill>
                <a:latin typeface="+mn-lt"/>
                <a:ea typeface="+mn-ea"/>
                <a:cs typeface="+mn-cs"/>
                <a:sym typeface="Helvetica Light"/>
              </a:defRPr>
            </a:pPr>
            <a:endParaRPr sz="4265">
              <a:cs typeface="+mn-ea"/>
              <a:sym typeface="+mn-lt"/>
            </a:endParaRPr>
          </a:p>
        </p:txBody>
      </p:sp>
      <p:grpSp>
        <p:nvGrpSpPr>
          <p:cNvPr id="19" name="Group 1335"/>
          <p:cNvGrpSpPr/>
          <p:nvPr/>
        </p:nvGrpSpPr>
        <p:grpSpPr>
          <a:xfrm>
            <a:off x="4281326" y="1796819"/>
            <a:ext cx="530927" cy="530927"/>
            <a:chOff x="0" y="0"/>
            <a:chExt cx="1243363" cy="1243363"/>
          </a:xfrm>
        </p:grpSpPr>
        <p:sp>
          <p:nvSpPr>
            <p:cNvPr id="20" name="Shape 1331"/>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grpSp>
      </p:grpSp>
      <p:grpSp>
        <p:nvGrpSpPr>
          <p:cNvPr id="24" name="Group 1338"/>
          <p:cNvGrpSpPr/>
          <p:nvPr/>
        </p:nvGrpSpPr>
        <p:grpSpPr>
          <a:xfrm>
            <a:off x="6385229" y="1796819"/>
            <a:ext cx="530927" cy="530927"/>
            <a:chOff x="0" y="0"/>
            <a:chExt cx="1243363" cy="1243363"/>
          </a:xfrm>
        </p:grpSpPr>
        <p:sp>
          <p:nvSpPr>
            <p:cNvPr id="25" name="Shape 1336"/>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grpSp>
      <p:grpSp>
        <p:nvGrpSpPr>
          <p:cNvPr id="27" name="Group 1341"/>
          <p:cNvGrpSpPr/>
          <p:nvPr/>
        </p:nvGrpSpPr>
        <p:grpSpPr>
          <a:xfrm>
            <a:off x="8489130" y="1796819"/>
            <a:ext cx="530927" cy="530927"/>
            <a:chOff x="0" y="0"/>
            <a:chExt cx="1243363" cy="1243363"/>
          </a:xfrm>
        </p:grpSpPr>
        <p:sp>
          <p:nvSpPr>
            <p:cNvPr id="28" name="Shape 1339"/>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cs typeface="+mn-ea"/>
                <a:sym typeface="+mn-lt"/>
              </a:endParaRPr>
            </a:p>
          </p:txBody>
        </p:sp>
      </p:grpSp>
      <p:grpSp>
        <p:nvGrpSpPr>
          <p:cNvPr id="30" name="Group 1344"/>
          <p:cNvGrpSpPr/>
          <p:nvPr/>
        </p:nvGrpSpPr>
        <p:grpSpPr>
          <a:xfrm>
            <a:off x="8489130" y="4078079"/>
            <a:ext cx="530927" cy="530927"/>
            <a:chOff x="0" y="0"/>
            <a:chExt cx="1243363" cy="1243363"/>
          </a:xfrm>
        </p:grpSpPr>
        <p:sp>
          <p:nvSpPr>
            <p:cNvPr id="31" name="Shape 1342"/>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33" name="Group 1347"/>
          <p:cNvGrpSpPr/>
          <p:nvPr/>
        </p:nvGrpSpPr>
        <p:grpSpPr>
          <a:xfrm>
            <a:off x="6385229" y="4078079"/>
            <a:ext cx="530927" cy="530927"/>
            <a:chOff x="0" y="0"/>
            <a:chExt cx="1243363" cy="1243363"/>
          </a:xfrm>
        </p:grpSpPr>
        <p:sp>
          <p:nvSpPr>
            <p:cNvPr id="34" name="Shape 1345"/>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36" name="Group 1350"/>
          <p:cNvGrpSpPr/>
          <p:nvPr/>
        </p:nvGrpSpPr>
        <p:grpSpPr>
          <a:xfrm>
            <a:off x="4281327" y="4078079"/>
            <a:ext cx="530927" cy="530927"/>
            <a:chOff x="0" y="0"/>
            <a:chExt cx="1243363" cy="1243363"/>
          </a:xfrm>
        </p:grpSpPr>
        <p:sp>
          <p:nvSpPr>
            <p:cNvPr id="37" name="Shape 1348"/>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nvGrpSpPr>
          <p:cNvPr id="39" name="Group 1356"/>
          <p:cNvGrpSpPr/>
          <p:nvPr/>
        </p:nvGrpSpPr>
        <p:grpSpPr>
          <a:xfrm>
            <a:off x="2177426" y="4078079"/>
            <a:ext cx="530927" cy="530927"/>
            <a:chOff x="0" y="0"/>
            <a:chExt cx="1243363" cy="1243363"/>
          </a:xfrm>
        </p:grpSpPr>
        <p:sp>
          <p:nvSpPr>
            <p:cNvPr id="40" name="Shape 1351"/>
            <p:cNvSpPr/>
            <p:nvPr/>
          </p:nvSpPr>
          <p:spPr>
            <a:xfrm>
              <a:off x="0" y="0"/>
              <a:ext cx="1243364" cy="1243364"/>
            </a:xfrm>
            <a:prstGeom prst="rect">
              <a:avLst/>
            </a:prstGeom>
            <a:noFill/>
            <a:ln w="12700" cap="flat">
              <a:solidFill>
                <a:srgbClr val="5B9BD5"/>
              </a:solidFill>
              <a:miter lim="400000"/>
            </a:ln>
            <a:effectLst/>
          </p:spPr>
          <p:txBody>
            <a:bodyPr wrap="square" lIns="67733" tIns="67733" rIns="67733" bIns="67733"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5">
                  <a:solidFill>
                    <a:schemeClr val="bg1"/>
                  </a:solidFill>
                  <a:cs typeface="+mn-ea"/>
                  <a:sym typeface="+mn-lt"/>
                </a:endParaRPr>
              </a:p>
            </p:txBody>
          </p:sp>
        </p:grpSp>
      </p:grpSp>
      <p:sp>
        <p:nvSpPr>
          <p:cNvPr id="45" name="TextBox 44"/>
          <p:cNvSpPr txBox="1"/>
          <p:nvPr/>
        </p:nvSpPr>
        <p:spPr>
          <a:xfrm>
            <a:off x="2177426" y="2752447"/>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46" name="Text Placeholder 4"/>
          <p:cNvSpPr txBox="1"/>
          <p:nvPr/>
        </p:nvSpPr>
        <p:spPr>
          <a:xfrm>
            <a:off x="2065745" y="2468248"/>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47" name="TextBox 46"/>
          <p:cNvSpPr txBox="1"/>
          <p:nvPr/>
        </p:nvSpPr>
        <p:spPr>
          <a:xfrm>
            <a:off x="4281327" y="2752447"/>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48" name="Text Placeholder 4"/>
          <p:cNvSpPr txBox="1"/>
          <p:nvPr/>
        </p:nvSpPr>
        <p:spPr>
          <a:xfrm>
            <a:off x="4169645" y="2468248"/>
            <a:ext cx="1718664"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49" name="TextBox 48"/>
          <p:cNvSpPr txBox="1"/>
          <p:nvPr/>
        </p:nvSpPr>
        <p:spPr>
          <a:xfrm>
            <a:off x="6385230" y="2752447"/>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50" name="Text Placeholder 4"/>
          <p:cNvSpPr txBox="1"/>
          <p:nvPr/>
        </p:nvSpPr>
        <p:spPr>
          <a:xfrm>
            <a:off x="6273547" y="2468248"/>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51" name="TextBox 50"/>
          <p:cNvSpPr txBox="1"/>
          <p:nvPr/>
        </p:nvSpPr>
        <p:spPr>
          <a:xfrm>
            <a:off x="8489130" y="2752447"/>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52" name="Text Placeholder 4"/>
          <p:cNvSpPr txBox="1"/>
          <p:nvPr/>
        </p:nvSpPr>
        <p:spPr>
          <a:xfrm>
            <a:off x="8377449" y="2468248"/>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53" name="TextBox 52"/>
          <p:cNvSpPr txBox="1"/>
          <p:nvPr/>
        </p:nvSpPr>
        <p:spPr>
          <a:xfrm>
            <a:off x="2177426" y="5063148"/>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54" name="Text Placeholder 4"/>
          <p:cNvSpPr txBox="1"/>
          <p:nvPr/>
        </p:nvSpPr>
        <p:spPr>
          <a:xfrm>
            <a:off x="2065745" y="4778948"/>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55" name="TextBox 54"/>
          <p:cNvSpPr txBox="1"/>
          <p:nvPr/>
        </p:nvSpPr>
        <p:spPr>
          <a:xfrm>
            <a:off x="4281327" y="5063148"/>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56" name="Text Placeholder 4"/>
          <p:cNvSpPr txBox="1"/>
          <p:nvPr/>
        </p:nvSpPr>
        <p:spPr>
          <a:xfrm>
            <a:off x="4169645" y="4778948"/>
            <a:ext cx="1718664"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57" name="TextBox 56"/>
          <p:cNvSpPr txBox="1"/>
          <p:nvPr/>
        </p:nvSpPr>
        <p:spPr>
          <a:xfrm>
            <a:off x="6385230" y="5063148"/>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58" name="Text Placeholder 4"/>
          <p:cNvSpPr txBox="1"/>
          <p:nvPr/>
        </p:nvSpPr>
        <p:spPr>
          <a:xfrm>
            <a:off x="6273547" y="4778948"/>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59" name="TextBox 58"/>
          <p:cNvSpPr txBox="1"/>
          <p:nvPr/>
        </p:nvSpPr>
        <p:spPr>
          <a:xfrm>
            <a:off x="8489130" y="5063148"/>
            <a:ext cx="1831340" cy="984629"/>
          </a:xfrm>
          <a:prstGeom prst="rect">
            <a:avLst/>
          </a:prstGeom>
          <a:noFill/>
        </p:spPr>
        <p:txBody>
          <a:bodyPr wrap="square" lIns="0" tIns="0" rIns="0" bIns="0" rtlCol="0">
            <a:spAutoFit/>
          </a:bodyPr>
          <a:lstStyle/>
          <a:p>
            <a:pPr algn="just">
              <a:lnSpc>
                <a:spcPct val="120000"/>
              </a:lnSpc>
            </a:pPr>
            <a:r>
              <a:rPr lang="zh-CN" altLang="en-US" sz="1335" dirty="0">
                <a:solidFill>
                  <a:schemeClr val="bg1"/>
                </a:solidFill>
                <a:cs typeface="+mn-ea"/>
                <a:sym typeface="+mn-lt"/>
              </a:rPr>
              <a:t>点击输入本栏的具体文字，简明扼要的说明分项内容，请根据您的具体内容酌情修改。</a:t>
            </a:r>
            <a:endParaRPr lang="en-US" altLang="zh-CN" sz="1335" dirty="0">
              <a:solidFill>
                <a:schemeClr val="bg1"/>
              </a:solidFill>
              <a:cs typeface="+mn-ea"/>
              <a:sym typeface="+mn-lt"/>
            </a:endParaRPr>
          </a:p>
        </p:txBody>
      </p:sp>
      <p:sp>
        <p:nvSpPr>
          <p:cNvPr id="60" name="Text Placeholder 4"/>
          <p:cNvSpPr txBox="1"/>
          <p:nvPr/>
        </p:nvSpPr>
        <p:spPr>
          <a:xfrm>
            <a:off x="8377449" y="4778948"/>
            <a:ext cx="1639319"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335" b="1" dirty="0">
                <a:solidFill>
                  <a:schemeClr val="bg1"/>
                </a:solidFill>
                <a:cs typeface="+mn-ea"/>
                <a:sym typeface="+mn-lt"/>
              </a:rPr>
              <a:t>点击输入标题内容</a:t>
            </a:r>
            <a:endParaRPr lang="en-GB" altLang="zh-CN" sz="1335" b="1" dirty="0">
              <a:solidFill>
                <a:schemeClr val="bg1"/>
              </a:solidFill>
              <a:cs typeface="+mn-ea"/>
              <a:sym typeface="+mn-lt"/>
            </a:endParaRPr>
          </a:p>
        </p:txBody>
      </p:sp>
      <p:sp>
        <p:nvSpPr>
          <p:cNvPr id="61" name="文本占位符 60"/>
          <p:cNvSpPr>
            <a:spLocks noGrp="1"/>
          </p:cNvSpPr>
          <p:nvPr>
            <p:ph type="body" sz="quarter" idx="10"/>
          </p:nvPr>
        </p:nvSpPr>
        <p:spPr/>
        <p:txBody>
          <a:bodyPr/>
          <a:lstStyle/>
          <a:p>
            <a:r>
              <a:rPr lang="zh-CN" altLang="en-US" dirty="0">
                <a:cs typeface="+mn-ea"/>
                <a:sym typeface="+mn-lt"/>
              </a:rPr>
              <a:t>相关建议及总结</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strips(downRight)">
                                      <p:cBhvr>
                                        <p:cTn id="15" dur="500"/>
                                        <p:tgtEl>
                                          <p:spTgt spid="4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8">
                                            <p:txEl>
                                              <p:pRg st="0" end="0"/>
                                            </p:txEl>
                                          </p:spTgt>
                                        </p:tgtEl>
                                        <p:attrNameLst>
                                          <p:attrName>style.visibility</p:attrName>
                                        </p:attrNameLst>
                                      </p:cBhvr>
                                      <p:to>
                                        <p:strVal val="visible"/>
                                      </p:to>
                                    </p:set>
                                    <p:animEffect transition="in" filter="fade">
                                      <p:cBhvr>
                                        <p:cTn id="27" dur="500"/>
                                        <p:tgtEl>
                                          <p:spTgt spid="48">
                                            <p:txEl>
                                              <p:pRg st="0" end="0"/>
                                            </p:txEl>
                                          </p:spTgt>
                                        </p:tgtEl>
                                      </p:cBhvr>
                                    </p:animEffect>
                                  </p:childTnLst>
                                </p:cTn>
                              </p:par>
                            </p:childTnLst>
                          </p:cTn>
                        </p:par>
                        <p:par>
                          <p:cTn id="28" fill="hold">
                            <p:stCondLst>
                              <p:cond delay="3000"/>
                            </p:stCondLst>
                            <p:childTnLst>
                              <p:par>
                                <p:cTn id="29" presetID="18" presetClass="entr" presetSubtype="6"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strips(downRight)">
                                      <p:cBhvr>
                                        <p:cTn id="31" dur="500"/>
                                        <p:tgtEl>
                                          <p:spTgt spid="4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4000"/>
                            </p:stCondLst>
                            <p:childTnLst>
                              <p:par>
                                <p:cTn id="37" presetID="9" presetClass="entr" presetSubtype="0" fill="hold"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dissolve">
                                      <p:cBhvr>
                                        <p:cTn id="39" dur="500"/>
                                        <p:tgtEl>
                                          <p:spTgt spid="24"/>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50">
                                            <p:txEl>
                                              <p:pRg st="0" end="0"/>
                                            </p:txEl>
                                          </p:spTgt>
                                        </p:tgtEl>
                                        <p:attrNameLst>
                                          <p:attrName>style.visibility</p:attrName>
                                        </p:attrNameLst>
                                      </p:cBhvr>
                                      <p:to>
                                        <p:strVal val="visible"/>
                                      </p:to>
                                    </p:set>
                                    <p:animEffect transition="in" filter="fade">
                                      <p:cBhvr>
                                        <p:cTn id="43" dur="500"/>
                                        <p:tgtEl>
                                          <p:spTgt spid="50">
                                            <p:txEl>
                                              <p:pRg st="0" end="0"/>
                                            </p:txEl>
                                          </p:spTgt>
                                        </p:tgtEl>
                                      </p:cBhvr>
                                    </p:animEffect>
                                  </p:childTnLst>
                                </p:cTn>
                              </p:par>
                            </p:childTnLst>
                          </p:cTn>
                        </p:par>
                        <p:par>
                          <p:cTn id="44" fill="hold">
                            <p:stCondLst>
                              <p:cond delay="5000"/>
                            </p:stCondLst>
                            <p:childTnLst>
                              <p:par>
                                <p:cTn id="45" presetID="18" presetClass="entr" presetSubtype="6"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strips(downRight)">
                                      <p:cBhvr>
                                        <p:cTn id="47" dur="500"/>
                                        <p:tgtEl>
                                          <p:spTgt spid="49"/>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500"/>
                                        <p:tgtEl>
                                          <p:spTgt spid="9"/>
                                        </p:tgtEl>
                                      </p:cBhvr>
                                    </p:animEffect>
                                  </p:childTnLst>
                                </p:cTn>
                              </p:par>
                            </p:childTnLst>
                          </p:cTn>
                        </p:par>
                        <p:par>
                          <p:cTn id="52" fill="hold">
                            <p:stCondLst>
                              <p:cond delay="6000"/>
                            </p:stCondLst>
                            <p:childTnLst>
                              <p:par>
                                <p:cTn id="53" presetID="9"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dissolve">
                                      <p:cBhvr>
                                        <p:cTn id="55" dur="500"/>
                                        <p:tgtEl>
                                          <p:spTgt spid="27"/>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52">
                                            <p:txEl>
                                              <p:pRg st="0" end="0"/>
                                            </p:txEl>
                                          </p:spTgt>
                                        </p:tgtEl>
                                        <p:attrNameLst>
                                          <p:attrName>style.visibility</p:attrName>
                                        </p:attrNameLst>
                                      </p:cBhvr>
                                      <p:to>
                                        <p:strVal val="visible"/>
                                      </p:to>
                                    </p:set>
                                    <p:animEffect transition="in" filter="fade">
                                      <p:cBhvr>
                                        <p:cTn id="59" dur="500"/>
                                        <p:tgtEl>
                                          <p:spTgt spid="52">
                                            <p:txEl>
                                              <p:pRg st="0" end="0"/>
                                            </p:txEl>
                                          </p:spTgt>
                                        </p:tgtEl>
                                      </p:cBhvr>
                                    </p:animEffect>
                                  </p:childTnLst>
                                </p:cTn>
                              </p:par>
                            </p:childTnLst>
                          </p:cTn>
                        </p:par>
                        <p:par>
                          <p:cTn id="60" fill="hold">
                            <p:stCondLst>
                              <p:cond delay="7000"/>
                            </p:stCondLst>
                            <p:childTnLst>
                              <p:par>
                                <p:cTn id="61" presetID="18" presetClass="entr" presetSubtype="6" fill="hold" grpId="0"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strips(downRight)">
                                      <p:cBhvr>
                                        <p:cTn id="63" dur="500"/>
                                        <p:tgtEl>
                                          <p:spTgt spid="51"/>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left)">
                                      <p:cBhvr>
                                        <p:cTn id="67" dur="500"/>
                                        <p:tgtEl>
                                          <p:spTgt spid="13"/>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up)">
                                      <p:cBhvr>
                                        <p:cTn id="71" dur="500"/>
                                        <p:tgtEl>
                                          <p:spTgt spid="14"/>
                                        </p:tgtEl>
                                      </p:cBhvr>
                                    </p:animEffect>
                                  </p:childTnLst>
                                </p:cTn>
                              </p:par>
                            </p:childTnLst>
                          </p:cTn>
                        </p:par>
                        <p:par>
                          <p:cTn id="72" fill="hold">
                            <p:stCondLst>
                              <p:cond delay="8500"/>
                            </p:stCondLst>
                            <p:childTnLst>
                              <p:par>
                                <p:cTn id="73" presetID="22" presetClass="entr" presetSubtype="2" fill="hold" grpId="0" nodeType="after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wipe(right)">
                                      <p:cBhvr>
                                        <p:cTn id="75" dur="500"/>
                                        <p:tgtEl>
                                          <p:spTgt spid="15"/>
                                        </p:tgtEl>
                                      </p:cBhvr>
                                    </p:animEffect>
                                  </p:childTnLst>
                                </p:cTn>
                              </p:par>
                            </p:childTnLst>
                          </p:cTn>
                        </p:par>
                        <p:par>
                          <p:cTn id="76" fill="hold">
                            <p:stCondLst>
                              <p:cond delay="9000"/>
                            </p:stCondLst>
                            <p:childTnLst>
                              <p:par>
                                <p:cTn id="77" presetID="9" presetClass="entr" presetSubtype="0" fill="hold" nodeType="afterEffect">
                                  <p:stCondLst>
                                    <p:cond delay="0"/>
                                  </p:stCondLst>
                                  <p:childTnLst>
                                    <p:set>
                                      <p:cBhvr>
                                        <p:cTn id="78" dur="1" fill="hold">
                                          <p:stCondLst>
                                            <p:cond delay="0"/>
                                          </p:stCondLst>
                                        </p:cTn>
                                        <p:tgtEl>
                                          <p:spTgt spid="30"/>
                                        </p:tgtEl>
                                        <p:attrNameLst>
                                          <p:attrName>style.visibility</p:attrName>
                                        </p:attrNameLst>
                                      </p:cBhvr>
                                      <p:to>
                                        <p:strVal val="visible"/>
                                      </p:to>
                                    </p:set>
                                    <p:animEffect transition="in" filter="dissolve">
                                      <p:cBhvr>
                                        <p:cTn id="79" dur="500"/>
                                        <p:tgtEl>
                                          <p:spTgt spid="30"/>
                                        </p:tgtEl>
                                      </p:cBhvr>
                                    </p:animEffect>
                                  </p:childTnLst>
                                </p:cTn>
                              </p:par>
                            </p:childTnLst>
                          </p:cTn>
                        </p:par>
                        <p:par>
                          <p:cTn id="80" fill="hold">
                            <p:stCondLst>
                              <p:cond delay="9500"/>
                            </p:stCondLst>
                            <p:childTnLst>
                              <p:par>
                                <p:cTn id="81" presetID="10" presetClass="entr" presetSubtype="0" fill="hold" grpId="0" nodeType="afterEffect">
                                  <p:stCondLst>
                                    <p:cond delay="0"/>
                                  </p:stCondLst>
                                  <p:childTnLst>
                                    <p:set>
                                      <p:cBhvr>
                                        <p:cTn id="82" dur="1" fill="hold">
                                          <p:stCondLst>
                                            <p:cond delay="0"/>
                                          </p:stCondLst>
                                        </p:cTn>
                                        <p:tgtEl>
                                          <p:spTgt spid="60">
                                            <p:txEl>
                                              <p:pRg st="0" end="0"/>
                                            </p:txEl>
                                          </p:spTgt>
                                        </p:tgtEl>
                                        <p:attrNameLst>
                                          <p:attrName>style.visibility</p:attrName>
                                        </p:attrNameLst>
                                      </p:cBhvr>
                                      <p:to>
                                        <p:strVal val="visible"/>
                                      </p:to>
                                    </p:set>
                                    <p:animEffect transition="in" filter="fade">
                                      <p:cBhvr>
                                        <p:cTn id="83" dur="500"/>
                                        <p:tgtEl>
                                          <p:spTgt spid="60">
                                            <p:txEl>
                                              <p:pRg st="0" end="0"/>
                                            </p:txEl>
                                          </p:spTgt>
                                        </p:tgtEl>
                                      </p:cBhvr>
                                    </p:animEffect>
                                  </p:childTnLst>
                                </p:cTn>
                              </p:par>
                            </p:childTnLst>
                          </p:cTn>
                        </p:par>
                        <p:par>
                          <p:cTn id="84" fill="hold">
                            <p:stCondLst>
                              <p:cond delay="10000"/>
                            </p:stCondLst>
                            <p:childTnLst>
                              <p:par>
                                <p:cTn id="85" presetID="18" presetClass="entr" presetSubtype="6" fill="hold" grpId="0" nodeType="after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strips(downRight)">
                                      <p:cBhvr>
                                        <p:cTn id="87" dur="500"/>
                                        <p:tgtEl>
                                          <p:spTgt spid="59"/>
                                        </p:tgtEl>
                                      </p:cBhvr>
                                    </p:animEffect>
                                  </p:childTnLst>
                                </p:cTn>
                              </p:par>
                            </p:childTnLst>
                          </p:cTn>
                        </p:par>
                        <p:par>
                          <p:cTn id="88" fill="hold">
                            <p:stCondLst>
                              <p:cond delay="10500"/>
                            </p:stCondLst>
                            <p:childTnLst>
                              <p:par>
                                <p:cTn id="89" presetID="22" presetClass="entr" presetSubtype="2" fill="hold" grpId="0" nodeType="after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right)">
                                      <p:cBhvr>
                                        <p:cTn id="91" dur="500"/>
                                        <p:tgtEl>
                                          <p:spTgt spid="12"/>
                                        </p:tgtEl>
                                      </p:cBhvr>
                                    </p:animEffect>
                                  </p:childTnLst>
                                </p:cTn>
                              </p:par>
                            </p:childTnLst>
                          </p:cTn>
                        </p:par>
                        <p:par>
                          <p:cTn id="92" fill="hold">
                            <p:stCondLst>
                              <p:cond delay="11000"/>
                            </p:stCondLst>
                            <p:childTnLst>
                              <p:par>
                                <p:cTn id="93" presetID="9" presetClass="entr" presetSubtype="0" fill="hold"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dissolve">
                                      <p:cBhvr>
                                        <p:cTn id="95" dur="500"/>
                                        <p:tgtEl>
                                          <p:spTgt spid="33"/>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58">
                                            <p:txEl>
                                              <p:pRg st="0" end="0"/>
                                            </p:txEl>
                                          </p:spTgt>
                                        </p:tgtEl>
                                        <p:attrNameLst>
                                          <p:attrName>style.visibility</p:attrName>
                                        </p:attrNameLst>
                                      </p:cBhvr>
                                      <p:to>
                                        <p:strVal val="visible"/>
                                      </p:to>
                                    </p:set>
                                    <p:animEffect transition="in" filter="fade">
                                      <p:cBhvr>
                                        <p:cTn id="99" dur="500"/>
                                        <p:tgtEl>
                                          <p:spTgt spid="58">
                                            <p:txEl>
                                              <p:pRg st="0" end="0"/>
                                            </p:txEl>
                                          </p:spTgt>
                                        </p:tgtEl>
                                      </p:cBhvr>
                                    </p:animEffect>
                                  </p:childTnLst>
                                </p:cTn>
                              </p:par>
                            </p:childTnLst>
                          </p:cTn>
                        </p:par>
                        <p:par>
                          <p:cTn id="100" fill="hold">
                            <p:stCondLst>
                              <p:cond delay="12000"/>
                            </p:stCondLst>
                            <p:childTnLst>
                              <p:par>
                                <p:cTn id="101" presetID="18" presetClass="entr" presetSubtype="6" fill="hold" grpId="0" nodeType="afterEffect">
                                  <p:stCondLst>
                                    <p:cond delay="0"/>
                                  </p:stCondLst>
                                  <p:childTnLst>
                                    <p:set>
                                      <p:cBhvr>
                                        <p:cTn id="102" dur="1" fill="hold">
                                          <p:stCondLst>
                                            <p:cond delay="0"/>
                                          </p:stCondLst>
                                        </p:cTn>
                                        <p:tgtEl>
                                          <p:spTgt spid="57"/>
                                        </p:tgtEl>
                                        <p:attrNameLst>
                                          <p:attrName>style.visibility</p:attrName>
                                        </p:attrNameLst>
                                      </p:cBhvr>
                                      <p:to>
                                        <p:strVal val="visible"/>
                                      </p:to>
                                    </p:set>
                                    <p:animEffect transition="in" filter="strips(downRight)">
                                      <p:cBhvr>
                                        <p:cTn id="103" dur="500"/>
                                        <p:tgtEl>
                                          <p:spTgt spid="57"/>
                                        </p:tgtEl>
                                      </p:cBhvr>
                                    </p:animEffect>
                                  </p:childTnLst>
                                </p:cTn>
                              </p:par>
                            </p:childTnLst>
                          </p:cTn>
                        </p:par>
                        <p:par>
                          <p:cTn id="104" fill="hold">
                            <p:stCondLst>
                              <p:cond delay="12500"/>
                            </p:stCondLst>
                            <p:childTnLst>
                              <p:par>
                                <p:cTn id="105" presetID="22" presetClass="entr" presetSubtype="2" fill="hold" grpId="0" nodeType="after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wipe(right)">
                                      <p:cBhvr>
                                        <p:cTn id="107" dur="500"/>
                                        <p:tgtEl>
                                          <p:spTgt spid="11"/>
                                        </p:tgtEl>
                                      </p:cBhvr>
                                    </p:animEffect>
                                  </p:childTnLst>
                                </p:cTn>
                              </p:par>
                            </p:childTnLst>
                          </p:cTn>
                        </p:par>
                        <p:par>
                          <p:cTn id="108" fill="hold">
                            <p:stCondLst>
                              <p:cond delay="13000"/>
                            </p:stCondLst>
                            <p:childTnLst>
                              <p:par>
                                <p:cTn id="109" presetID="9" presetClass="entr" presetSubtype="0" fill="hold" nodeType="after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childTnLst>
                          </p:cTn>
                        </p:par>
                        <p:par>
                          <p:cTn id="112" fill="hold">
                            <p:stCondLst>
                              <p:cond delay="13500"/>
                            </p:stCondLst>
                            <p:childTnLst>
                              <p:par>
                                <p:cTn id="113" presetID="10" presetClass="entr" presetSubtype="0" fill="hold" grpId="0" nodeType="afterEffect">
                                  <p:stCondLst>
                                    <p:cond delay="0"/>
                                  </p:stCondLst>
                                  <p:childTnLst>
                                    <p:set>
                                      <p:cBhvr>
                                        <p:cTn id="114" dur="1" fill="hold">
                                          <p:stCondLst>
                                            <p:cond delay="0"/>
                                          </p:stCondLst>
                                        </p:cTn>
                                        <p:tgtEl>
                                          <p:spTgt spid="56">
                                            <p:txEl>
                                              <p:pRg st="0" end="0"/>
                                            </p:txEl>
                                          </p:spTgt>
                                        </p:tgtEl>
                                        <p:attrNameLst>
                                          <p:attrName>style.visibility</p:attrName>
                                        </p:attrNameLst>
                                      </p:cBhvr>
                                      <p:to>
                                        <p:strVal val="visible"/>
                                      </p:to>
                                    </p:set>
                                    <p:animEffect transition="in" filter="fade">
                                      <p:cBhvr>
                                        <p:cTn id="115" dur="500"/>
                                        <p:tgtEl>
                                          <p:spTgt spid="56">
                                            <p:txEl>
                                              <p:pRg st="0" end="0"/>
                                            </p:txEl>
                                          </p:spTgt>
                                        </p:tgtEl>
                                      </p:cBhvr>
                                    </p:animEffect>
                                  </p:childTnLst>
                                </p:cTn>
                              </p:par>
                            </p:childTnLst>
                          </p:cTn>
                        </p:par>
                        <p:par>
                          <p:cTn id="116" fill="hold">
                            <p:stCondLst>
                              <p:cond delay="14000"/>
                            </p:stCondLst>
                            <p:childTnLst>
                              <p:par>
                                <p:cTn id="117" presetID="18" presetClass="entr" presetSubtype="6" fill="hold" grpId="0" nodeType="after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strips(downRight)">
                                      <p:cBhvr>
                                        <p:cTn id="119" dur="500"/>
                                        <p:tgtEl>
                                          <p:spTgt spid="55"/>
                                        </p:tgtEl>
                                      </p:cBhvr>
                                    </p:animEffect>
                                  </p:childTnLst>
                                </p:cTn>
                              </p:par>
                            </p:childTnLst>
                          </p:cTn>
                        </p:par>
                        <p:par>
                          <p:cTn id="120" fill="hold">
                            <p:stCondLst>
                              <p:cond delay="14500"/>
                            </p:stCondLst>
                            <p:childTnLst>
                              <p:par>
                                <p:cTn id="121" presetID="22" presetClass="entr" presetSubtype="2" fill="hold" grpId="0" nodeType="afterEffect">
                                  <p:stCondLst>
                                    <p:cond delay="0"/>
                                  </p:stCondLst>
                                  <p:childTnLst>
                                    <p:set>
                                      <p:cBhvr>
                                        <p:cTn id="122" dur="1" fill="hold">
                                          <p:stCondLst>
                                            <p:cond delay="0"/>
                                          </p:stCondLst>
                                        </p:cTn>
                                        <p:tgtEl>
                                          <p:spTgt spid="10"/>
                                        </p:tgtEl>
                                        <p:attrNameLst>
                                          <p:attrName>style.visibility</p:attrName>
                                        </p:attrNameLst>
                                      </p:cBhvr>
                                      <p:to>
                                        <p:strVal val="visible"/>
                                      </p:to>
                                    </p:set>
                                    <p:animEffect transition="in" filter="wipe(right)">
                                      <p:cBhvr>
                                        <p:cTn id="123" dur="500"/>
                                        <p:tgtEl>
                                          <p:spTgt spid="10"/>
                                        </p:tgtEl>
                                      </p:cBhvr>
                                    </p:animEffect>
                                  </p:childTnLst>
                                </p:cTn>
                              </p:par>
                            </p:childTnLst>
                          </p:cTn>
                        </p:par>
                        <p:par>
                          <p:cTn id="124" fill="hold">
                            <p:stCondLst>
                              <p:cond delay="15000"/>
                            </p:stCondLst>
                            <p:childTnLst>
                              <p:par>
                                <p:cTn id="125" presetID="9" presetClass="entr" presetSubtype="0" fill="hold" nodeType="afterEffect">
                                  <p:stCondLst>
                                    <p:cond delay="0"/>
                                  </p:stCondLst>
                                  <p:childTnLst>
                                    <p:set>
                                      <p:cBhvr>
                                        <p:cTn id="126" dur="1" fill="hold">
                                          <p:stCondLst>
                                            <p:cond delay="0"/>
                                          </p:stCondLst>
                                        </p:cTn>
                                        <p:tgtEl>
                                          <p:spTgt spid="39"/>
                                        </p:tgtEl>
                                        <p:attrNameLst>
                                          <p:attrName>style.visibility</p:attrName>
                                        </p:attrNameLst>
                                      </p:cBhvr>
                                      <p:to>
                                        <p:strVal val="visible"/>
                                      </p:to>
                                    </p:set>
                                    <p:animEffect transition="in" filter="dissolve">
                                      <p:cBhvr>
                                        <p:cTn id="127" dur="500"/>
                                        <p:tgtEl>
                                          <p:spTgt spid="39"/>
                                        </p:tgtEl>
                                      </p:cBhvr>
                                    </p:animEffect>
                                  </p:childTnLst>
                                </p:cTn>
                              </p:par>
                            </p:childTnLst>
                          </p:cTn>
                        </p:par>
                        <p:par>
                          <p:cTn id="128" fill="hold">
                            <p:stCondLst>
                              <p:cond delay="15500"/>
                            </p:stCondLst>
                            <p:childTnLst>
                              <p:par>
                                <p:cTn id="129" presetID="10" presetClass="entr" presetSubtype="0" fill="hold" grpId="0" nodeType="afterEffect">
                                  <p:stCondLst>
                                    <p:cond delay="0"/>
                                  </p:stCondLst>
                                  <p:childTnLst>
                                    <p:set>
                                      <p:cBhvr>
                                        <p:cTn id="130" dur="1" fill="hold">
                                          <p:stCondLst>
                                            <p:cond delay="0"/>
                                          </p:stCondLst>
                                        </p:cTn>
                                        <p:tgtEl>
                                          <p:spTgt spid="54">
                                            <p:txEl>
                                              <p:pRg st="0" end="0"/>
                                            </p:txEl>
                                          </p:spTgt>
                                        </p:tgtEl>
                                        <p:attrNameLst>
                                          <p:attrName>style.visibility</p:attrName>
                                        </p:attrNameLst>
                                      </p:cBhvr>
                                      <p:to>
                                        <p:strVal val="visible"/>
                                      </p:to>
                                    </p:set>
                                    <p:animEffect transition="in" filter="fade">
                                      <p:cBhvr>
                                        <p:cTn id="131" dur="500"/>
                                        <p:tgtEl>
                                          <p:spTgt spid="54">
                                            <p:txEl>
                                              <p:pRg st="0" end="0"/>
                                            </p:txEl>
                                          </p:spTgt>
                                        </p:tgtEl>
                                      </p:cBhvr>
                                    </p:animEffect>
                                  </p:childTnLst>
                                </p:cTn>
                              </p:par>
                            </p:childTnLst>
                          </p:cTn>
                        </p:par>
                        <p:par>
                          <p:cTn id="132" fill="hold">
                            <p:stCondLst>
                              <p:cond delay="16000"/>
                            </p:stCondLst>
                            <p:childTnLst>
                              <p:par>
                                <p:cTn id="133" presetID="18" presetClass="entr" presetSubtype="6" fill="hold" grpId="0" nodeType="afterEffect">
                                  <p:stCondLst>
                                    <p:cond delay="0"/>
                                  </p:stCondLst>
                                  <p:childTnLst>
                                    <p:set>
                                      <p:cBhvr>
                                        <p:cTn id="134" dur="1" fill="hold">
                                          <p:stCondLst>
                                            <p:cond delay="0"/>
                                          </p:stCondLst>
                                        </p:cTn>
                                        <p:tgtEl>
                                          <p:spTgt spid="53"/>
                                        </p:tgtEl>
                                        <p:attrNameLst>
                                          <p:attrName>style.visibility</p:attrName>
                                        </p:attrNameLst>
                                      </p:cBhvr>
                                      <p:to>
                                        <p:strVal val="visible"/>
                                      </p:to>
                                    </p:set>
                                    <p:animEffect transition="in" filter="strips(downRight)">
                                      <p:cBhvr>
                                        <p:cTn id="135" dur="500"/>
                                        <p:tgtEl>
                                          <p:spTgt spid="53"/>
                                        </p:tgtEl>
                                      </p:cBhvr>
                                    </p:animEffect>
                                  </p:childTnLst>
                                </p:cTn>
                              </p:par>
                            </p:childTnLst>
                          </p:cTn>
                        </p:par>
                        <p:par>
                          <p:cTn id="136" fill="hold">
                            <p:stCondLst>
                              <p:cond delay="16500"/>
                            </p:stCondLst>
                            <p:childTnLst>
                              <p:par>
                                <p:cTn id="137" presetID="22" presetClass="entr" presetSubtype="2" fill="hold" grpId="0" nodeType="after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wipe(right)">
                                      <p:cBhvr>
                                        <p:cTn id="139" dur="500"/>
                                        <p:tgtEl>
                                          <p:spTgt spid="16"/>
                                        </p:tgtEl>
                                      </p:cBhvr>
                                    </p:animEffect>
                                  </p:childTnLst>
                                </p:cTn>
                              </p:par>
                            </p:childTnLst>
                          </p:cTn>
                        </p:par>
                        <p:par>
                          <p:cTn id="140" fill="hold">
                            <p:stCondLst>
                              <p:cond delay="17000"/>
                            </p:stCondLst>
                            <p:childTnLst>
                              <p:par>
                                <p:cTn id="141" presetID="22" presetClass="entr" presetSubtype="4" fill="hold" grpId="0" nodeType="afterEffect">
                                  <p:stCondLst>
                                    <p:cond delay="0"/>
                                  </p:stCondLst>
                                  <p:childTnLst>
                                    <p:set>
                                      <p:cBhvr>
                                        <p:cTn id="142" dur="1" fill="hold">
                                          <p:stCondLst>
                                            <p:cond delay="0"/>
                                          </p:stCondLst>
                                        </p:cTn>
                                        <p:tgtEl>
                                          <p:spTgt spid="17"/>
                                        </p:tgtEl>
                                        <p:attrNameLst>
                                          <p:attrName>style.visibility</p:attrName>
                                        </p:attrNameLst>
                                      </p:cBhvr>
                                      <p:to>
                                        <p:strVal val="visible"/>
                                      </p:to>
                                    </p:set>
                                    <p:animEffect transition="in" filter="wipe(down)">
                                      <p:cBhvr>
                                        <p:cTn id="143" dur="500"/>
                                        <p:tgtEl>
                                          <p:spTgt spid="17"/>
                                        </p:tgtEl>
                                      </p:cBhvr>
                                    </p:animEffect>
                                  </p:childTnLst>
                                </p:cTn>
                              </p:par>
                            </p:childTnLst>
                          </p:cTn>
                        </p:par>
                        <p:par>
                          <p:cTn id="144" fill="hold">
                            <p:stCondLst>
                              <p:cond delay="17500"/>
                            </p:stCondLst>
                            <p:childTnLst>
                              <p:par>
                                <p:cTn id="145" presetID="22" presetClass="entr" presetSubtype="8" fill="hold" grpId="0" nodeType="afterEffect">
                                  <p:stCondLst>
                                    <p:cond delay="0"/>
                                  </p:stCondLst>
                                  <p:childTnLst>
                                    <p:set>
                                      <p:cBhvr>
                                        <p:cTn id="146" dur="1" fill="hold">
                                          <p:stCondLst>
                                            <p:cond delay="0"/>
                                          </p:stCondLst>
                                        </p:cTn>
                                        <p:tgtEl>
                                          <p:spTgt spid="18"/>
                                        </p:tgtEl>
                                        <p:attrNameLst>
                                          <p:attrName>style.visibility</p:attrName>
                                        </p:attrNameLst>
                                      </p:cBhvr>
                                      <p:to>
                                        <p:strVal val="visible"/>
                                      </p:to>
                                    </p:set>
                                    <p:animEffect transition="in" filter="wipe(left)">
                                      <p:cBhvr>
                                        <p:cTn id="1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421669" y="1508787"/>
            <a:ext cx="9337873" cy="602535"/>
          </a:xfrm>
          <a:prstGeom prst="roundRect">
            <a:avLst>
              <a:gd name="adj" fmla="val 50000"/>
            </a:avLst>
          </a:prstGeom>
          <a:noFill/>
          <a:ln w="12700" cap="flat">
            <a:solidFill>
              <a:srgbClr val="5B9BD5"/>
            </a:solidFill>
            <a:miter lim="400000"/>
          </a:ln>
          <a:effectLst/>
        </p:spPr>
        <p:txBody>
          <a:bodyPr wrap="square" lIns="19051" tIns="19051" rIns="19051" bIns="19051" numCol="1" anchor="ctr">
            <a:noAutofit/>
          </a:bodyPr>
          <a:lstStyle/>
          <a:p>
            <a:pPr lvl="0"/>
            <a:endParaRPr sz="1735">
              <a:solidFill>
                <a:schemeClr val="bg1"/>
              </a:solidFill>
              <a:cs typeface="+mn-ea"/>
              <a:sym typeface="+mn-lt"/>
            </a:endParaRPr>
          </a:p>
        </p:txBody>
      </p:sp>
      <p:sp>
        <p:nvSpPr>
          <p:cNvPr id="3" name="Shape 3885"/>
          <p:cNvSpPr/>
          <p:nvPr/>
        </p:nvSpPr>
        <p:spPr>
          <a:xfrm>
            <a:off x="2379729" y="2274830"/>
            <a:ext cx="7445247" cy="738472"/>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4" name="Shape 3886"/>
          <p:cNvSpPr/>
          <p:nvPr/>
        </p:nvSpPr>
        <p:spPr>
          <a:xfrm>
            <a:off x="1421669" y="3149907"/>
            <a:ext cx="9337873" cy="602535"/>
          </a:xfrm>
          <a:prstGeom prst="roundRect">
            <a:avLst>
              <a:gd name="adj" fmla="val 50000"/>
            </a:avLst>
          </a:prstGeom>
          <a:noFill/>
          <a:ln w="12700" cap="flat">
            <a:solidFill>
              <a:srgbClr val="5B9BD5"/>
            </a:solidFill>
            <a:miter lim="400000"/>
          </a:ln>
          <a:effectLst/>
        </p:spPr>
        <p:txBody>
          <a:bodyPr wrap="square" lIns="19051" tIns="19051" rIns="19051" bIns="19051" numCol="1" anchor="ctr">
            <a:noAutofit/>
          </a:bodyPr>
          <a:lstStyle/>
          <a:p>
            <a:pPr lvl="0"/>
            <a:endParaRPr sz="1735">
              <a:solidFill>
                <a:schemeClr val="bg1"/>
              </a:solidFill>
              <a:cs typeface="+mn-ea"/>
              <a:sym typeface="+mn-lt"/>
            </a:endParaRPr>
          </a:p>
        </p:txBody>
      </p:sp>
      <p:sp>
        <p:nvSpPr>
          <p:cNvPr id="5" name="Shape 3888"/>
          <p:cNvSpPr/>
          <p:nvPr/>
        </p:nvSpPr>
        <p:spPr>
          <a:xfrm>
            <a:off x="2379729" y="3915948"/>
            <a:ext cx="7445247" cy="738472"/>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335" dirty="0" smtClean="0">
                <a:solidFill>
                  <a:schemeClr val="bg1"/>
                </a:solidFill>
                <a:cs typeface="+mn-ea"/>
                <a:sym typeface="+mn-lt"/>
              </a:rPr>
              <a:t>详写内容</a:t>
            </a:r>
            <a:r>
              <a:rPr lang="en-US" altLang="zh-CN" sz="1335" dirty="0" smtClean="0">
                <a:solidFill>
                  <a:schemeClr val="bg1"/>
                </a:solidFill>
                <a:cs typeface="+mn-ea"/>
                <a:sym typeface="+mn-lt"/>
              </a:rPr>
              <a:t>……</a:t>
            </a:r>
            <a:r>
              <a:rPr lang="zh-CN" altLang="en-US" sz="1335" dirty="0" smtClean="0">
                <a:solidFill>
                  <a:schemeClr val="bg1"/>
                </a:solidFill>
                <a:cs typeface="+mn-ea"/>
                <a:sym typeface="+mn-lt"/>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6" name="Shape 3889"/>
          <p:cNvSpPr/>
          <p:nvPr/>
        </p:nvSpPr>
        <p:spPr>
          <a:xfrm>
            <a:off x="1421669" y="4747773"/>
            <a:ext cx="9337873" cy="602535"/>
          </a:xfrm>
          <a:prstGeom prst="roundRect">
            <a:avLst>
              <a:gd name="adj" fmla="val 50000"/>
            </a:avLst>
          </a:prstGeom>
          <a:noFill/>
          <a:ln w="12700" cap="flat">
            <a:solidFill>
              <a:srgbClr val="5B9BD5"/>
            </a:solidFill>
            <a:miter lim="400000"/>
          </a:ln>
          <a:effectLst/>
        </p:spPr>
        <p:txBody>
          <a:bodyPr wrap="square" lIns="19051" tIns="19051" rIns="19051" bIns="19051" numCol="1" anchor="ctr">
            <a:noAutofit/>
          </a:bodyPr>
          <a:lstStyle/>
          <a:p>
            <a:pPr lvl="0"/>
            <a:endParaRPr sz="1735">
              <a:solidFill>
                <a:schemeClr val="bg1"/>
              </a:solidFill>
              <a:cs typeface="+mn-ea"/>
              <a:sym typeface="+mn-lt"/>
            </a:endParaRPr>
          </a:p>
        </p:txBody>
      </p:sp>
      <p:sp>
        <p:nvSpPr>
          <p:cNvPr id="7" name="Shape 3891"/>
          <p:cNvSpPr/>
          <p:nvPr/>
        </p:nvSpPr>
        <p:spPr>
          <a:xfrm>
            <a:off x="2379729" y="5513815"/>
            <a:ext cx="7445247" cy="738472"/>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335" dirty="0">
                <a:solidFill>
                  <a:schemeClr val="bg1"/>
                </a:solidFill>
                <a:cs typeface="+mn-ea"/>
                <a:sym typeface="+mn-lt"/>
              </a:rPr>
              <a:t>详写内容</a:t>
            </a:r>
            <a:r>
              <a:rPr lang="en-US" altLang="zh-CN" sz="1335" dirty="0">
                <a:solidFill>
                  <a:schemeClr val="bg1"/>
                </a:solidFill>
                <a:cs typeface="+mn-ea"/>
                <a:sym typeface="+mn-lt"/>
              </a:rPr>
              <a:t>……</a:t>
            </a:r>
            <a:r>
              <a:rPr lang="zh-CN" altLang="en-US" sz="1335" dirty="0">
                <a:solidFill>
                  <a:schemeClr val="bg1"/>
                </a:solidFill>
                <a:cs typeface="+mn-ea"/>
                <a:sym typeface="+mn-lt"/>
              </a:rPr>
              <a:t>点击输入本栏的具体文字，简明扼要的说明分项内容，此为概念图解，请根据您的具体内容酌</a:t>
            </a:r>
            <a:r>
              <a:rPr lang="zh-CN" altLang="en-US" sz="1335" dirty="0" smtClean="0">
                <a:solidFill>
                  <a:schemeClr val="bg1"/>
                </a:solidFill>
                <a:cs typeface="+mn-ea"/>
                <a:sym typeface="+mn-lt"/>
              </a:rPr>
              <a:t>情修改。点击输入本栏的具体文字，简明扼要的说明分项内容，此为概念图解，请根据您的具体内容酌情修改。</a:t>
            </a:r>
            <a:endParaRPr lang="en-US" altLang="zh-CN" sz="1335" dirty="0">
              <a:solidFill>
                <a:schemeClr val="bg1"/>
              </a:solidFill>
              <a:cs typeface="+mn-ea"/>
              <a:sym typeface="+mn-lt"/>
            </a:endParaRPr>
          </a:p>
        </p:txBody>
      </p:sp>
      <p:sp>
        <p:nvSpPr>
          <p:cNvPr id="8" name="Text Placeholder 5"/>
          <p:cNvSpPr txBox="1"/>
          <p:nvPr/>
        </p:nvSpPr>
        <p:spPr>
          <a:xfrm>
            <a:off x="4084865" y="1605682"/>
            <a:ext cx="4034972" cy="408745"/>
          </a:xfrm>
          <a:prstGeom prst="rect">
            <a:avLst/>
          </a:prstGeom>
        </p:spPr>
        <p:txBody>
          <a:bodyPr anchor="ctr">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865" dirty="0">
                <a:solidFill>
                  <a:schemeClr val="bg1"/>
                </a:solidFill>
                <a:cs typeface="+mn-ea"/>
                <a:sym typeface="+mn-lt"/>
              </a:rPr>
              <a:t>Q1       </a:t>
            </a:r>
            <a:r>
              <a:rPr lang="zh-CN" altLang="en-US" sz="1865" dirty="0">
                <a:solidFill>
                  <a:schemeClr val="bg1"/>
                </a:solidFill>
                <a:cs typeface="+mn-ea"/>
                <a:sym typeface="+mn-lt"/>
              </a:rPr>
              <a:t>点击输入您的问题标题文本内容</a:t>
            </a:r>
            <a:r>
              <a:rPr lang="en-US" sz="1865" dirty="0">
                <a:solidFill>
                  <a:schemeClr val="bg1"/>
                </a:solidFill>
                <a:cs typeface="+mn-ea"/>
                <a:sym typeface="+mn-lt"/>
              </a:rPr>
              <a:t> ?</a:t>
            </a:r>
            <a:endParaRPr lang="en-US" sz="1865" dirty="0">
              <a:solidFill>
                <a:schemeClr val="bg1"/>
              </a:solidFill>
              <a:cs typeface="+mn-ea"/>
              <a:sym typeface="+mn-lt"/>
            </a:endParaRPr>
          </a:p>
        </p:txBody>
      </p:sp>
      <p:sp>
        <p:nvSpPr>
          <p:cNvPr id="9" name="Text Placeholder 5"/>
          <p:cNvSpPr txBox="1"/>
          <p:nvPr/>
        </p:nvSpPr>
        <p:spPr>
          <a:xfrm>
            <a:off x="4084865" y="4844668"/>
            <a:ext cx="4034972"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65" dirty="0">
                <a:solidFill>
                  <a:schemeClr val="bg1"/>
                </a:solidFill>
                <a:latin typeface="+mn-lt"/>
                <a:ea typeface="+mn-ea"/>
                <a:cs typeface="+mn-ea"/>
                <a:sym typeface="+mn-lt"/>
              </a:rPr>
              <a:t>Q3       </a:t>
            </a:r>
            <a:r>
              <a:rPr lang="zh-CN" altLang="en-US" sz="1865" dirty="0">
                <a:solidFill>
                  <a:schemeClr val="bg1"/>
                </a:solidFill>
                <a:latin typeface="+mn-lt"/>
                <a:ea typeface="+mn-ea"/>
                <a:cs typeface="+mn-ea"/>
                <a:sym typeface="+mn-lt"/>
              </a:rPr>
              <a:t>点击输入您的问题标题文本内容</a:t>
            </a:r>
            <a:r>
              <a:rPr lang="en-US" altLang="zh-CN" sz="1865" dirty="0">
                <a:solidFill>
                  <a:schemeClr val="bg1"/>
                </a:solidFill>
                <a:latin typeface="+mn-lt"/>
                <a:ea typeface="+mn-ea"/>
                <a:cs typeface="+mn-ea"/>
                <a:sym typeface="+mn-lt"/>
              </a:rPr>
              <a:t> ?</a:t>
            </a:r>
            <a:endParaRPr lang="en-US" altLang="zh-CN" sz="1865" dirty="0">
              <a:solidFill>
                <a:schemeClr val="bg1"/>
              </a:solidFill>
              <a:latin typeface="+mn-lt"/>
              <a:ea typeface="+mn-ea"/>
              <a:cs typeface="+mn-ea"/>
              <a:sym typeface="+mn-lt"/>
            </a:endParaRPr>
          </a:p>
        </p:txBody>
      </p:sp>
      <p:sp>
        <p:nvSpPr>
          <p:cNvPr id="11" name="Text Placeholder 5"/>
          <p:cNvSpPr txBox="1"/>
          <p:nvPr/>
        </p:nvSpPr>
        <p:spPr>
          <a:xfrm>
            <a:off x="4084865" y="3246802"/>
            <a:ext cx="4034972" cy="40874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65" dirty="0">
                <a:solidFill>
                  <a:schemeClr val="bg1"/>
                </a:solidFill>
                <a:latin typeface="+mn-lt"/>
                <a:ea typeface="+mn-ea"/>
                <a:cs typeface="+mn-ea"/>
                <a:sym typeface="+mn-lt"/>
              </a:rPr>
              <a:t>Q2       </a:t>
            </a:r>
            <a:r>
              <a:rPr lang="zh-CN" altLang="en-US" sz="1865" dirty="0">
                <a:solidFill>
                  <a:schemeClr val="bg1"/>
                </a:solidFill>
                <a:latin typeface="+mn-lt"/>
                <a:ea typeface="+mn-ea"/>
                <a:cs typeface="+mn-ea"/>
                <a:sym typeface="+mn-lt"/>
              </a:rPr>
              <a:t>点击输入您的问题标题文本内容</a:t>
            </a:r>
            <a:r>
              <a:rPr lang="en-US" altLang="zh-CN" sz="1865" dirty="0">
                <a:solidFill>
                  <a:schemeClr val="bg1"/>
                </a:solidFill>
                <a:latin typeface="+mn-lt"/>
                <a:ea typeface="+mn-ea"/>
                <a:cs typeface="+mn-ea"/>
                <a:sym typeface="+mn-lt"/>
              </a:rPr>
              <a:t> ?</a:t>
            </a:r>
            <a:endParaRPr lang="en-US" altLang="zh-CN" sz="1865" dirty="0">
              <a:solidFill>
                <a:schemeClr val="bg1"/>
              </a:solidFill>
              <a:latin typeface="+mn-lt"/>
              <a:ea typeface="+mn-ea"/>
              <a:cs typeface="+mn-ea"/>
              <a:sym typeface="+mn-lt"/>
            </a:endParaRPr>
          </a:p>
        </p:txBody>
      </p:sp>
      <p:sp>
        <p:nvSpPr>
          <p:cNvPr id="10" name="文本占位符 9"/>
          <p:cNvSpPr>
            <a:spLocks noGrp="1"/>
          </p:cNvSpPr>
          <p:nvPr>
            <p:ph type="body" sz="quarter" idx="10"/>
          </p:nvPr>
        </p:nvSpPr>
        <p:spPr/>
        <p:txBody>
          <a:bodyPr/>
          <a:lstStyle/>
          <a:p>
            <a:r>
              <a:rPr lang="zh-CN" altLang="en-US" dirty="0">
                <a:cs typeface="+mn-ea"/>
                <a:sym typeface="+mn-lt"/>
              </a:rPr>
              <a:t>相关建议及总结</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outVertical)">
                                      <p:cBhvr>
                                        <p:cTn id="19" dur="500"/>
                                        <p:tgtEl>
                                          <p:spTgt spid="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par>
                          <p:cTn id="28" fill="hold">
                            <p:stCondLst>
                              <p:cond delay="3000"/>
                            </p:stCondLst>
                            <p:childTnLst>
                              <p:par>
                                <p:cTn id="29" presetID="16" presetClass="entr" presetSubtype="37"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outVertical)">
                                      <p:cBhvr>
                                        <p:cTn id="31" dur="500"/>
                                        <p:tgtEl>
                                          <p:spTgt spid="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0" y="2857579"/>
            <a:ext cx="12192000" cy="2865974"/>
          </a:xfrm>
          <a:prstGeom prst="rect">
            <a:avLst/>
          </a:prstGeom>
          <a:solidFill>
            <a:srgbClr val="5B9BD5">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TextBox 40"/>
          <p:cNvSpPr txBox="1"/>
          <p:nvPr/>
        </p:nvSpPr>
        <p:spPr>
          <a:xfrm>
            <a:off x="2737312" y="3196584"/>
            <a:ext cx="6972300" cy="1076325"/>
          </a:xfrm>
          <a:prstGeom prst="rect">
            <a:avLst/>
          </a:prstGeom>
          <a:noFill/>
        </p:spPr>
        <p:txBody>
          <a:bodyPr wrap="none" rtlCol="0">
            <a:spAutoFit/>
          </a:bodyPr>
          <a:lstStyle/>
          <a:p>
            <a:pPr algn="ctr"/>
            <a:r>
              <a:rPr lang="zh-CN" altLang="en-US" sz="6400" dirty="0" smtClean="0">
                <a:solidFill>
                  <a:schemeClr val="bg1"/>
                </a:solidFill>
                <a:cs typeface="+mn-ea"/>
                <a:sym typeface="+mn-lt"/>
              </a:rPr>
              <a:t>铭记师恩  感谢有您</a:t>
            </a:r>
            <a:endParaRPr lang="zh-CN" altLang="en-US" sz="6400" dirty="0" smtClean="0">
              <a:solidFill>
                <a:schemeClr val="bg1"/>
              </a:solidFill>
              <a:cs typeface="+mn-ea"/>
              <a:sym typeface="+mn-lt"/>
            </a:endParaRPr>
          </a:p>
        </p:txBody>
      </p:sp>
      <p:sp>
        <p:nvSpPr>
          <p:cNvPr id="27" name="TextBox 41"/>
          <p:cNvSpPr txBox="1"/>
          <p:nvPr/>
        </p:nvSpPr>
        <p:spPr>
          <a:xfrm>
            <a:off x="4582617" y="4290566"/>
            <a:ext cx="3281680" cy="460375"/>
          </a:xfrm>
          <a:prstGeom prst="rect">
            <a:avLst/>
          </a:prstGeom>
          <a:noFill/>
        </p:spPr>
        <p:txBody>
          <a:bodyPr wrap="non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学院</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系</a:t>
            </a:r>
            <a:r>
              <a:rPr lang="en-US"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级</a:t>
            </a:r>
            <a:r>
              <a:rPr lang="en-US" altLang="zh-CN" sz="2400" dirty="0">
                <a:solidFill>
                  <a:schemeClr val="bg1"/>
                </a:solidFill>
                <a:latin typeface="微软雅黑" panose="020B0503020204020204" pitchFamily="34" charset="-122"/>
                <a:ea typeface="微软雅黑" panose="020B0503020204020204" pitchFamily="34" charset="-122"/>
                <a:cs typeface="+mn-ea"/>
                <a:sym typeface="+mn-lt"/>
              </a:rPr>
              <a:t>XX</a:t>
            </a:r>
            <a:r>
              <a:rPr lang="zh-CN" altLang="en-US" sz="2400" dirty="0">
                <a:solidFill>
                  <a:schemeClr val="bg1"/>
                </a:solidFill>
                <a:latin typeface="微软雅黑" panose="020B0503020204020204" pitchFamily="34" charset="-122"/>
                <a:ea typeface="微软雅黑" panose="020B0503020204020204" pitchFamily="34" charset="-122"/>
                <a:cs typeface="+mn-ea"/>
                <a:sym typeface="+mn-lt"/>
              </a:rPr>
              <a:t>班</a:t>
            </a:r>
            <a:endParaRPr lang="zh-CN" altLang="en-US" sz="2400"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28" name="TextBox 43"/>
          <p:cNvSpPr txBox="1"/>
          <p:nvPr/>
        </p:nvSpPr>
        <p:spPr>
          <a:xfrm>
            <a:off x="4757948" y="4993441"/>
            <a:ext cx="3034805" cy="337185"/>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cs typeface="+mn-ea"/>
                <a:sym typeface="+mn-lt"/>
              </a:rPr>
              <a:t>答辩人</a:t>
            </a:r>
            <a:r>
              <a:rPr lang="zh-CN" altLang="en-US" sz="1600" b="1" dirty="0" smtClean="0">
                <a:solidFill>
                  <a:schemeClr val="bg1"/>
                </a:solidFill>
                <a:latin typeface="微软雅黑" panose="020B0503020204020204" pitchFamily="34" charset="-122"/>
                <a:ea typeface="微软雅黑" panose="020B0503020204020204" pitchFamily="34" charset="-122"/>
                <a:cs typeface="+mn-ea"/>
                <a:sym typeface="+mn-lt"/>
              </a:rPr>
              <a:t>：   </a:t>
            </a:r>
            <a:r>
              <a:rPr lang="zh-CN" altLang="en-US" sz="1600" b="1" smtClean="0">
                <a:solidFill>
                  <a:schemeClr val="bg1"/>
                </a:solidFill>
                <a:latin typeface="微软雅黑" panose="020B0503020204020204" pitchFamily="34" charset="-122"/>
                <a:ea typeface="微软雅黑" panose="020B0503020204020204" pitchFamily="34" charset="-122"/>
                <a:cs typeface="+mn-ea"/>
                <a:sym typeface="+mn-lt"/>
              </a:rPr>
              <a:t>导师：</a:t>
            </a:r>
            <a:endParaRPr lang="zh-CN" altLang="en-US" sz="1600" b="1" dirty="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29" name="直接连接符 28"/>
          <p:cNvCxnSpPr/>
          <p:nvPr/>
        </p:nvCxnSpPr>
        <p:spPr>
          <a:xfrm>
            <a:off x="3563351" y="4783008"/>
            <a:ext cx="542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27464" y="1603902"/>
            <a:ext cx="4562632" cy="8920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iterate type="lt">
                                        <p:tmPct val="10000"/>
                                      </p:iterate>
                                      <p:childTnLst>
                                        <p:set>
                                          <p:cBhvr>
                                            <p:cTn id="6" dur="1" fill="hold">
                                              <p:stCondLst>
                                                <p:cond delay="0"/>
                                              </p:stCondLst>
                                            </p:cTn>
                                            <p:tgtEl>
                                              <p:spTgt spid="26"/>
                                            </p:tgtEl>
                                            <p:attrNameLst>
                                              <p:attrName>style.visibility</p:attrName>
                                            </p:attrNameLst>
                                          </p:cBhvr>
                                          <p:to>
                                            <p:strVal val="visible"/>
                                          </p:to>
                                        </p:set>
                                        <p:animEffect transition="in" filter="wipe(down)">
                                          <p:cBhvr>
                                            <p:cTn id="7" dur="1000"/>
                                            <p:tgtEl>
                                              <p:spTgt spid="26"/>
                                            </p:tgtEl>
                                          </p:cBhvr>
                                        </p:animEffect>
                                      </p:childTnLst>
                                    </p:cTn>
                                  </p:par>
                                </p:childTnLst>
                              </p:cTn>
                            </p:par>
                            <p:par>
                              <p:cTn id="8" fill="hold">
                                <p:stCondLst>
                                  <p:cond delay="24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childTnLst>
                              </p:cTn>
                            </p:par>
                            <p:par>
                              <p:cTn id="12" fill="hold">
                                <p:stCondLst>
                                  <p:cond delay="3400"/>
                                </p:stCondLst>
                                <p:childTnLst>
                                  <p:par>
                                    <p:cTn id="13" presetID="2" presetClass="entr" presetSubtype="4" fill="hold" nodeType="afterEffect" p14:presetBounceEnd="50000">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50000">
                                          <p:cBhvr additive="base">
                                            <p:cTn id="15" dur="500" fill="hold"/>
                                            <p:tgtEl>
                                              <p:spTgt spid="29"/>
                                            </p:tgtEl>
                                            <p:attrNameLst>
                                              <p:attrName>ppt_x</p:attrName>
                                            </p:attrNameLst>
                                          </p:cBhvr>
                                          <p:tavLst>
                                            <p:tav tm="0">
                                              <p:val>
                                                <p:strVal val="#ppt_x"/>
                                              </p:val>
                                            </p:tav>
                                            <p:tav tm="100000">
                                              <p:val>
                                                <p:strVal val="#ppt_x"/>
                                              </p:val>
                                            </p:tav>
                                          </p:tavLst>
                                        </p:anim>
                                        <p:anim calcmode="lin" valueType="num" p14:bounceEnd="50000">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39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iterate type="lt">
                                        <p:tmPct val="10000"/>
                                      </p:iterate>
                                      <p:childTnLst>
                                        <p:set>
                                          <p:cBhvr>
                                            <p:cTn id="6" dur="1" fill="hold">
                                              <p:stCondLst>
                                                <p:cond delay="0"/>
                                              </p:stCondLst>
                                            </p:cTn>
                                            <p:tgtEl>
                                              <p:spTgt spid="26"/>
                                            </p:tgtEl>
                                            <p:attrNameLst>
                                              <p:attrName>style.visibility</p:attrName>
                                            </p:attrNameLst>
                                          </p:cBhvr>
                                          <p:to>
                                            <p:strVal val="visible"/>
                                          </p:to>
                                        </p:set>
                                        <p:animEffect transition="in" filter="wipe(down)">
                                          <p:cBhvr>
                                            <p:cTn id="7" dur="1000"/>
                                            <p:tgtEl>
                                              <p:spTgt spid="26"/>
                                            </p:tgtEl>
                                          </p:cBhvr>
                                        </p:animEffect>
                                      </p:childTnLst>
                                    </p:cTn>
                                  </p:par>
                                </p:childTnLst>
                              </p:cTn>
                            </p:par>
                            <p:par>
                              <p:cTn id="8" fill="hold">
                                <p:stCondLst>
                                  <p:cond delay="24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1000"/>
                                            <p:tgtEl>
                                              <p:spTgt spid="27"/>
                                            </p:tgtEl>
                                          </p:cBhvr>
                                        </p:animEffect>
                                      </p:childTnLst>
                                    </p:cTn>
                                  </p:par>
                                </p:childTnLst>
                              </p:cTn>
                            </p:par>
                            <p:par>
                              <p:cTn id="12" fill="hold">
                                <p:stCondLst>
                                  <p:cond delay="34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par>
                              <p:cTn id="17" fill="hold">
                                <p:stCondLst>
                                  <p:cond delay="3900"/>
                                </p:stCondLst>
                                <p:childTnLst>
                                  <p:par>
                                    <p:cTn id="18" presetID="22" presetClass="entr" presetSubtype="8"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7125312" y="3223143"/>
            <a:ext cx="3485499" cy="644384"/>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noFill/>
            <a:ln w="12700" cap="flat">
              <a:solidFill>
                <a:srgbClr val="5B9BD5"/>
              </a:solid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rgbClr val="5B9BD5"/>
            </a:solidFill>
            <a:ln w="12700" cap="flat">
              <a:no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9" name="Group 10"/>
          <p:cNvGrpSpPr/>
          <p:nvPr/>
        </p:nvGrpSpPr>
        <p:grpSpPr>
          <a:xfrm>
            <a:off x="1545760" y="3223143"/>
            <a:ext cx="3493936" cy="644384"/>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rgbClr val="5B9BD5"/>
            </a:solidFill>
            <a:ln w="12700" cap="flat">
              <a:no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noFill/>
            <a:ln w="12700" cap="flat">
              <a:solidFill>
                <a:srgbClr val="5B9BD5"/>
              </a:solid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12" name="Group 14"/>
          <p:cNvGrpSpPr/>
          <p:nvPr/>
        </p:nvGrpSpPr>
        <p:grpSpPr>
          <a:xfrm>
            <a:off x="6772656" y="1796819"/>
            <a:ext cx="3840113" cy="860072"/>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noFill/>
            <a:ln w="12700" cap="flat">
              <a:solidFill>
                <a:srgbClr val="5B9BD5"/>
              </a:solid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rgbClr val="5B9BD5"/>
            </a:solidFill>
            <a:ln w="12700" cap="flat">
              <a:no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15" name="Group 18"/>
          <p:cNvGrpSpPr/>
          <p:nvPr/>
        </p:nvGrpSpPr>
        <p:grpSpPr>
          <a:xfrm>
            <a:off x="1545761" y="1796819"/>
            <a:ext cx="3853815" cy="860072"/>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noFill/>
            <a:ln w="12700" cap="flat">
              <a:solidFill>
                <a:srgbClr val="5B9BD5"/>
              </a:solid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rgbClr val="5B9BD5"/>
            </a:solidFill>
            <a:ln w="12700" cap="flat">
              <a:no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18" name="Group 21"/>
          <p:cNvGrpSpPr/>
          <p:nvPr/>
        </p:nvGrpSpPr>
        <p:grpSpPr>
          <a:xfrm>
            <a:off x="6760061" y="4490235"/>
            <a:ext cx="3869841" cy="860072"/>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noFill/>
            <a:ln w="12700" cap="flat">
              <a:solidFill>
                <a:srgbClr val="5B9BD5"/>
              </a:solid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rgbClr val="5B9BD5"/>
            </a:solidFill>
            <a:ln w="12700" cap="flat">
              <a:no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grpSp>
        <p:nvGrpSpPr>
          <p:cNvPr id="21" name="Group 24"/>
          <p:cNvGrpSpPr/>
          <p:nvPr/>
        </p:nvGrpSpPr>
        <p:grpSpPr>
          <a:xfrm>
            <a:off x="1545760" y="4490235"/>
            <a:ext cx="3853808" cy="860072"/>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noFill/>
            <a:ln w="12700" cap="flat">
              <a:solidFill>
                <a:srgbClr val="5B9BD5"/>
              </a:solid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rgbClr val="5B9BD5"/>
            </a:solidFill>
            <a:ln w="12700" cap="flat">
              <a:noFill/>
              <a:miter lim="400000"/>
            </a:ln>
            <a:effectLst/>
          </p:spPr>
          <p:txBody>
            <a:bodyPr wrap="square" lIns="50800" tIns="50800" rIns="50800" bIns="50800" numCol="1" anchor="ctr">
              <a:noAutofit/>
            </a:bodyPr>
            <a:lstStyle/>
            <a:p>
              <a:pPr>
                <a:spcBef>
                  <a:spcPts val="4500"/>
                </a:spcBef>
                <a:defRPr sz="2500">
                  <a:latin typeface="Aller Light"/>
                  <a:ea typeface="Aller Light"/>
                  <a:cs typeface="Aller Light"/>
                  <a:sym typeface="Aller Light"/>
                </a:defRPr>
              </a:pPr>
              <a:endParaRPr sz="3335">
                <a:solidFill>
                  <a:schemeClr val="bg1"/>
                </a:solidFill>
                <a:cs typeface="+mn-ea"/>
                <a:sym typeface="+mn-lt"/>
              </a:endParaRPr>
            </a:p>
          </p:txBody>
        </p:sp>
      </p:grpSp>
      <p:sp>
        <p:nvSpPr>
          <p:cNvPr id="32" name="Text Placeholder 12"/>
          <p:cNvSpPr txBox="1"/>
          <p:nvPr/>
        </p:nvSpPr>
        <p:spPr>
          <a:xfrm>
            <a:off x="2000251" y="1978359"/>
            <a:ext cx="2612245" cy="382903"/>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点击输入标题内容</a:t>
            </a:r>
            <a:endParaRPr lang="en-GB" altLang="zh-CN" sz="1600" b="1" dirty="0">
              <a:solidFill>
                <a:schemeClr val="bg1"/>
              </a:solidFill>
              <a:latin typeface="+mn-lt"/>
              <a:ea typeface="+mn-ea"/>
              <a:cs typeface="+mn-ea"/>
              <a:sym typeface="+mn-lt"/>
            </a:endParaRPr>
          </a:p>
        </p:txBody>
      </p:sp>
      <p:sp>
        <p:nvSpPr>
          <p:cNvPr id="34" name="Text Placeholder 12"/>
          <p:cNvSpPr txBox="1"/>
          <p:nvPr/>
        </p:nvSpPr>
        <p:spPr>
          <a:xfrm>
            <a:off x="2000251" y="3401574"/>
            <a:ext cx="2612245" cy="382903"/>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点击输入标题内容</a:t>
            </a:r>
            <a:endParaRPr lang="en-GB" altLang="zh-CN" sz="1600" b="1" dirty="0">
              <a:solidFill>
                <a:schemeClr val="bg1"/>
              </a:solidFill>
              <a:latin typeface="+mn-lt"/>
              <a:ea typeface="+mn-ea"/>
              <a:cs typeface="+mn-ea"/>
              <a:sym typeface="+mn-lt"/>
            </a:endParaRPr>
          </a:p>
        </p:txBody>
      </p:sp>
      <p:sp>
        <p:nvSpPr>
          <p:cNvPr id="35" name="Text Placeholder 12"/>
          <p:cNvSpPr txBox="1"/>
          <p:nvPr/>
        </p:nvSpPr>
        <p:spPr>
          <a:xfrm>
            <a:off x="2000250" y="4882215"/>
            <a:ext cx="2612245" cy="382903"/>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点击输入标题内容</a:t>
            </a:r>
            <a:endParaRPr lang="en-GB" altLang="zh-CN" sz="1600" b="1" dirty="0">
              <a:solidFill>
                <a:schemeClr val="bg1"/>
              </a:solidFill>
              <a:latin typeface="+mn-lt"/>
              <a:ea typeface="+mn-ea"/>
              <a:cs typeface="+mn-ea"/>
              <a:sym typeface="+mn-lt"/>
            </a:endParaRPr>
          </a:p>
        </p:txBody>
      </p:sp>
      <p:sp>
        <p:nvSpPr>
          <p:cNvPr id="36" name="Text Placeholder 12"/>
          <p:cNvSpPr txBox="1"/>
          <p:nvPr/>
        </p:nvSpPr>
        <p:spPr>
          <a:xfrm>
            <a:off x="7546936" y="1978359"/>
            <a:ext cx="2612245" cy="382903"/>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点击输入标题内容</a:t>
            </a:r>
            <a:endParaRPr lang="en-GB" altLang="zh-CN" sz="1600" b="1" dirty="0">
              <a:solidFill>
                <a:schemeClr val="bg1"/>
              </a:solidFill>
              <a:latin typeface="+mn-lt"/>
              <a:ea typeface="+mn-ea"/>
              <a:cs typeface="+mn-ea"/>
              <a:sym typeface="+mn-lt"/>
            </a:endParaRPr>
          </a:p>
        </p:txBody>
      </p:sp>
      <p:sp>
        <p:nvSpPr>
          <p:cNvPr id="37" name="Text Placeholder 12"/>
          <p:cNvSpPr txBox="1"/>
          <p:nvPr/>
        </p:nvSpPr>
        <p:spPr>
          <a:xfrm>
            <a:off x="7546936" y="3401574"/>
            <a:ext cx="2612245" cy="382903"/>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点击输入标题内容</a:t>
            </a:r>
            <a:endParaRPr lang="en-GB" altLang="zh-CN" sz="1600" b="1" dirty="0">
              <a:solidFill>
                <a:schemeClr val="bg1"/>
              </a:solidFill>
              <a:latin typeface="+mn-lt"/>
              <a:ea typeface="+mn-ea"/>
              <a:cs typeface="+mn-ea"/>
              <a:sym typeface="+mn-lt"/>
            </a:endParaRPr>
          </a:p>
        </p:txBody>
      </p:sp>
      <p:sp>
        <p:nvSpPr>
          <p:cNvPr id="38" name="Text Placeholder 12"/>
          <p:cNvSpPr txBox="1"/>
          <p:nvPr/>
        </p:nvSpPr>
        <p:spPr>
          <a:xfrm>
            <a:off x="7546935" y="4882215"/>
            <a:ext cx="2612245" cy="382903"/>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600" b="1" dirty="0">
                <a:solidFill>
                  <a:schemeClr val="bg1"/>
                </a:solidFill>
                <a:latin typeface="+mn-lt"/>
                <a:ea typeface="+mn-ea"/>
                <a:cs typeface="+mn-ea"/>
                <a:sym typeface="+mn-lt"/>
              </a:rPr>
              <a:t>点击输入标题内容</a:t>
            </a:r>
            <a:endParaRPr lang="en-GB" altLang="zh-CN" sz="1600" b="1" dirty="0">
              <a:solidFill>
                <a:schemeClr val="bg1"/>
              </a:solidFill>
              <a:latin typeface="+mn-lt"/>
              <a:ea typeface="+mn-ea"/>
              <a:cs typeface="+mn-ea"/>
              <a:sym typeface="+mn-lt"/>
            </a:endParaRPr>
          </a:p>
        </p:txBody>
      </p:sp>
      <p:sp>
        <p:nvSpPr>
          <p:cNvPr id="39" name="Text Placeholder 12"/>
          <p:cNvSpPr txBox="1"/>
          <p:nvPr/>
        </p:nvSpPr>
        <p:spPr>
          <a:xfrm>
            <a:off x="2000249" y="2620902"/>
            <a:ext cx="2367561" cy="165252"/>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335" dirty="0">
                <a:solidFill>
                  <a:schemeClr val="bg1">
                    <a:lumMod val="75000"/>
                  </a:schemeClr>
                </a:solidFill>
                <a:latin typeface="+mn-lt"/>
                <a:ea typeface="+mn-ea"/>
                <a:cs typeface="+mn-ea"/>
                <a:sym typeface="+mn-lt"/>
              </a:rPr>
              <a:t>点击输入本栏的具体文字简明扼要的说明分项内容。</a:t>
            </a:r>
            <a:endParaRPr lang="en-US" altLang="zh-CN" sz="1335" dirty="0">
              <a:solidFill>
                <a:schemeClr val="bg1">
                  <a:lumMod val="75000"/>
                </a:schemeClr>
              </a:solidFill>
              <a:latin typeface="+mn-lt"/>
              <a:ea typeface="+mn-ea"/>
              <a:cs typeface="+mn-ea"/>
              <a:sym typeface="+mn-lt"/>
            </a:endParaRPr>
          </a:p>
        </p:txBody>
      </p:sp>
      <p:sp>
        <p:nvSpPr>
          <p:cNvPr id="40" name="Text Placeholder 12"/>
          <p:cNvSpPr txBox="1"/>
          <p:nvPr/>
        </p:nvSpPr>
        <p:spPr>
          <a:xfrm>
            <a:off x="2000248" y="4051262"/>
            <a:ext cx="2367561" cy="165252"/>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335" dirty="0">
                <a:solidFill>
                  <a:schemeClr val="bg1">
                    <a:lumMod val="75000"/>
                  </a:schemeClr>
                </a:solidFill>
                <a:latin typeface="+mn-lt"/>
                <a:ea typeface="+mn-ea"/>
                <a:cs typeface="+mn-ea"/>
                <a:sym typeface="+mn-lt"/>
              </a:rPr>
              <a:t>点击输入本栏的具体文字简明扼要的说明分项内容。</a:t>
            </a:r>
            <a:endParaRPr lang="en-US" altLang="zh-CN" sz="1335" dirty="0">
              <a:solidFill>
                <a:schemeClr val="bg1">
                  <a:lumMod val="75000"/>
                </a:schemeClr>
              </a:solidFill>
              <a:latin typeface="+mn-lt"/>
              <a:ea typeface="+mn-ea"/>
              <a:cs typeface="+mn-ea"/>
              <a:sym typeface="+mn-lt"/>
            </a:endParaRPr>
          </a:p>
        </p:txBody>
      </p:sp>
      <p:sp>
        <p:nvSpPr>
          <p:cNvPr id="41" name="Text Placeholder 12"/>
          <p:cNvSpPr txBox="1"/>
          <p:nvPr/>
        </p:nvSpPr>
        <p:spPr>
          <a:xfrm>
            <a:off x="2000248" y="5568005"/>
            <a:ext cx="2367561" cy="165252"/>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335" dirty="0">
                <a:solidFill>
                  <a:schemeClr val="bg1">
                    <a:lumMod val="75000"/>
                  </a:schemeClr>
                </a:solidFill>
                <a:latin typeface="+mn-lt"/>
                <a:ea typeface="+mn-ea"/>
                <a:cs typeface="+mn-ea"/>
                <a:sym typeface="+mn-lt"/>
              </a:rPr>
              <a:t>点击输入本栏的具体文字简明扼要的说明分项内容。</a:t>
            </a:r>
            <a:endParaRPr lang="en-US" altLang="zh-CN" sz="1335" dirty="0">
              <a:solidFill>
                <a:schemeClr val="bg1">
                  <a:lumMod val="75000"/>
                </a:schemeClr>
              </a:solidFill>
              <a:latin typeface="+mn-lt"/>
              <a:ea typeface="+mn-ea"/>
              <a:cs typeface="+mn-ea"/>
              <a:sym typeface="+mn-lt"/>
            </a:endParaRPr>
          </a:p>
        </p:txBody>
      </p:sp>
      <p:sp>
        <p:nvSpPr>
          <p:cNvPr id="42" name="Text Placeholder 12"/>
          <p:cNvSpPr txBox="1"/>
          <p:nvPr/>
        </p:nvSpPr>
        <p:spPr>
          <a:xfrm>
            <a:off x="7920204" y="2625075"/>
            <a:ext cx="2243224" cy="16107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335" dirty="0">
                <a:solidFill>
                  <a:schemeClr val="bg1">
                    <a:lumMod val="75000"/>
                  </a:schemeClr>
                </a:solidFill>
                <a:latin typeface="+mn-lt"/>
                <a:ea typeface="+mn-ea"/>
                <a:cs typeface="+mn-ea"/>
                <a:sym typeface="+mn-lt"/>
              </a:rPr>
              <a:t>点击输入本栏的具体文字简明扼要的说明分项内容</a:t>
            </a:r>
            <a:endParaRPr lang="en-US" altLang="zh-CN" sz="1335" dirty="0">
              <a:solidFill>
                <a:schemeClr val="bg1">
                  <a:lumMod val="75000"/>
                </a:schemeClr>
              </a:solidFill>
              <a:latin typeface="+mn-lt"/>
              <a:ea typeface="+mn-ea"/>
              <a:cs typeface="+mn-ea"/>
              <a:sym typeface="+mn-lt"/>
            </a:endParaRPr>
          </a:p>
        </p:txBody>
      </p:sp>
      <p:sp>
        <p:nvSpPr>
          <p:cNvPr id="43" name="Text Placeholder 12"/>
          <p:cNvSpPr txBox="1"/>
          <p:nvPr/>
        </p:nvSpPr>
        <p:spPr>
          <a:xfrm>
            <a:off x="7920203" y="4055435"/>
            <a:ext cx="2243224" cy="16107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335" dirty="0">
                <a:solidFill>
                  <a:schemeClr val="bg1">
                    <a:lumMod val="75000"/>
                  </a:schemeClr>
                </a:solidFill>
                <a:latin typeface="+mn-lt"/>
                <a:ea typeface="+mn-ea"/>
                <a:cs typeface="+mn-ea"/>
                <a:sym typeface="+mn-lt"/>
              </a:rPr>
              <a:t>点击输入本栏的具体文字简明扼要的说明分项内容</a:t>
            </a:r>
            <a:endParaRPr lang="en-US" altLang="zh-CN" sz="1335" dirty="0">
              <a:solidFill>
                <a:schemeClr val="bg1">
                  <a:lumMod val="75000"/>
                </a:schemeClr>
              </a:solidFill>
              <a:latin typeface="+mn-lt"/>
              <a:ea typeface="+mn-ea"/>
              <a:cs typeface="+mn-ea"/>
              <a:sym typeface="+mn-lt"/>
            </a:endParaRPr>
          </a:p>
        </p:txBody>
      </p:sp>
      <p:sp>
        <p:nvSpPr>
          <p:cNvPr id="44" name="Text Placeholder 12"/>
          <p:cNvSpPr txBox="1"/>
          <p:nvPr/>
        </p:nvSpPr>
        <p:spPr>
          <a:xfrm>
            <a:off x="7920203" y="5572178"/>
            <a:ext cx="2243224" cy="16107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1335" dirty="0">
                <a:solidFill>
                  <a:schemeClr val="bg1">
                    <a:lumMod val="75000"/>
                  </a:schemeClr>
                </a:solidFill>
                <a:latin typeface="+mn-lt"/>
                <a:ea typeface="+mn-ea"/>
                <a:cs typeface="+mn-ea"/>
                <a:sym typeface="+mn-lt"/>
              </a:rPr>
              <a:t>点击输入本栏的具体文字简明扼要的说明分项内容</a:t>
            </a:r>
            <a:endParaRPr lang="en-US" altLang="zh-CN" sz="1335" dirty="0">
              <a:solidFill>
                <a:schemeClr val="bg1">
                  <a:lumMod val="75000"/>
                </a:schemeClr>
              </a:solidFill>
              <a:latin typeface="+mn-lt"/>
              <a:ea typeface="+mn-ea"/>
              <a:cs typeface="+mn-ea"/>
              <a:sym typeface="+mn-lt"/>
            </a:endParaRPr>
          </a:p>
        </p:txBody>
      </p:sp>
      <p:grpSp>
        <p:nvGrpSpPr>
          <p:cNvPr id="52" name="组合 51"/>
          <p:cNvGrpSpPr/>
          <p:nvPr/>
        </p:nvGrpSpPr>
        <p:grpSpPr>
          <a:xfrm>
            <a:off x="4755866" y="2237223"/>
            <a:ext cx="2663929" cy="2663928"/>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5B9BD5"/>
              </a:solidFill>
              <a:miter lim="400000"/>
            </a:ln>
          </p:spPr>
          <p:txBody>
            <a:bodyPr lIns="50800" tIns="50800" rIns="50800" bIns="50800" anchor="ctr"/>
            <a:lstStyle/>
            <a:p>
              <a:pPr>
                <a:spcBef>
                  <a:spcPts val="4500"/>
                </a:spcBef>
                <a:defRPr sz="2500">
                  <a:latin typeface="Aller Light"/>
                  <a:ea typeface="Aller Light"/>
                  <a:cs typeface="Aller Light"/>
                  <a:sym typeface="Aller Light"/>
                </a:defRPr>
              </a:pPr>
              <a:endParaRPr sz="3335">
                <a:solidFill>
                  <a:srgbClr val="5B9BD5"/>
                </a:solidFill>
                <a:cs typeface="+mn-ea"/>
                <a:sym typeface="+mn-lt"/>
              </a:endParaRPr>
            </a:p>
          </p:txBody>
        </p:sp>
        <p:sp>
          <p:nvSpPr>
            <p:cNvPr id="45" name="椭圆 44"/>
            <p:cNvSpPr/>
            <p:nvPr/>
          </p:nvSpPr>
          <p:spPr>
            <a:xfrm>
              <a:off x="3699991" y="1747171"/>
              <a:ext cx="1728790" cy="1728790"/>
            </a:xfrm>
            <a:prstGeom prst="ellipse">
              <a:avLst/>
            </a:prstGeom>
            <a:noFill/>
            <a:ln w="7620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65" b="1" dirty="0" smtClean="0">
                  <a:solidFill>
                    <a:srgbClr val="5B9BD5"/>
                  </a:solidFill>
                  <a:cs typeface="+mn-ea"/>
                  <a:sym typeface="+mn-lt"/>
                </a:rPr>
                <a:t>点击输入标题内容</a:t>
              </a:r>
              <a:endParaRPr lang="zh-CN" altLang="en-US" sz="2665" b="1" dirty="0">
                <a:solidFill>
                  <a:srgbClr val="5B9BD5"/>
                </a:solidFill>
                <a:cs typeface="+mn-ea"/>
                <a:sym typeface="+mn-lt"/>
              </a:endParaRPr>
            </a:p>
          </p:txBody>
        </p:sp>
      </p:grpSp>
      <p:sp>
        <p:nvSpPr>
          <p:cNvPr id="2" name="文本占位符 1"/>
          <p:cNvSpPr>
            <a:spLocks noGrp="1"/>
          </p:cNvSpPr>
          <p:nvPr>
            <p:ph type="body" sz="quarter" idx="10"/>
          </p:nvPr>
        </p:nvSpPr>
        <p:spPr/>
        <p:txBody>
          <a:bodyPr/>
          <a:lstStyle/>
          <a:p>
            <a:r>
              <a:rPr lang="zh-CN" altLang="en-US" dirty="0">
                <a:cs typeface="+mn-ea"/>
                <a:sym typeface="+mn-lt"/>
              </a:rPr>
              <a:t>绪论</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500" fill="hold"/>
                                        <p:tgtEl>
                                          <p:spTgt spid="52"/>
                                        </p:tgtEl>
                                        <p:attrNameLst>
                                          <p:attrName>ppt_w</p:attrName>
                                        </p:attrNameLst>
                                      </p:cBhvr>
                                      <p:tavLst>
                                        <p:tav tm="0">
                                          <p:val>
                                            <p:fltVal val="0"/>
                                          </p:val>
                                        </p:tav>
                                        <p:tav tm="100000">
                                          <p:val>
                                            <p:strVal val="#ppt_w"/>
                                          </p:val>
                                        </p:tav>
                                      </p:tavLst>
                                    </p:anim>
                                    <p:anim calcmode="lin" valueType="num">
                                      <p:cBhvr>
                                        <p:cTn id="8" dur="500" fill="hold"/>
                                        <p:tgtEl>
                                          <p:spTgt spid="52"/>
                                        </p:tgtEl>
                                        <p:attrNameLst>
                                          <p:attrName>ppt_h</p:attrName>
                                        </p:attrNameLst>
                                      </p:cBhvr>
                                      <p:tavLst>
                                        <p:tav tm="0">
                                          <p:val>
                                            <p:fltVal val="0"/>
                                          </p:val>
                                        </p:tav>
                                        <p:tav tm="100000">
                                          <p:val>
                                            <p:strVal val="#ppt_h"/>
                                          </p:val>
                                        </p:tav>
                                      </p:tavLst>
                                    </p:anim>
                                    <p:animEffect transition="in" filter="fade">
                                      <p:cBhvr>
                                        <p:cTn id="9" dur="500"/>
                                        <p:tgtEl>
                                          <p:spTgt spid="52"/>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
                                        <p:tgtEl>
                                          <p:spTgt spid="1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fade">
                                      <p:cBhvr>
                                        <p:cTn id="17" dur="500"/>
                                        <p:tgtEl>
                                          <p:spTgt spid="32">
                                            <p:txEl>
                                              <p:pRg st="0" end="0"/>
                                            </p:txEl>
                                          </p:spTgt>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9">
                                            <p:txEl>
                                              <p:pRg st="0" end="0"/>
                                            </p:txEl>
                                          </p:spTgt>
                                        </p:tgtEl>
                                        <p:attrNameLst>
                                          <p:attrName>style.visibility</p:attrName>
                                        </p:attrNameLst>
                                      </p:cBhvr>
                                      <p:to>
                                        <p:strVal val="visible"/>
                                      </p:to>
                                    </p:set>
                                    <p:animEffect transition="in" filter="fade">
                                      <p:cBhvr>
                                        <p:cTn id="21" dur="500"/>
                                        <p:tgtEl>
                                          <p:spTgt spid="39">
                                            <p:txEl>
                                              <p:pRg st="0" end="0"/>
                                            </p:txEl>
                                          </p:spTgt>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2500"/>
                            </p:stCondLst>
                            <p:childTnLst>
                              <p:par>
                                <p:cTn id="27" presetID="10" presetClass="entr" presetSubtype="0" fill="hold" grpId="0" nodeType="afterEffect">
                                  <p:stCondLst>
                                    <p:cond delay="0"/>
                                  </p:stCondLst>
                                  <p:childTnLst>
                                    <p:set>
                                      <p:cBhvr>
                                        <p:cTn id="28" dur="1" fill="hold">
                                          <p:stCondLst>
                                            <p:cond delay="0"/>
                                          </p:stCondLst>
                                        </p:cTn>
                                        <p:tgtEl>
                                          <p:spTgt spid="34">
                                            <p:txEl>
                                              <p:pRg st="0" end="0"/>
                                            </p:txEl>
                                          </p:spTgt>
                                        </p:tgtEl>
                                        <p:attrNameLst>
                                          <p:attrName>style.visibility</p:attrName>
                                        </p:attrNameLst>
                                      </p:cBhvr>
                                      <p:to>
                                        <p:strVal val="visible"/>
                                      </p:to>
                                    </p:set>
                                    <p:animEffect transition="in" filter="fade">
                                      <p:cBhvr>
                                        <p:cTn id="29" dur="500"/>
                                        <p:tgtEl>
                                          <p:spTgt spid="34">
                                            <p:txEl>
                                              <p:pRg st="0" end="0"/>
                                            </p:txEl>
                                          </p:spTgt>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40">
                                            <p:txEl>
                                              <p:pRg st="0" end="0"/>
                                            </p:txEl>
                                          </p:spTgt>
                                        </p:tgtEl>
                                        <p:attrNameLst>
                                          <p:attrName>style.visibility</p:attrName>
                                        </p:attrNameLst>
                                      </p:cBhvr>
                                      <p:to>
                                        <p:strVal val="visible"/>
                                      </p:to>
                                    </p:set>
                                    <p:animEffect transition="in" filter="fade">
                                      <p:cBhvr>
                                        <p:cTn id="33" dur="500"/>
                                        <p:tgtEl>
                                          <p:spTgt spid="40">
                                            <p:txEl>
                                              <p:pRg st="0" end="0"/>
                                            </p:txEl>
                                          </p:spTgt>
                                        </p:tgtEl>
                                      </p:cBhvr>
                                    </p:animEffect>
                                  </p:childTnLst>
                                </p:cTn>
                              </p:par>
                            </p:childTnLst>
                          </p:cTn>
                        </p:par>
                        <p:par>
                          <p:cTn id="34" fill="hold">
                            <p:stCondLst>
                              <p:cond delay="3500"/>
                            </p:stCondLst>
                            <p:childTnLst>
                              <p:par>
                                <p:cTn id="35" presetID="22" presetClass="entr" presetSubtype="2"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par>
                          <p:cTn id="38" fill="hold">
                            <p:stCondLst>
                              <p:cond delay="4000"/>
                            </p:stCondLst>
                            <p:childTnLst>
                              <p:par>
                                <p:cTn id="39" presetID="10" presetClass="entr" presetSubtype="0" fill="hold" grpId="0" nodeType="afterEffect">
                                  <p:stCondLst>
                                    <p:cond delay="0"/>
                                  </p:stCondLst>
                                  <p:childTnLst>
                                    <p:set>
                                      <p:cBhvr>
                                        <p:cTn id="40" dur="1" fill="hold">
                                          <p:stCondLst>
                                            <p:cond delay="0"/>
                                          </p:stCondLst>
                                        </p:cTn>
                                        <p:tgtEl>
                                          <p:spTgt spid="35">
                                            <p:txEl>
                                              <p:pRg st="0" end="0"/>
                                            </p:txEl>
                                          </p:spTgt>
                                        </p:tgtEl>
                                        <p:attrNameLst>
                                          <p:attrName>style.visibility</p:attrName>
                                        </p:attrNameLst>
                                      </p:cBhvr>
                                      <p:to>
                                        <p:strVal val="visible"/>
                                      </p:to>
                                    </p:set>
                                    <p:animEffect transition="in" filter="fade">
                                      <p:cBhvr>
                                        <p:cTn id="41" dur="500"/>
                                        <p:tgtEl>
                                          <p:spTgt spid="35">
                                            <p:txEl>
                                              <p:pRg st="0" end="0"/>
                                            </p:txEl>
                                          </p:spTgt>
                                        </p:tgtEl>
                                      </p:cBhvr>
                                    </p:animEffect>
                                  </p:childTnLst>
                                </p:cTn>
                              </p:par>
                            </p:childTnLst>
                          </p:cTn>
                        </p:par>
                        <p:par>
                          <p:cTn id="42" fill="hold">
                            <p:stCondLst>
                              <p:cond delay="4500"/>
                            </p:stCondLst>
                            <p:childTnLst>
                              <p:par>
                                <p:cTn id="43" presetID="10" presetClass="entr" presetSubtype="0" fill="hold" grpId="0" nodeType="afterEffect">
                                  <p:stCondLst>
                                    <p:cond delay="0"/>
                                  </p:stCondLst>
                                  <p:childTnLst>
                                    <p:set>
                                      <p:cBhvr>
                                        <p:cTn id="44" dur="1" fill="hold">
                                          <p:stCondLst>
                                            <p:cond delay="0"/>
                                          </p:stCondLst>
                                        </p:cTn>
                                        <p:tgtEl>
                                          <p:spTgt spid="41">
                                            <p:txEl>
                                              <p:pRg st="0" end="0"/>
                                            </p:txEl>
                                          </p:spTgt>
                                        </p:tgtEl>
                                        <p:attrNameLst>
                                          <p:attrName>style.visibility</p:attrName>
                                        </p:attrNameLst>
                                      </p:cBhvr>
                                      <p:to>
                                        <p:strVal val="visible"/>
                                      </p:to>
                                    </p:set>
                                    <p:animEffect transition="in" filter="fade">
                                      <p:cBhvr>
                                        <p:cTn id="45" dur="500"/>
                                        <p:tgtEl>
                                          <p:spTgt spid="41">
                                            <p:txEl>
                                              <p:pRg st="0" end="0"/>
                                            </p:txEl>
                                          </p:spTgt>
                                        </p:tgtEl>
                                      </p:cBhvr>
                                    </p:animEffect>
                                  </p:childTnLst>
                                </p:cTn>
                              </p:par>
                            </p:childTnLst>
                          </p:cTn>
                        </p:par>
                        <p:par>
                          <p:cTn id="46" fill="hold">
                            <p:stCondLst>
                              <p:cond delay="5000"/>
                            </p:stCondLst>
                            <p:childTnLst>
                              <p:par>
                                <p:cTn id="47" presetID="22" presetClass="entr" presetSubtype="8"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p:stCondLst>
                              <p:cond delay="5500"/>
                            </p:stCondLst>
                            <p:childTnLst>
                              <p:par>
                                <p:cTn id="51" presetID="10" presetClass="entr" presetSubtype="0" fill="hold" grpId="0" nodeType="afterEffect">
                                  <p:stCondLst>
                                    <p:cond delay="0"/>
                                  </p:stCondLst>
                                  <p:childTnLst>
                                    <p:set>
                                      <p:cBhvr>
                                        <p:cTn id="52" dur="1" fill="hold">
                                          <p:stCondLst>
                                            <p:cond delay="0"/>
                                          </p:stCondLst>
                                        </p:cTn>
                                        <p:tgtEl>
                                          <p:spTgt spid="36">
                                            <p:txEl>
                                              <p:pRg st="0" end="0"/>
                                            </p:txEl>
                                          </p:spTgt>
                                        </p:tgtEl>
                                        <p:attrNameLst>
                                          <p:attrName>style.visibility</p:attrName>
                                        </p:attrNameLst>
                                      </p:cBhvr>
                                      <p:to>
                                        <p:strVal val="visible"/>
                                      </p:to>
                                    </p:set>
                                    <p:animEffect transition="in" filter="fade">
                                      <p:cBhvr>
                                        <p:cTn id="53" dur="500"/>
                                        <p:tgtEl>
                                          <p:spTgt spid="36">
                                            <p:txEl>
                                              <p:pRg st="0" end="0"/>
                                            </p:txEl>
                                          </p:spTgt>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42">
                                            <p:txEl>
                                              <p:pRg st="0" end="0"/>
                                            </p:txEl>
                                          </p:spTgt>
                                        </p:tgtEl>
                                        <p:attrNameLst>
                                          <p:attrName>style.visibility</p:attrName>
                                        </p:attrNameLst>
                                      </p:cBhvr>
                                      <p:to>
                                        <p:strVal val="visible"/>
                                      </p:to>
                                    </p:set>
                                    <p:animEffect transition="in" filter="fade">
                                      <p:cBhvr>
                                        <p:cTn id="57" dur="500"/>
                                        <p:tgtEl>
                                          <p:spTgt spid="42">
                                            <p:txEl>
                                              <p:pRg st="0" end="0"/>
                                            </p:txEl>
                                          </p:spTgt>
                                        </p:tgtEl>
                                      </p:cBhvr>
                                    </p:animEffect>
                                  </p:childTnLst>
                                </p:cTn>
                              </p:par>
                            </p:childTnLst>
                          </p:cTn>
                        </p:par>
                        <p:par>
                          <p:cTn id="58" fill="hold">
                            <p:stCondLst>
                              <p:cond delay="6500"/>
                            </p:stCondLst>
                            <p:childTnLst>
                              <p:par>
                                <p:cTn id="59" presetID="22" presetClass="entr" presetSubtype="8" fill="hold" nodeType="after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left)">
                                      <p:cBhvr>
                                        <p:cTn id="61" dur="500"/>
                                        <p:tgtEl>
                                          <p:spTgt spid="6"/>
                                        </p:tgtEl>
                                      </p:cBhvr>
                                    </p:animEffect>
                                  </p:childTnLst>
                                </p:cTn>
                              </p:par>
                            </p:childTnLst>
                          </p:cTn>
                        </p:par>
                        <p:par>
                          <p:cTn id="62" fill="hold">
                            <p:stCondLst>
                              <p:cond delay="7000"/>
                            </p:stCondLst>
                            <p:childTnLst>
                              <p:par>
                                <p:cTn id="63" presetID="10" presetClass="entr" presetSubtype="0" fill="hold" grpId="0" nodeType="afterEffect">
                                  <p:stCondLst>
                                    <p:cond delay="0"/>
                                  </p:stCondLst>
                                  <p:childTnLst>
                                    <p:set>
                                      <p:cBhvr>
                                        <p:cTn id="64" dur="1" fill="hold">
                                          <p:stCondLst>
                                            <p:cond delay="0"/>
                                          </p:stCondLst>
                                        </p:cTn>
                                        <p:tgtEl>
                                          <p:spTgt spid="37">
                                            <p:txEl>
                                              <p:pRg st="0" end="0"/>
                                            </p:txEl>
                                          </p:spTgt>
                                        </p:tgtEl>
                                        <p:attrNameLst>
                                          <p:attrName>style.visibility</p:attrName>
                                        </p:attrNameLst>
                                      </p:cBhvr>
                                      <p:to>
                                        <p:strVal val="visible"/>
                                      </p:to>
                                    </p:set>
                                    <p:animEffect transition="in" filter="fade">
                                      <p:cBhvr>
                                        <p:cTn id="65" dur="500"/>
                                        <p:tgtEl>
                                          <p:spTgt spid="37">
                                            <p:txEl>
                                              <p:pRg st="0" end="0"/>
                                            </p:txEl>
                                          </p:spTgt>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43">
                                            <p:txEl>
                                              <p:pRg st="0" end="0"/>
                                            </p:txEl>
                                          </p:spTgt>
                                        </p:tgtEl>
                                        <p:attrNameLst>
                                          <p:attrName>style.visibility</p:attrName>
                                        </p:attrNameLst>
                                      </p:cBhvr>
                                      <p:to>
                                        <p:strVal val="visible"/>
                                      </p:to>
                                    </p:set>
                                    <p:animEffect transition="in" filter="fade">
                                      <p:cBhvr>
                                        <p:cTn id="69" dur="500"/>
                                        <p:tgtEl>
                                          <p:spTgt spid="43">
                                            <p:txEl>
                                              <p:pRg st="0" end="0"/>
                                            </p:txEl>
                                          </p:spTgt>
                                        </p:tgtEl>
                                      </p:cBhvr>
                                    </p:animEffect>
                                  </p:childTnLst>
                                </p:cTn>
                              </p:par>
                            </p:childTnLst>
                          </p:cTn>
                        </p:par>
                        <p:par>
                          <p:cTn id="70" fill="hold">
                            <p:stCondLst>
                              <p:cond delay="8000"/>
                            </p:stCondLst>
                            <p:childTnLst>
                              <p:par>
                                <p:cTn id="71" presetID="22" presetClass="entr" presetSubtype="8" fill="hold" nodeType="after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left)">
                                      <p:cBhvr>
                                        <p:cTn id="73" dur="500"/>
                                        <p:tgtEl>
                                          <p:spTgt spid="18"/>
                                        </p:tgtEl>
                                      </p:cBhvr>
                                    </p:animEffect>
                                  </p:childTnLst>
                                </p:cTn>
                              </p:par>
                            </p:childTnLst>
                          </p:cTn>
                        </p:par>
                        <p:par>
                          <p:cTn id="74" fill="hold">
                            <p:stCondLst>
                              <p:cond delay="8500"/>
                            </p:stCondLst>
                            <p:childTnLst>
                              <p:par>
                                <p:cTn id="75" presetID="10" presetClass="entr" presetSubtype="0" fill="hold" grpId="0" nodeType="afterEffect">
                                  <p:stCondLst>
                                    <p:cond delay="0"/>
                                  </p:stCondLst>
                                  <p:childTnLst>
                                    <p:set>
                                      <p:cBhvr>
                                        <p:cTn id="76" dur="1" fill="hold">
                                          <p:stCondLst>
                                            <p:cond delay="0"/>
                                          </p:stCondLst>
                                        </p:cTn>
                                        <p:tgtEl>
                                          <p:spTgt spid="38">
                                            <p:txEl>
                                              <p:pRg st="0" end="0"/>
                                            </p:txEl>
                                          </p:spTgt>
                                        </p:tgtEl>
                                        <p:attrNameLst>
                                          <p:attrName>style.visibility</p:attrName>
                                        </p:attrNameLst>
                                      </p:cBhvr>
                                      <p:to>
                                        <p:strVal val="visible"/>
                                      </p:to>
                                    </p:set>
                                    <p:animEffect transition="in" filter="fade">
                                      <p:cBhvr>
                                        <p:cTn id="77" dur="500"/>
                                        <p:tgtEl>
                                          <p:spTgt spid="38">
                                            <p:txEl>
                                              <p:pRg st="0" end="0"/>
                                            </p:txEl>
                                          </p:spTgt>
                                        </p:tgtEl>
                                      </p:cBhvr>
                                    </p:animEffect>
                                  </p:childTnLst>
                                </p:cTn>
                              </p:par>
                            </p:childTnLst>
                          </p:cTn>
                        </p:par>
                        <p:par>
                          <p:cTn id="78" fill="hold">
                            <p:stCondLst>
                              <p:cond delay="9000"/>
                            </p:stCondLst>
                            <p:childTnLst>
                              <p:par>
                                <p:cTn id="79" presetID="10" presetClass="entr" presetSubtype="0" fill="hold" grpId="0" nodeType="afterEffect">
                                  <p:stCondLst>
                                    <p:cond delay="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295467" y="2948947"/>
            <a:ext cx="1973063" cy="177893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noFill/>
          <a:ln w="19050" cap="flat">
            <a:solidFill>
              <a:srgbClr val="5B9BD5"/>
            </a:solidFill>
            <a:prstDash val="solid"/>
            <a:miter lim="800000"/>
          </a:ln>
        </p:spPr>
        <p:txBody>
          <a:bodyPr vert="horz" wrap="square" lIns="121920" tIns="60960" rIns="121920" bIns="60960" numCol="1" anchor="t" anchorCtr="0" compatLnSpc="1"/>
          <a:lstStyle/>
          <a:p>
            <a:endParaRPr lang="zh-CN" altLang="en-US" sz="2400">
              <a:cs typeface="+mn-ea"/>
              <a:sym typeface="+mn-lt"/>
            </a:endParaRPr>
          </a:p>
        </p:txBody>
      </p:sp>
      <p:sp>
        <p:nvSpPr>
          <p:cNvPr id="3" name="TextBox 2"/>
          <p:cNvSpPr txBox="1"/>
          <p:nvPr/>
        </p:nvSpPr>
        <p:spPr>
          <a:xfrm>
            <a:off x="1676207" y="3263898"/>
            <a:ext cx="1211581" cy="114890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3735" b="1" dirty="0">
                <a:latin typeface="+mn-lt"/>
                <a:ea typeface="+mn-ea"/>
                <a:cs typeface="+mn-ea"/>
                <a:sym typeface="+mn-lt"/>
              </a:rPr>
              <a:t>添加标题</a:t>
            </a:r>
            <a:endParaRPr lang="zh-CN" altLang="en-US" sz="3735" b="1" dirty="0">
              <a:latin typeface="+mn-lt"/>
              <a:ea typeface="+mn-ea"/>
              <a:cs typeface="+mn-ea"/>
              <a:sym typeface="+mn-lt"/>
            </a:endParaRPr>
          </a:p>
        </p:txBody>
      </p:sp>
      <p:sp>
        <p:nvSpPr>
          <p:cNvPr id="4" name="圆角矩形 3"/>
          <p:cNvSpPr/>
          <p:nvPr/>
        </p:nvSpPr>
        <p:spPr>
          <a:xfrm>
            <a:off x="4475323" y="1673097"/>
            <a:ext cx="5972069" cy="602247"/>
          </a:xfrm>
          <a:prstGeom prst="roundRect">
            <a:avLst>
              <a:gd name="adj" fmla="val 20638"/>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5" name="Freeform 5"/>
          <p:cNvSpPr/>
          <p:nvPr/>
        </p:nvSpPr>
        <p:spPr bwMode="auto">
          <a:xfrm>
            <a:off x="3534624" y="1780905"/>
            <a:ext cx="730021" cy="4144372"/>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sp>
        <p:nvSpPr>
          <p:cNvPr id="6" name="圆角矩形 5"/>
          <p:cNvSpPr/>
          <p:nvPr/>
        </p:nvSpPr>
        <p:spPr>
          <a:xfrm>
            <a:off x="4475323" y="2582461"/>
            <a:ext cx="5972069" cy="602247"/>
          </a:xfrm>
          <a:prstGeom prst="roundRect">
            <a:avLst>
              <a:gd name="adj" fmla="val 25274"/>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7" name="圆角矩形 6"/>
          <p:cNvSpPr/>
          <p:nvPr/>
        </p:nvSpPr>
        <p:spPr>
          <a:xfrm>
            <a:off x="4475323" y="3523482"/>
            <a:ext cx="5972069" cy="602247"/>
          </a:xfrm>
          <a:prstGeom prst="roundRect">
            <a:avLst>
              <a:gd name="adj" fmla="val 25274"/>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8" name="圆角矩形 7"/>
          <p:cNvSpPr/>
          <p:nvPr/>
        </p:nvSpPr>
        <p:spPr>
          <a:xfrm>
            <a:off x="4475323" y="4474282"/>
            <a:ext cx="5972069" cy="602247"/>
          </a:xfrm>
          <a:prstGeom prst="roundRect">
            <a:avLst>
              <a:gd name="adj" fmla="val 26820"/>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9" name="TextBox 8"/>
          <p:cNvSpPr txBox="1"/>
          <p:nvPr/>
        </p:nvSpPr>
        <p:spPr>
          <a:xfrm>
            <a:off x="4900005" y="1833289"/>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bg1"/>
                </a:solidFill>
                <a:latin typeface="+mn-lt"/>
                <a:ea typeface="+mn-ea"/>
                <a:cs typeface="+mn-ea"/>
                <a:sym typeface="+mn-lt"/>
              </a:rPr>
              <a:t>点击输入本栏的具体文字，简明扼要的说明分项内容。</a:t>
            </a:r>
            <a:endParaRPr lang="en-US" altLang="zh-CN" sz="1600" dirty="0">
              <a:solidFill>
                <a:schemeClr val="bg1"/>
              </a:solidFill>
              <a:latin typeface="+mn-lt"/>
              <a:ea typeface="+mn-ea"/>
              <a:cs typeface="+mn-ea"/>
              <a:sym typeface="+mn-lt"/>
            </a:endParaRPr>
          </a:p>
        </p:txBody>
      </p:sp>
      <p:sp>
        <p:nvSpPr>
          <p:cNvPr id="10" name="TextBox 9"/>
          <p:cNvSpPr txBox="1"/>
          <p:nvPr/>
        </p:nvSpPr>
        <p:spPr>
          <a:xfrm>
            <a:off x="4900005" y="2735215"/>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bg1"/>
                </a:solidFill>
                <a:latin typeface="+mn-lt"/>
                <a:ea typeface="+mn-ea"/>
                <a:cs typeface="+mn-ea"/>
                <a:sym typeface="+mn-lt"/>
              </a:rPr>
              <a:t>点击输入本栏的具体文字，简明扼要的说明分项内容。</a:t>
            </a:r>
            <a:endParaRPr lang="en-US" altLang="zh-CN" sz="1600" dirty="0">
              <a:solidFill>
                <a:schemeClr val="bg1"/>
              </a:solidFill>
              <a:latin typeface="+mn-lt"/>
              <a:ea typeface="+mn-ea"/>
              <a:cs typeface="+mn-ea"/>
              <a:sym typeface="+mn-lt"/>
            </a:endParaRPr>
          </a:p>
        </p:txBody>
      </p:sp>
      <p:sp>
        <p:nvSpPr>
          <p:cNvPr id="11" name="TextBox 10"/>
          <p:cNvSpPr txBox="1"/>
          <p:nvPr/>
        </p:nvSpPr>
        <p:spPr>
          <a:xfrm>
            <a:off x="4900005" y="3676237"/>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bg1"/>
                </a:solidFill>
                <a:latin typeface="+mn-lt"/>
                <a:ea typeface="+mn-ea"/>
                <a:cs typeface="+mn-ea"/>
                <a:sym typeface="+mn-lt"/>
              </a:rPr>
              <a:t>点击输入本栏的具体文字，简明扼要的说明分项内容。</a:t>
            </a:r>
            <a:endParaRPr lang="en-US" altLang="zh-CN" sz="1600" dirty="0">
              <a:solidFill>
                <a:schemeClr val="bg1"/>
              </a:solidFill>
              <a:latin typeface="+mn-lt"/>
              <a:ea typeface="+mn-ea"/>
              <a:cs typeface="+mn-ea"/>
              <a:sym typeface="+mn-lt"/>
            </a:endParaRPr>
          </a:p>
        </p:txBody>
      </p:sp>
      <p:sp>
        <p:nvSpPr>
          <p:cNvPr id="12" name="TextBox 11"/>
          <p:cNvSpPr txBox="1"/>
          <p:nvPr/>
        </p:nvSpPr>
        <p:spPr>
          <a:xfrm>
            <a:off x="4900005" y="4627037"/>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bg1"/>
                </a:solidFill>
                <a:latin typeface="+mn-lt"/>
                <a:ea typeface="+mn-ea"/>
                <a:cs typeface="+mn-ea"/>
                <a:sym typeface="+mn-lt"/>
              </a:rPr>
              <a:t>点击输入本栏的具体文字，简明扼要的说明分项内容。</a:t>
            </a:r>
            <a:endParaRPr lang="en-US" altLang="zh-CN" sz="1600" dirty="0">
              <a:solidFill>
                <a:schemeClr val="bg1"/>
              </a:solidFill>
              <a:latin typeface="+mn-lt"/>
              <a:ea typeface="+mn-ea"/>
              <a:cs typeface="+mn-ea"/>
              <a:sym typeface="+mn-lt"/>
            </a:endParaRPr>
          </a:p>
        </p:txBody>
      </p:sp>
      <p:sp>
        <p:nvSpPr>
          <p:cNvPr id="13" name="圆角矩形 12"/>
          <p:cNvSpPr/>
          <p:nvPr/>
        </p:nvSpPr>
        <p:spPr>
          <a:xfrm>
            <a:off x="4490642" y="5419042"/>
            <a:ext cx="5972069" cy="602247"/>
          </a:xfrm>
          <a:prstGeom prst="roundRect">
            <a:avLst>
              <a:gd name="adj" fmla="val 26820"/>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cs typeface="+mn-ea"/>
              <a:sym typeface="+mn-lt"/>
            </a:endParaRPr>
          </a:p>
        </p:txBody>
      </p:sp>
      <p:sp>
        <p:nvSpPr>
          <p:cNvPr id="14" name="TextBox 13"/>
          <p:cNvSpPr txBox="1"/>
          <p:nvPr/>
        </p:nvSpPr>
        <p:spPr>
          <a:xfrm>
            <a:off x="4915324" y="5571797"/>
            <a:ext cx="5011339" cy="27045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bg1"/>
                </a:solidFill>
                <a:latin typeface="+mn-lt"/>
                <a:ea typeface="+mn-ea"/>
                <a:cs typeface="+mn-ea"/>
                <a:sym typeface="+mn-lt"/>
              </a:rPr>
              <a:t>点击输入本栏的具体文字，简明扼要的说明分项内容。</a:t>
            </a:r>
            <a:endParaRPr lang="en-US" altLang="zh-CN" sz="1600" dirty="0">
              <a:solidFill>
                <a:schemeClr val="bg1"/>
              </a:solidFill>
              <a:latin typeface="+mn-lt"/>
              <a:ea typeface="+mn-ea"/>
              <a:cs typeface="+mn-ea"/>
              <a:sym typeface="+mn-lt"/>
            </a:endParaRPr>
          </a:p>
        </p:txBody>
      </p:sp>
      <p:sp>
        <p:nvSpPr>
          <p:cNvPr id="15" name="文本占位符 14"/>
          <p:cNvSpPr>
            <a:spLocks noGrp="1"/>
          </p:cNvSpPr>
          <p:nvPr>
            <p:ph type="body" sz="quarter" idx="10"/>
          </p:nvPr>
        </p:nvSpPr>
        <p:spPr/>
        <p:txBody>
          <a:bodyPr/>
          <a:lstStyle/>
          <a:p>
            <a:r>
              <a:rPr lang="zh-CN" altLang="en-US" b="1" dirty="0">
                <a:solidFill>
                  <a:schemeClr val="bg1"/>
                </a:solidFill>
                <a:cs typeface="+mn-ea"/>
                <a:sym typeface="+mn-lt"/>
              </a:rPr>
              <a:t>绪论</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Box 86"/>
          <p:cNvSpPr txBox="1"/>
          <p:nvPr/>
        </p:nvSpPr>
        <p:spPr>
          <a:xfrm>
            <a:off x="14146653" y="8510119"/>
            <a:ext cx="1107996" cy="461665"/>
          </a:xfrm>
          <a:prstGeom prst="rect">
            <a:avLst/>
          </a:prstGeom>
          <a:noFill/>
        </p:spPr>
        <p:txBody>
          <a:bodyPr wrap="none" rtlCol="0">
            <a:spAutoFit/>
          </a:bodyPr>
          <a:lstStyle/>
          <a:p>
            <a:r>
              <a:rPr lang="zh-CN" altLang="en-US" sz="2400" dirty="0">
                <a:cs typeface="+mn-ea"/>
                <a:sym typeface="+mn-lt"/>
              </a:rPr>
              <a:t>延时符</a:t>
            </a:r>
            <a:endParaRPr lang="zh-CN" altLang="en-US" sz="2400" dirty="0">
              <a:cs typeface="+mn-ea"/>
              <a:sym typeface="+mn-lt"/>
            </a:endParaRPr>
          </a:p>
        </p:txBody>
      </p:sp>
      <p:grpSp>
        <p:nvGrpSpPr>
          <p:cNvPr id="50" name="Group 8"/>
          <p:cNvGrpSpPr/>
          <p:nvPr/>
        </p:nvGrpSpPr>
        <p:grpSpPr>
          <a:xfrm>
            <a:off x="874440" y="1371213"/>
            <a:ext cx="1440160" cy="1368153"/>
            <a:chOff x="874440" y="1371212"/>
            <a:chExt cx="1440160" cy="1368152"/>
          </a:xfrm>
          <a:solidFill>
            <a:srgbClr val="5B9BD5"/>
          </a:solidFill>
        </p:grpSpPr>
        <p:sp>
          <p:nvSpPr>
            <p:cNvPr id="51" name="矩形 22"/>
            <p:cNvSpPr/>
            <p:nvPr/>
          </p:nvSpPr>
          <p:spPr>
            <a:xfrm>
              <a:off x="874440" y="1371212"/>
              <a:ext cx="1440160" cy="1368152"/>
            </a:xfrm>
            <a:prstGeom prst="rect">
              <a:avLst/>
            </a:prstGeom>
            <a:grpFill/>
            <a:ln w="25400" cap="flat" cmpd="sng" algn="ctr">
              <a:solidFill>
                <a:schemeClr val="bg1"/>
              </a:solidFill>
              <a:prstDash val="solid"/>
            </a:ln>
            <a:effectLst/>
          </p:spPr>
          <p:txBody>
            <a:bodyPr rtlCol="0" anchor="ctr"/>
            <a:lstStyle/>
            <a:p>
              <a:pPr algn="ctr" defTabSz="913765">
                <a:defRPr/>
              </a:pPr>
              <a:endParaRPr lang="en-US" kern="0">
                <a:solidFill>
                  <a:schemeClr val="bg1"/>
                </a:solidFill>
                <a:cs typeface="+mn-ea"/>
                <a:sym typeface="+mn-lt"/>
              </a:endParaRPr>
            </a:p>
          </p:txBody>
        </p:sp>
        <p:sp>
          <p:nvSpPr>
            <p:cNvPr id="52" name="TextBox 19"/>
            <p:cNvSpPr txBox="1"/>
            <p:nvPr/>
          </p:nvSpPr>
          <p:spPr>
            <a:xfrm flipH="1">
              <a:off x="1123396" y="1676723"/>
              <a:ext cx="942247" cy="683264"/>
            </a:xfrm>
            <a:prstGeom prst="rect">
              <a:avLst/>
            </a:prstGeom>
            <a:grp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913765">
                <a:defRPr/>
              </a:pPr>
              <a:r>
                <a:rPr lang="en-US" altLang="zh-CN" sz="4800" dirty="0">
                  <a:solidFill>
                    <a:schemeClr val="bg1"/>
                  </a:solidFill>
                  <a:latin typeface="+mn-lt"/>
                  <a:ea typeface="+mn-ea"/>
                  <a:cs typeface="+mn-ea"/>
                  <a:sym typeface="+mn-lt"/>
                </a:rPr>
                <a:t>01</a:t>
              </a:r>
              <a:endParaRPr lang="zh-CN" altLang="en-US" sz="4800" dirty="0">
                <a:solidFill>
                  <a:schemeClr val="bg1"/>
                </a:solidFill>
                <a:latin typeface="+mn-lt"/>
                <a:ea typeface="+mn-ea"/>
                <a:cs typeface="+mn-ea"/>
                <a:sym typeface="+mn-lt"/>
              </a:endParaRPr>
            </a:p>
          </p:txBody>
        </p:sp>
      </p:grpSp>
      <p:grpSp>
        <p:nvGrpSpPr>
          <p:cNvPr id="53" name="Group 11"/>
          <p:cNvGrpSpPr/>
          <p:nvPr/>
        </p:nvGrpSpPr>
        <p:grpSpPr>
          <a:xfrm>
            <a:off x="1226128" y="2519934"/>
            <a:ext cx="1440160" cy="1368152"/>
            <a:chOff x="1443616" y="2470434"/>
            <a:chExt cx="1440160" cy="1368152"/>
          </a:xfrm>
          <a:solidFill>
            <a:srgbClr val="5B9BD5"/>
          </a:solidFill>
        </p:grpSpPr>
        <p:sp>
          <p:nvSpPr>
            <p:cNvPr id="54" name="矩形 25"/>
            <p:cNvSpPr/>
            <p:nvPr/>
          </p:nvSpPr>
          <p:spPr>
            <a:xfrm>
              <a:off x="1443616" y="2470434"/>
              <a:ext cx="1440160" cy="1368152"/>
            </a:xfrm>
            <a:prstGeom prst="rect">
              <a:avLst/>
            </a:prstGeom>
            <a:grpFill/>
            <a:ln w="25400" cap="flat" cmpd="sng" algn="ctr">
              <a:solidFill>
                <a:schemeClr val="bg1"/>
              </a:solidFill>
              <a:prstDash val="solid"/>
            </a:ln>
            <a:effectLst>
              <a:outerShdw dist="114300" algn="l" rotWithShape="0">
                <a:sysClr val="window" lastClr="FFFFFF">
                  <a:alpha val="80000"/>
                </a:sysClr>
              </a:outerShdw>
            </a:effectLst>
          </p:spPr>
          <p:txBody>
            <a:bodyPr rtlCol="0" anchor="ctr"/>
            <a:lstStyle/>
            <a:p>
              <a:pPr algn="ctr" defTabSz="913765">
                <a:defRPr/>
              </a:pPr>
              <a:endParaRPr lang="en-US" kern="0">
                <a:solidFill>
                  <a:schemeClr val="bg1"/>
                </a:solidFill>
                <a:cs typeface="+mn-ea"/>
                <a:sym typeface="+mn-lt"/>
              </a:endParaRPr>
            </a:p>
          </p:txBody>
        </p:sp>
        <p:sp>
          <p:nvSpPr>
            <p:cNvPr id="55" name="TextBox 20"/>
            <p:cNvSpPr txBox="1"/>
            <p:nvPr/>
          </p:nvSpPr>
          <p:spPr>
            <a:xfrm flipH="1">
              <a:off x="1555444" y="2865492"/>
              <a:ext cx="942247" cy="683264"/>
            </a:xfrm>
            <a:prstGeom prst="rect">
              <a:avLst/>
            </a:prstGeom>
            <a:grp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913765">
                <a:defRPr/>
              </a:pPr>
              <a:r>
                <a:rPr lang="en-US" altLang="zh-CN" sz="4800" dirty="0">
                  <a:solidFill>
                    <a:schemeClr val="bg1"/>
                  </a:solidFill>
                  <a:latin typeface="+mn-lt"/>
                  <a:ea typeface="+mn-ea"/>
                  <a:cs typeface="+mn-ea"/>
                  <a:sym typeface="+mn-lt"/>
                </a:rPr>
                <a:t>02</a:t>
              </a:r>
              <a:endParaRPr lang="zh-CN" altLang="en-US" sz="4800" dirty="0">
                <a:solidFill>
                  <a:schemeClr val="bg1"/>
                </a:solidFill>
                <a:latin typeface="+mn-lt"/>
                <a:ea typeface="+mn-ea"/>
                <a:cs typeface="+mn-ea"/>
                <a:sym typeface="+mn-lt"/>
              </a:endParaRPr>
            </a:p>
          </p:txBody>
        </p:sp>
      </p:grpSp>
      <p:grpSp>
        <p:nvGrpSpPr>
          <p:cNvPr id="56" name="Group 14"/>
          <p:cNvGrpSpPr/>
          <p:nvPr/>
        </p:nvGrpSpPr>
        <p:grpSpPr>
          <a:xfrm>
            <a:off x="874440" y="3675471"/>
            <a:ext cx="1440160" cy="1368153"/>
            <a:chOff x="874440" y="3675468"/>
            <a:chExt cx="1440160" cy="1368152"/>
          </a:xfrm>
          <a:solidFill>
            <a:srgbClr val="5B9BD5"/>
          </a:solidFill>
        </p:grpSpPr>
        <p:sp>
          <p:nvSpPr>
            <p:cNvPr id="57" name="矩形 28"/>
            <p:cNvSpPr/>
            <p:nvPr/>
          </p:nvSpPr>
          <p:spPr>
            <a:xfrm>
              <a:off x="874440" y="3675468"/>
              <a:ext cx="1440160" cy="1368152"/>
            </a:xfrm>
            <a:prstGeom prst="rect">
              <a:avLst/>
            </a:prstGeom>
            <a:grpFill/>
            <a:ln w="25400" cap="flat" cmpd="sng" algn="ctr">
              <a:solidFill>
                <a:schemeClr val="bg1"/>
              </a:solidFill>
              <a:prstDash val="solid"/>
            </a:ln>
            <a:effectLst/>
          </p:spPr>
          <p:txBody>
            <a:bodyPr rtlCol="0" anchor="ctr"/>
            <a:lstStyle/>
            <a:p>
              <a:pPr algn="ctr" defTabSz="913765">
                <a:defRPr/>
              </a:pPr>
              <a:endParaRPr lang="en-US" kern="0">
                <a:solidFill>
                  <a:schemeClr val="bg1"/>
                </a:solidFill>
                <a:cs typeface="+mn-ea"/>
                <a:sym typeface="+mn-lt"/>
              </a:endParaRPr>
            </a:p>
          </p:txBody>
        </p:sp>
        <p:sp>
          <p:nvSpPr>
            <p:cNvPr id="58" name="TextBox 21"/>
            <p:cNvSpPr txBox="1"/>
            <p:nvPr/>
          </p:nvSpPr>
          <p:spPr>
            <a:xfrm flipH="1">
              <a:off x="1084320" y="4001699"/>
              <a:ext cx="942247" cy="683264"/>
            </a:xfrm>
            <a:prstGeom prst="rect">
              <a:avLst/>
            </a:prstGeom>
            <a:grp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913765">
                <a:defRPr/>
              </a:pPr>
              <a:r>
                <a:rPr lang="en-US" altLang="zh-CN" sz="4800" dirty="0">
                  <a:solidFill>
                    <a:schemeClr val="bg1"/>
                  </a:solidFill>
                  <a:latin typeface="+mn-lt"/>
                  <a:ea typeface="+mn-ea"/>
                  <a:cs typeface="+mn-ea"/>
                  <a:sym typeface="+mn-lt"/>
                </a:rPr>
                <a:t>03</a:t>
              </a:r>
              <a:endParaRPr lang="zh-CN" altLang="en-US" sz="4800" dirty="0">
                <a:solidFill>
                  <a:schemeClr val="bg1"/>
                </a:solidFill>
                <a:latin typeface="+mn-lt"/>
                <a:ea typeface="+mn-ea"/>
                <a:cs typeface="+mn-ea"/>
                <a:sym typeface="+mn-lt"/>
              </a:endParaRPr>
            </a:p>
          </p:txBody>
        </p:sp>
      </p:grpSp>
      <p:grpSp>
        <p:nvGrpSpPr>
          <p:cNvPr id="59" name="Group 17"/>
          <p:cNvGrpSpPr/>
          <p:nvPr/>
        </p:nvGrpSpPr>
        <p:grpSpPr>
          <a:xfrm>
            <a:off x="1306488" y="4827599"/>
            <a:ext cx="1440160" cy="1368153"/>
            <a:chOff x="1306488" y="4827596"/>
            <a:chExt cx="1440160" cy="1368152"/>
          </a:xfrm>
          <a:solidFill>
            <a:srgbClr val="5B9BD5"/>
          </a:solidFill>
        </p:grpSpPr>
        <p:sp>
          <p:nvSpPr>
            <p:cNvPr id="60" name="矩形 31"/>
            <p:cNvSpPr/>
            <p:nvPr/>
          </p:nvSpPr>
          <p:spPr>
            <a:xfrm>
              <a:off x="1306488" y="4827596"/>
              <a:ext cx="1440160" cy="1368152"/>
            </a:xfrm>
            <a:prstGeom prst="rect">
              <a:avLst/>
            </a:prstGeom>
            <a:grpFill/>
            <a:ln w="25400" cap="flat" cmpd="sng" algn="ctr">
              <a:solidFill>
                <a:schemeClr val="bg1"/>
              </a:solidFill>
              <a:prstDash val="solid"/>
            </a:ln>
            <a:effectLst/>
          </p:spPr>
          <p:txBody>
            <a:bodyPr rtlCol="0" anchor="ctr"/>
            <a:lstStyle/>
            <a:p>
              <a:pPr algn="ctr" defTabSz="913765">
                <a:defRPr/>
              </a:pPr>
              <a:endParaRPr lang="en-US" kern="0">
                <a:solidFill>
                  <a:schemeClr val="bg1"/>
                </a:solidFill>
                <a:cs typeface="+mn-ea"/>
                <a:sym typeface="+mn-lt"/>
              </a:endParaRPr>
            </a:p>
          </p:txBody>
        </p:sp>
        <p:sp>
          <p:nvSpPr>
            <p:cNvPr id="61" name="TextBox 22"/>
            <p:cNvSpPr txBox="1"/>
            <p:nvPr/>
          </p:nvSpPr>
          <p:spPr>
            <a:xfrm flipH="1">
              <a:off x="1516368" y="5190467"/>
              <a:ext cx="942247" cy="683264"/>
            </a:xfrm>
            <a:prstGeom prst="rect">
              <a:avLst/>
            </a:prstGeom>
            <a:grpFill/>
            <a:ln>
              <a:noFill/>
            </a:ln>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algn="ctr" defTabSz="913765">
                <a:defRPr/>
              </a:pPr>
              <a:r>
                <a:rPr lang="en-US" altLang="zh-CN" sz="4800" dirty="0">
                  <a:solidFill>
                    <a:schemeClr val="bg1"/>
                  </a:solidFill>
                  <a:latin typeface="+mn-lt"/>
                  <a:ea typeface="+mn-ea"/>
                  <a:cs typeface="+mn-ea"/>
                  <a:sym typeface="+mn-lt"/>
                </a:rPr>
                <a:t>04</a:t>
              </a:r>
              <a:endParaRPr lang="zh-CN" altLang="en-US" sz="4800" dirty="0">
                <a:solidFill>
                  <a:schemeClr val="bg1"/>
                </a:solidFill>
                <a:latin typeface="+mn-lt"/>
                <a:ea typeface="+mn-ea"/>
                <a:cs typeface="+mn-ea"/>
                <a:sym typeface="+mn-lt"/>
              </a:endParaRPr>
            </a:p>
          </p:txBody>
        </p:sp>
      </p:grpSp>
      <p:grpSp>
        <p:nvGrpSpPr>
          <p:cNvPr id="62" name="Group 3"/>
          <p:cNvGrpSpPr/>
          <p:nvPr/>
        </p:nvGrpSpPr>
        <p:grpSpPr>
          <a:xfrm>
            <a:off x="3178696" y="1439355"/>
            <a:ext cx="4464496" cy="1368152"/>
            <a:chOff x="3178696" y="1439355"/>
            <a:chExt cx="4464496" cy="1368152"/>
          </a:xfrm>
        </p:grpSpPr>
        <p:sp>
          <p:nvSpPr>
            <p:cNvPr id="63" name="矩形 24"/>
            <p:cNvSpPr/>
            <p:nvPr/>
          </p:nvSpPr>
          <p:spPr>
            <a:xfrm>
              <a:off x="3178696" y="1439355"/>
              <a:ext cx="4464496" cy="1368152"/>
            </a:xfrm>
            <a:prstGeom prst="rect">
              <a:avLst/>
            </a:prstGeom>
            <a:noFill/>
            <a:ln w="25400" cap="flat" cmpd="sng" algn="ctr">
              <a:solidFill>
                <a:srgbClr val="5B9BD5"/>
              </a:solidFill>
              <a:prstDash val="solid"/>
            </a:ln>
            <a:effectLst/>
          </p:spPr>
          <p:txBody>
            <a:bodyPr rtlCol="0" anchor="ctr"/>
            <a:lstStyle/>
            <a:p>
              <a:pPr algn="ctr" defTabSz="913765">
                <a:lnSpc>
                  <a:spcPct val="150000"/>
                </a:lnSpc>
                <a:defRPr/>
              </a:pPr>
              <a:endParaRPr lang="en-US" sz="1600" kern="0">
                <a:solidFill>
                  <a:schemeClr val="bg1"/>
                </a:solidFill>
                <a:cs typeface="+mn-ea"/>
                <a:sym typeface="+mn-lt"/>
              </a:endParaRPr>
            </a:p>
          </p:txBody>
        </p:sp>
        <p:sp>
          <p:nvSpPr>
            <p:cNvPr id="64" name="Rectangle 28"/>
            <p:cNvSpPr/>
            <p:nvPr/>
          </p:nvSpPr>
          <p:spPr>
            <a:xfrm>
              <a:off x="3450024" y="1649023"/>
              <a:ext cx="3921839" cy="645160"/>
            </a:xfrm>
            <a:prstGeom prst="rect">
              <a:avLst/>
            </a:prstGeom>
          </p:spPr>
          <p:txBody>
            <a:bodyPr wrap="square">
              <a:spAutoFit/>
            </a:bodyPr>
            <a:lstStyle/>
            <a:p>
              <a:pPr>
                <a:lnSpc>
                  <a:spcPct val="150000"/>
                </a:lnSpc>
              </a:pPr>
              <a:r>
                <a:rPr sz="1200" dirty="0">
                  <a:solidFill>
                    <a:schemeClr val="bg1"/>
                  </a:solidFill>
                  <a:cs typeface="+mn-ea"/>
                  <a:sym typeface="+mn-lt"/>
                </a:rPr>
                <a:t>单击此处添加您的文字内容。本模板的所有素材和逻辑图表，均可自由编辑替换和移动。</a:t>
              </a:r>
              <a:endParaRPr sz="1200" dirty="0">
                <a:solidFill>
                  <a:schemeClr val="bg1"/>
                </a:solidFill>
                <a:cs typeface="+mn-ea"/>
                <a:sym typeface="+mn-lt"/>
              </a:endParaRPr>
            </a:p>
          </p:txBody>
        </p:sp>
      </p:grpSp>
      <p:grpSp>
        <p:nvGrpSpPr>
          <p:cNvPr id="65" name="Group 4"/>
          <p:cNvGrpSpPr/>
          <p:nvPr/>
        </p:nvGrpSpPr>
        <p:grpSpPr>
          <a:xfrm>
            <a:off x="3610744" y="2523341"/>
            <a:ext cx="4464496" cy="1368153"/>
            <a:chOff x="3610744" y="2523340"/>
            <a:chExt cx="4464496" cy="1368152"/>
          </a:xfrm>
        </p:grpSpPr>
        <p:sp>
          <p:nvSpPr>
            <p:cNvPr id="66" name="矩形 27"/>
            <p:cNvSpPr/>
            <p:nvPr/>
          </p:nvSpPr>
          <p:spPr>
            <a:xfrm>
              <a:off x="3610744" y="2523340"/>
              <a:ext cx="4464496" cy="1368152"/>
            </a:xfrm>
            <a:prstGeom prst="rect">
              <a:avLst/>
            </a:prstGeom>
            <a:noFill/>
            <a:ln w="25400" cap="flat" cmpd="sng" algn="ctr">
              <a:solidFill>
                <a:srgbClr val="5B9BD5"/>
              </a:solidFill>
              <a:prstDash val="solid"/>
            </a:ln>
            <a:effectLst/>
          </p:spPr>
          <p:txBody>
            <a:bodyPr rtlCol="0" anchor="ctr"/>
            <a:lstStyle/>
            <a:p>
              <a:pPr algn="ctr" defTabSz="913765">
                <a:lnSpc>
                  <a:spcPct val="150000"/>
                </a:lnSpc>
                <a:defRPr/>
              </a:pPr>
              <a:endParaRPr lang="en-US" sz="1600" kern="0">
                <a:solidFill>
                  <a:schemeClr val="bg1"/>
                </a:solidFill>
                <a:cs typeface="+mn-ea"/>
                <a:sym typeface="+mn-lt"/>
              </a:endParaRPr>
            </a:p>
          </p:txBody>
        </p:sp>
        <p:sp>
          <p:nvSpPr>
            <p:cNvPr id="67" name="Rectangle 29"/>
            <p:cNvSpPr/>
            <p:nvPr/>
          </p:nvSpPr>
          <p:spPr>
            <a:xfrm>
              <a:off x="3882072" y="2807507"/>
              <a:ext cx="3921839" cy="645160"/>
            </a:xfrm>
            <a:prstGeom prst="rect">
              <a:avLst/>
            </a:prstGeom>
          </p:spPr>
          <p:txBody>
            <a:bodyPr wrap="square">
              <a:spAutoFit/>
            </a:bodyPr>
            <a:lstStyle/>
            <a:p>
              <a:pPr>
                <a:lnSpc>
                  <a:spcPct val="150000"/>
                </a:lnSpc>
              </a:pPr>
              <a:r>
                <a:rPr sz="1200" dirty="0">
                  <a:solidFill>
                    <a:schemeClr val="bg1"/>
                  </a:solidFill>
                  <a:cs typeface="+mn-ea"/>
                  <a:sym typeface="+mn-lt"/>
                </a:rPr>
                <a:t>单击此处添加您的文字内容。本模板的所有素材和逻辑图表，均可自由编辑替换和移动。</a:t>
              </a:r>
              <a:endParaRPr sz="1200" dirty="0">
                <a:solidFill>
                  <a:schemeClr val="bg1"/>
                </a:solidFill>
                <a:cs typeface="+mn-ea"/>
                <a:sym typeface="+mn-lt"/>
              </a:endParaRPr>
            </a:p>
          </p:txBody>
        </p:sp>
      </p:grpSp>
      <p:grpSp>
        <p:nvGrpSpPr>
          <p:cNvPr id="68" name="Group 5"/>
          <p:cNvGrpSpPr/>
          <p:nvPr/>
        </p:nvGrpSpPr>
        <p:grpSpPr>
          <a:xfrm>
            <a:off x="3178696" y="3675467"/>
            <a:ext cx="4464496" cy="1368152"/>
            <a:chOff x="3178696" y="3675468"/>
            <a:chExt cx="4464496" cy="1368152"/>
          </a:xfrm>
        </p:grpSpPr>
        <p:sp>
          <p:nvSpPr>
            <p:cNvPr id="69" name="矩形 30"/>
            <p:cNvSpPr/>
            <p:nvPr/>
          </p:nvSpPr>
          <p:spPr>
            <a:xfrm>
              <a:off x="3178696" y="3675468"/>
              <a:ext cx="4464496" cy="1368152"/>
            </a:xfrm>
            <a:prstGeom prst="rect">
              <a:avLst/>
            </a:prstGeom>
            <a:noFill/>
            <a:ln w="25400" cap="flat" cmpd="sng" algn="ctr">
              <a:solidFill>
                <a:srgbClr val="5B9BD5"/>
              </a:solidFill>
              <a:prstDash val="solid"/>
            </a:ln>
            <a:effectLst/>
          </p:spPr>
          <p:txBody>
            <a:bodyPr rtlCol="0" anchor="ctr"/>
            <a:lstStyle/>
            <a:p>
              <a:pPr algn="ctr" defTabSz="913765">
                <a:lnSpc>
                  <a:spcPct val="150000"/>
                </a:lnSpc>
                <a:defRPr/>
              </a:pPr>
              <a:endParaRPr lang="en-US" sz="1600" kern="0">
                <a:solidFill>
                  <a:schemeClr val="bg1"/>
                </a:solidFill>
                <a:cs typeface="+mn-ea"/>
                <a:sym typeface="+mn-lt"/>
              </a:endParaRPr>
            </a:p>
          </p:txBody>
        </p:sp>
        <p:sp>
          <p:nvSpPr>
            <p:cNvPr id="70" name="Rectangle 30"/>
            <p:cNvSpPr/>
            <p:nvPr/>
          </p:nvSpPr>
          <p:spPr>
            <a:xfrm>
              <a:off x="3450023" y="3939724"/>
              <a:ext cx="3921839" cy="645160"/>
            </a:xfrm>
            <a:prstGeom prst="rect">
              <a:avLst/>
            </a:prstGeom>
          </p:spPr>
          <p:txBody>
            <a:bodyPr wrap="square">
              <a:spAutoFit/>
            </a:bodyPr>
            <a:lstStyle/>
            <a:p>
              <a:pPr>
                <a:lnSpc>
                  <a:spcPct val="150000"/>
                </a:lnSpc>
              </a:pPr>
              <a:r>
                <a:rPr sz="1200" dirty="0">
                  <a:solidFill>
                    <a:schemeClr val="bg1"/>
                  </a:solidFill>
                  <a:cs typeface="+mn-ea"/>
                  <a:sym typeface="+mn-lt"/>
                </a:rPr>
                <a:t>单击此处添加您的文字内容。本模板的所有素材和逻辑图表，均可自由编辑替换和移动。</a:t>
              </a:r>
              <a:endParaRPr sz="1200" dirty="0">
                <a:solidFill>
                  <a:schemeClr val="bg1"/>
                </a:solidFill>
                <a:cs typeface="+mn-ea"/>
                <a:sym typeface="+mn-lt"/>
              </a:endParaRPr>
            </a:p>
          </p:txBody>
        </p:sp>
      </p:grpSp>
      <p:grpSp>
        <p:nvGrpSpPr>
          <p:cNvPr id="71" name="Group 6"/>
          <p:cNvGrpSpPr/>
          <p:nvPr/>
        </p:nvGrpSpPr>
        <p:grpSpPr>
          <a:xfrm>
            <a:off x="3610744" y="4827597"/>
            <a:ext cx="4464496" cy="1368152"/>
            <a:chOff x="3610744" y="4827596"/>
            <a:chExt cx="4464496" cy="1368152"/>
          </a:xfrm>
        </p:grpSpPr>
        <p:sp>
          <p:nvSpPr>
            <p:cNvPr id="72" name="矩形 33"/>
            <p:cNvSpPr/>
            <p:nvPr/>
          </p:nvSpPr>
          <p:spPr>
            <a:xfrm>
              <a:off x="3610744" y="4827596"/>
              <a:ext cx="4464496" cy="1368152"/>
            </a:xfrm>
            <a:prstGeom prst="rect">
              <a:avLst/>
            </a:prstGeom>
            <a:noFill/>
            <a:ln w="25400" cap="flat" cmpd="sng" algn="ctr">
              <a:solidFill>
                <a:srgbClr val="5B9BD5"/>
              </a:solidFill>
              <a:prstDash val="solid"/>
            </a:ln>
            <a:effectLst/>
          </p:spPr>
          <p:txBody>
            <a:bodyPr rtlCol="0" anchor="ctr"/>
            <a:lstStyle/>
            <a:p>
              <a:pPr algn="ctr" defTabSz="913765">
                <a:lnSpc>
                  <a:spcPct val="150000"/>
                </a:lnSpc>
                <a:defRPr/>
              </a:pPr>
              <a:endParaRPr lang="en-US" sz="1600" kern="0">
                <a:solidFill>
                  <a:schemeClr val="bg1"/>
                </a:solidFill>
                <a:cs typeface="+mn-ea"/>
                <a:sym typeface="+mn-lt"/>
              </a:endParaRPr>
            </a:p>
          </p:txBody>
        </p:sp>
        <p:sp>
          <p:nvSpPr>
            <p:cNvPr id="73" name="Rectangle 31"/>
            <p:cNvSpPr/>
            <p:nvPr/>
          </p:nvSpPr>
          <p:spPr>
            <a:xfrm>
              <a:off x="3882072" y="5200949"/>
              <a:ext cx="3921839" cy="645160"/>
            </a:xfrm>
            <a:prstGeom prst="rect">
              <a:avLst/>
            </a:prstGeom>
          </p:spPr>
          <p:txBody>
            <a:bodyPr wrap="square">
              <a:spAutoFit/>
            </a:bodyPr>
            <a:lstStyle/>
            <a:p>
              <a:pPr>
                <a:lnSpc>
                  <a:spcPct val="150000"/>
                </a:lnSpc>
              </a:pPr>
              <a:r>
                <a:rPr sz="1200" dirty="0">
                  <a:solidFill>
                    <a:schemeClr val="bg1"/>
                  </a:solidFill>
                  <a:cs typeface="+mn-ea"/>
                  <a:sym typeface="+mn-lt"/>
                </a:rPr>
                <a:t>单击此处添加您的文字内容。本模板的所有素材和逻辑图表，均可自由编辑替换和移动。</a:t>
              </a:r>
              <a:endParaRPr sz="1200" dirty="0">
                <a:solidFill>
                  <a:schemeClr val="bg1"/>
                </a:solidFill>
                <a:cs typeface="+mn-ea"/>
                <a:sym typeface="+mn-lt"/>
              </a:endParaRPr>
            </a:p>
          </p:txBody>
        </p:sp>
      </p:grpSp>
      <p:sp>
        <p:nvSpPr>
          <p:cNvPr id="74" name="Rectangle 34"/>
          <p:cNvSpPr/>
          <p:nvPr/>
        </p:nvSpPr>
        <p:spPr>
          <a:xfrm>
            <a:off x="8346569" y="2606471"/>
            <a:ext cx="3640747" cy="953135"/>
          </a:xfrm>
          <a:prstGeom prst="rect">
            <a:avLst/>
          </a:prstGeom>
        </p:spPr>
        <p:txBody>
          <a:bodyPr wrap="square">
            <a:spAutoFit/>
          </a:bodyPr>
          <a:lstStyle/>
          <a:p>
            <a:pPr>
              <a:lnSpc>
                <a:spcPct val="200000"/>
              </a:lnSpc>
            </a:pPr>
            <a:r>
              <a:rPr sz="1400" dirty="0">
                <a:solidFill>
                  <a:schemeClr val="bg1"/>
                </a:solidFill>
                <a:cs typeface="+mn-ea"/>
                <a:sym typeface="+mn-lt"/>
              </a:rPr>
              <a:t>单击此处添加您的文字内容。本模板的所有素材和逻辑图表，均可自由编辑替换和移动。</a:t>
            </a:r>
            <a:endParaRPr sz="1400" dirty="0">
              <a:solidFill>
                <a:schemeClr val="bg1"/>
              </a:solidFill>
              <a:cs typeface="+mn-ea"/>
              <a:sym typeface="+mn-lt"/>
            </a:endParaRPr>
          </a:p>
        </p:txBody>
      </p:sp>
      <p:sp>
        <p:nvSpPr>
          <p:cNvPr id="75" name="Rectangle 35"/>
          <p:cNvSpPr/>
          <p:nvPr/>
        </p:nvSpPr>
        <p:spPr>
          <a:xfrm>
            <a:off x="8346568" y="4120290"/>
            <a:ext cx="3639720" cy="1384995"/>
          </a:xfrm>
          <a:prstGeom prst="rect">
            <a:avLst/>
          </a:prstGeom>
        </p:spPr>
        <p:txBody>
          <a:bodyPr wrap="square">
            <a:spAutoFit/>
          </a:bodyPr>
          <a:lstStyle/>
          <a:p>
            <a:pPr>
              <a:lnSpc>
                <a:spcPct val="200000"/>
              </a:lnSpc>
            </a:pPr>
            <a:r>
              <a:rPr lang="zh-CN" altLang="en-US" sz="1400" dirty="0" smtClean="0">
                <a:solidFill>
                  <a:schemeClr val="bg1"/>
                </a:solidFill>
                <a:cs typeface="+mn-ea"/>
                <a:sym typeface="+mn-lt"/>
              </a:rPr>
              <a:t>亮亮图文旗舰店</a:t>
            </a:r>
            <a:endParaRPr lang="zh-CN" altLang="en-US" sz="1400" dirty="0" smtClean="0">
              <a:solidFill>
                <a:schemeClr val="bg1"/>
              </a:solidFill>
              <a:cs typeface="+mn-ea"/>
              <a:sym typeface="+mn-lt"/>
            </a:endParaRPr>
          </a:p>
          <a:p>
            <a:pPr>
              <a:lnSpc>
                <a:spcPct val="200000"/>
              </a:lnSpc>
            </a:pPr>
            <a:r>
              <a:rPr lang="en-US" sz="1400" dirty="0" smtClean="0">
                <a:solidFill>
                  <a:schemeClr val="bg1"/>
                </a:solidFill>
                <a:cs typeface="+mn-ea"/>
                <a:sym typeface="+mn-lt"/>
              </a:rPr>
              <a:t>https://liangliangtuwen.tmall.com</a:t>
            </a:r>
            <a:endParaRPr lang="en-US" sz="1400" dirty="0" smtClean="0">
              <a:solidFill>
                <a:schemeClr val="bg1"/>
              </a:solidFill>
              <a:cs typeface="+mn-ea"/>
              <a:sym typeface="+mn-lt"/>
            </a:endParaRPr>
          </a:p>
          <a:p>
            <a:pPr>
              <a:lnSpc>
                <a:spcPct val="200000"/>
              </a:lnSpc>
            </a:pPr>
            <a:r>
              <a:rPr sz="1400" dirty="0" smtClean="0">
                <a:solidFill>
                  <a:schemeClr val="bg1"/>
                </a:solidFill>
                <a:cs typeface="+mn-ea"/>
                <a:sym typeface="+mn-lt"/>
              </a:rPr>
              <a:t>。</a:t>
            </a:r>
            <a:endParaRPr sz="1400" dirty="0">
              <a:solidFill>
                <a:schemeClr val="bg1"/>
              </a:solidFill>
              <a:cs typeface="+mn-ea"/>
              <a:sym typeface="+mn-lt"/>
            </a:endParaRPr>
          </a:p>
        </p:txBody>
      </p:sp>
      <p:sp>
        <p:nvSpPr>
          <p:cNvPr id="76" name="TextBox 36"/>
          <p:cNvSpPr txBox="1"/>
          <p:nvPr/>
        </p:nvSpPr>
        <p:spPr>
          <a:xfrm>
            <a:off x="8351631" y="2092453"/>
            <a:ext cx="1415772" cy="461665"/>
          </a:xfrm>
          <a:prstGeom prst="rect">
            <a:avLst/>
          </a:prstGeom>
          <a:noFill/>
        </p:spPr>
        <p:txBody>
          <a:bodyPr wrap="none" rtlCol="0">
            <a:spAutoFit/>
          </a:bodyPr>
          <a:lstStyle/>
          <a:p>
            <a:r>
              <a:rPr lang="zh-CN" altLang="en-US" sz="2400" dirty="0">
                <a:solidFill>
                  <a:schemeClr val="bg1"/>
                </a:solidFill>
                <a:cs typeface="+mn-ea"/>
                <a:sym typeface="+mn-lt"/>
              </a:rPr>
              <a:t>输入标题</a:t>
            </a:r>
            <a:endParaRPr lang="en-GB" sz="2400" dirty="0">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b="1" dirty="0">
                <a:solidFill>
                  <a:schemeClr val="bg1"/>
                </a:solidFill>
                <a:cs typeface="+mn-ea"/>
                <a:sym typeface="+mn-lt"/>
              </a:rPr>
              <a:t>绪论</a:t>
            </a:r>
            <a:endParaRPr lang="zh-CN" altLang="en-US" b="1" dirty="0">
              <a:solidFill>
                <a:schemeClr val="bg1"/>
              </a:solidFill>
              <a:cs typeface="+mn-ea"/>
              <a:sym typeface="+mn-l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2000"/>
                                        <p:tgtEl>
                                          <p:spTgt spid="87"/>
                                        </p:tgtEl>
                                      </p:cBhvr>
                                    </p:animEffect>
                                  </p:childTnLst>
                                </p:cTn>
                              </p:par>
                            </p:childTnLst>
                          </p:cTn>
                        </p:par>
                        <p:par>
                          <p:cTn id="8" fill="hold">
                            <p:stCondLst>
                              <p:cond delay="2000"/>
                            </p:stCondLst>
                            <p:childTnLst>
                              <p:par>
                                <p:cTn id="9" presetID="2" presetClass="entr" presetSubtype="8"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2500"/>
                            </p:stCondLst>
                            <p:childTnLst>
                              <p:par>
                                <p:cTn id="14" presetID="2" presetClass="entr" presetSubtype="8" fill="hold"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additive="base">
                                        <p:cTn id="16" dur="500" fill="hold"/>
                                        <p:tgtEl>
                                          <p:spTgt spid="50"/>
                                        </p:tgtEl>
                                        <p:attrNameLst>
                                          <p:attrName>ppt_x</p:attrName>
                                        </p:attrNameLst>
                                      </p:cBhvr>
                                      <p:tavLst>
                                        <p:tav tm="0">
                                          <p:val>
                                            <p:strVal val="0-#ppt_w/2"/>
                                          </p:val>
                                        </p:tav>
                                        <p:tav tm="100000">
                                          <p:val>
                                            <p:strVal val="#ppt_x"/>
                                          </p:val>
                                        </p:tav>
                                      </p:tavLst>
                                    </p:anim>
                                    <p:anim calcmode="lin" valueType="num">
                                      <p:cBhvr additive="base">
                                        <p:cTn id="17" dur="500" fill="hold"/>
                                        <p:tgtEl>
                                          <p:spTgt spid="50"/>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2" presetClass="entr" presetSubtype="8" fill="hold" nodeType="after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0-#ppt_w/2"/>
                                          </p:val>
                                        </p:tav>
                                        <p:tav tm="100000">
                                          <p:val>
                                            <p:strVal val="#ppt_x"/>
                                          </p:val>
                                        </p:tav>
                                      </p:tavLst>
                                    </p:anim>
                                    <p:anim calcmode="lin" valueType="num">
                                      <p:cBhvr additive="base">
                                        <p:cTn id="22" dur="500" fill="hold"/>
                                        <p:tgtEl>
                                          <p:spTgt spid="65"/>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8" fill="hold" nodeType="after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additive="base">
                                        <p:cTn id="26" dur="500" fill="hold"/>
                                        <p:tgtEl>
                                          <p:spTgt spid="53"/>
                                        </p:tgtEl>
                                        <p:attrNameLst>
                                          <p:attrName>ppt_x</p:attrName>
                                        </p:attrNameLst>
                                      </p:cBhvr>
                                      <p:tavLst>
                                        <p:tav tm="0">
                                          <p:val>
                                            <p:strVal val="0-#ppt_w/2"/>
                                          </p:val>
                                        </p:tav>
                                        <p:tav tm="100000">
                                          <p:val>
                                            <p:strVal val="#ppt_x"/>
                                          </p:val>
                                        </p:tav>
                                      </p:tavLst>
                                    </p:anim>
                                    <p:anim calcmode="lin" valueType="num">
                                      <p:cBhvr additive="base">
                                        <p:cTn id="27" dur="500" fill="hold"/>
                                        <p:tgtEl>
                                          <p:spTgt spid="53"/>
                                        </p:tgtEl>
                                        <p:attrNameLst>
                                          <p:attrName>ppt_y</p:attrName>
                                        </p:attrNameLst>
                                      </p:cBhvr>
                                      <p:tavLst>
                                        <p:tav tm="0">
                                          <p:val>
                                            <p:strVal val="#ppt_y"/>
                                          </p:val>
                                        </p:tav>
                                        <p:tav tm="100000">
                                          <p:val>
                                            <p:strVal val="#ppt_y"/>
                                          </p:val>
                                        </p:tav>
                                      </p:tavLst>
                                    </p:anim>
                                  </p:childTnLst>
                                </p:cTn>
                              </p:par>
                            </p:childTnLst>
                          </p:cTn>
                        </p:par>
                        <p:par>
                          <p:cTn id="28" fill="hold">
                            <p:stCondLst>
                              <p:cond delay="4000"/>
                            </p:stCondLst>
                            <p:childTnLst>
                              <p:par>
                                <p:cTn id="29" presetID="2" presetClass="entr" presetSubtype="8" fill="hold" nodeType="after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0-#ppt_w/2"/>
                                          </p:val>
                                        </p:tav>
                                        <p:tav tm="100000">
                                          <p:val>
                                            <p:strVal val="#ppt_x"/>
                                          </p:val>
                                        </p:tav>
                                      </p:tavLst>
                                    </p:anim>
                                    <p:anim calcmode="lin" valueType="num">
                                      <p:cBhvr additive="base">
                                        <p:cTn id="32" dur="500" fill="hold"/>
                                        <p:tgtEl>
                                          <p:spTgt spid="68"/>
                                        </p:tgtEl>
                                        <p:attrNameLst>
                                          <p:attrName>ppt_y</p:attrName>
                                        </p:attrNameLst>
                                      </p:cBhvr>
                                      <p:tavLst>
                                        <p:tav tm="0">
                                          <p:val>
                                            <p:strVal val="#ppt_y"/>
                                          </p:val>
                                        </p:tav>
                                        <p:tav tm="100000">
                                          <p:val>
                                            <p:strVal val="#ppt_y"/>
                                          </p:val>
                                        </p:tav>
                                      </p:tavLst>
                                    </p:anim>
                                  </p:childTnLst>
                                </p:cTn>
                              </p:par>
                            </p:childTnLst>
                          </p:cTn>
                        </p:par>
                        <p:par>
                          <p:cTn id="33" fill="hold">
                            <p:stCondLst>
                              <p:cond delay="4500"/>
                            </p:stCondLst>
                            <p:childTnLst>
                              <p:par>
                                <p:cTn id="34" presetID="2" presetClass="entr" presetSubtype="8" fill="hold" nodeType="afterEffect">
                                  <p:stCondLst>
                                    <p:cond delay="0"/>
                                  </p:stCondLst>
                                  <p:childTnLst>
                                    <p:set>
                                      <p:cBhvr>
                                        <p:cTn id="35" dur="1" fill="hold">
                                          <p:stCondLst>
                                            <p:cond delay="0"/>
                                          </p:stCondLst>
                                        </p:cTn>
                                        <p:tgtEl>
                                          <p:spTgt spid="56"/>
                                        </p:tgtEl>
                                        <p:attrNameLst>
                                          <p:attrName>style.visibility</p:attrName>
                                        </p:attrNameLst>
                                      </p:cBhvr>
                                      <p:to>
                                        <p:strVal val="visible"/>
                                      </p:to>
                                    </p:set>
                                    <p:anim calcmode="lin" valueType="num">
                                      <p:cBhvr additive="base">
                                        <p:cTn id="36" dur="500" fill="hold"/>
                                        <p:tgtEl>
                                          <p:spTgt spid="56"/>
                                        </p:tgtEl>
                                        <p:attrNameLst>
                                          <p:attrName>ppt_x</p:attrName>
                                        </p:attrNameLst>
                                      </p:cBhvr>
                                      <p:tavLst>
                                        <p:tav tm="0">
                                          <p:val>
                                            <p:strVal val="0-#ppt_w/2"/>
                                          </p:val>
                                        </p:tav>
                                        <p:tav tm="100000">
                                          <p:val>
                                            <p:strVal val="#ppt_x"/>
                                          </p:val>
                                        </p:tav>
                                      </p:tavLst>
                                    </p:anim>
                                    <p:anim calcmode="lin" valueType="num">
                                      <p:cBhvr additive="base">
                                        <p:cTn id="37" dur="500" fill="hold"/>
                                        <p:tgtEl>
                                          <p:spTgt spid="56"/>
                                        </p:tgtEl>
                                        <p:attrNameLst>
                                          <p:attrName>ppt_y</p:attrName>
                                        </p:attrNameLst>
                                      </p:cBhvr>
                                      <p:tavLst>
                                        <p:tav tm="0">
                                          <p:val>
                                            <p:strVal val="#ppt_y"/>
                                          </p:val>
                                        </p:tav>
                                        <p:tav tm="100000">
                                          <p:val>
                                            <p:strVal val="#ppt_y"/>
                                          </p:val>
                                        </p:tav>
                                      </p:tavLst>
                                    </p:anim>
                                  </p:childTnLst>
                                </p:cTn>
                              </p:par>
                            </p:childTnLst>
                          </p:cTn>
                        </p:par>
                        <p:par>
                          <p:cTn id="38" fill="hold">
                            <p:stCondLst>
                              <p:cond delay="5000"/>
                            </p:stCondLst>
                            <p:childTnLst>
                              <p:par>
                                <p:cTn id="39" presetID="2" presetClass="entr" presetSubtype="8" fill="hold" nodeType="afterEffect">
                                  <p:stCondLst>
                                    <p:cond delay="0"/>
                                  </p:stCondLst>
                                  <p:childTnLst>
                                    <p:set>
                                      <p:cBhvr>
                                        <p:cTn id="40" dur="1" fill="hold">
                                          <p:stCondLst>
                                            <p:cond delay="0"/>
                                          </p:stCondLst>
                                        </p:cTn>
                                        <p:tgtEl>
                                          <p:spTgt spid="71"/>
                                        </p:tgtEl>
                                        <p:attrNameLst>
                                          <p:attrName>style.visibility</p:attrName>
                                        </p:attrNameLst>
                                      </p:cBhvr>
                                      <p:to>
                                        <p:strVal val="visible"/>
                                      </p:to>
                                    </p:set>
                                    <p:anim calcmode="lin" valueType="num">
                                      <p:cBhvr additive="base">
                                        <p:cTn id="41" dur="500" fill="hold"/>
                                        <p:tgtEl>
                                          <p:spTgt spid="71"/>
                                        </p:tgtEl>
                                        <p:attrNameLst>
                                          <p:attrName>ppt_x</p:attrName>
                                        </p:attrNameLst>
                                      </p:cBhvr>
                                      <p:tavLst>
                                        <p:tav tm="0">
                                          <p:val>
                                            <p:strVal val="0-#ppt_w/2"/>
                                          </p:val>
                                        </p:tav>
                                        <p:tav tm="100000">
                                          <p:val>
                                            <p:strVal val="#ppt_x"/>
                                          </p:val>
                                        </p:tav>
                                      </p:tavLst>
                                    </p:anim>
                                    <p:anim calcmode="lin" valueType="num">
                                      <p:cBhvr additive="base">
                                        <p:cTn id="42" dur="500" fill="hold"/>
                                        <p:tgtEl>
                                          <p:spTgt spid="71"/>
                                        </p:tgtEl>
                                        <p:attrNameLst>
                                          <p:attrName>ppt_y</p:attrName>
                                        </p:attrNameLst>
                                      </p:cBhvr>
                                      <p:tavLst>
                                        <p:tav tm="0">
                                          <p:val>
                                            <p:strVal val="#ppt_y"/>
                                          </p:val>
                                        </p:tav>
                                        <p:tav tm="100000">
                                          <p:val>
                                            <p:strVal val="#ppt_y"/>
                                          </p:val>
                                        </p:tav>
                                      </p:tavLst>
                                    </p:anim>
                                  </p:childTnLst>
                                </p:cTn>
                              </p:par>
                            </p:childTnLst>
                          </p:cTn>
                        </p:par>
                        <p:par>
                          <p:cTn id="43" fill="hold">
                            <p:stCondLst>
                              <p:cond delay="5500"/>
                            </p:stCondLst>
                            <p:childTnLst>
                              <p:par>
                                <p:cTn id="44" presetID="2" presetClass="entr" presetSubtype="8" fill="hold" nodeType="afterEffect">
                                  <p:stCondLst>
                                    <p:cond delay="0"/>
                                  </p:stCondLst>
                                  <p:childTnLst>
                                    <p:set>
                                      <p:cBhvr>
                                        <p:cTn id="45" dur="1" fill="hold">
                                          <p:stCondLst>
                                            <p:cond delay="0"/>
                                          </p:stCondLst>
                                        </p:cTn>
                                        <p:tgtEl>
                                          <p:spTgt spid="59"/>
                                        </p:tgtEl>
                                        <p:attrNameLst>
                                          <p:attrName>style.visibility</p:attrName>
                                        </p:attrNameLst>
                                      </p:cBhvr>
                                      <p:to>
                                        <p:strVal val="visible"/>
                                      </p:to>
                                    </p:set>
                                    <p:anim calcmode="lin" valueType="num">
                                      <p:cBhvr additive="base">
                                        <p:cTn id="46" dur="500" fill="hold"/>
                                        <p:tgtEl>
                                          <p:spTgt spid="59"/>
                                        </p:tgtEl>
                                        <p:attrNameLst>
                                          <p:attrName>ppt_x</p:attrName>
                                        </p:attrNameLst>
                                      </p:cBhvr>
                                      <p:tavLst>
                                        <p:tav tm="0">
                                          <p:val>
                                            <p:strVal val="0-#ppt_w/2"/>
                                          </p:val>
                                        </p:tav>
                                        <p:tav tm="100000">
                                          <p:val>
                                            <p:strVal val="#ppt_x"/>
                                          </p:val>
                                        </p:tav>
                                      </p:tavLst>
                                    </p:anim>
                                    <p:anim calcmode="lin" valueType="num">
                                      <p:cBhvr additive="base">
                                        <p:cTn id="47" dur="500" fill="hold"/>
                                        <p:tgtEl>
                                          <p:spTgt spid="59"/>
                                        </p:tgtEl>
                                        <p:attrNameLst>
                                          <p:attrName>ppt_y</p:attrName>
                                        </p:attrNameLst>
                                      </p:cBhvr>
                                      <p:tavLst>
                                        <p:tav tm="0">
                                          <p:val>
                                            <p:strVal val="#ppt_y"/>
                                          </p:val>
                                        </p:tav>
                                        <p:tav tm="100000">
                                          <p:val>
                                            <p:strVal val="#ppt_y"/>
                                          </p:val>
                                        </p:tav>
                                      </p:tavLst>
                                    </p:anim>
                                  </p:childTnLst>
                                </p:cTn>
                              </p:par>
                            </p:childTnLst>
                          </p:cTn>
                        </p:par>
                        <p:par>
                          <p:cTn id="48" fill="hold">
                            <p:stCondLst>
                              <p:cond delay="6000"/>
                            </p:stCondLst>
                            <p:childTnLst>
                              <p:par>
                                <p:cTn id="49" presetID="16" presetClass="entr" presetSubtype="21" fill="hold" grpId="0" nodeType="after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barn(inVertical)">
                                      <p:cBhvr>
                                        <p:cTn id="51" dur="500"/>
                                        <p:tgtEl>
                                          <p:spTgt spid="76"/>
                                        </p:tgtEl>
                                      </p:cBhvr>
                                    </p:animEffect>
                                  </p:childTnLst>
                                </p:cTn>
                              </p:par>
                            </p:childTnLst>
                          </p:cTn>
                        </p:par>
                        <p:par>
                          <p:cTn id="52" fill="hold">
                            <p:stCondLst>
                              <p:cond delay="6500"/>
                            </p:stCondLst>
                            <p:childTnLst>
                              <p:par>
                                <p:cTn id="53" presetID="10" presetClass="entr" presetSubtype="0"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fade">
                                      <p:cBhvr>
                                        <p:cTn id="55" dur="500"/>
                                        <p:tgtEl>
                                          <p:spTgt spid="74"/>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74" grpId="0"/>
      <p:bldP spid="75" grpId="0"/>
      <p:bldP spid="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Line 33"/>
          <p:cNvSpPr>
            <a:spLocks noChangeShapeType="1"/>
          </p:cNvSpPr>
          <p:nvPr/>
        </p:nvSpPr>
        <p:spPr bwMode="auto">
          <a:xfrm flipH="1" flipV="1">
            <a:off x="4041849" y="3146365"/>
            <a:ext cx="1797051" cy="0"/>
          </a:xfrm>
          <a:prstGeom prst="line">
            <a:avLst/>
          </a:prstGeom>
          <a:noFill/>
          <a:ln w="19050">
            <a:solidFill>
              <a:schemeClr val="bg1">
                <a:lumMod val="50000"/>
              </a:schemeClr>
            </a:solidFill>
            <a:prstDash val="sysDot"/>
            <a:rou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200" kern="0">
              <a:solidFill>
                <a:schemeClr val="bg1"/>
              </a:solidFill>
              <a:cs typeface="+mn-ea"/>
              <a:sym typeface="+mn-lt"/>
            </a:endParaRPr>
          </a:p>
        </p:txBody>
      </p:sp>
      <p:sp>
        <p:nvSpPr>
          <p:cNvPr id="53" name="Line 33"/>
          <p:cNvSpPr>
            <a:spLocks noChangeShapeType="1"/>
          </p:cNvSpPr>
          <p:nvPr/>
        </p:nvSpPr>
        <p:spPr bwMode="auto">
          <a:xfrm flipH="1">
            <a:off x="4914975" y="4368304"/>
            <a:ext cx="1787525" cy="0"/>
          </a:xfrm>
          <a:prstGeom prst="line">
            <a:avLst/>
          </a:prstGeom>
          <a:noFill/>
          <a:ln w="19050">
            <a:solidFill>
              <a:schemeClr val="bg1">
                <a:lumMod val="50000"/>
              </a:schemeClr>
            </a:solidFill>
            <a:prstDash val="sysDot"/>
            <a:rou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200" kern="0">
              <a:solidFill>
                <a:schemeClr val="bg1"/>
              </a:solidFill>
              <a:cs typeface="+mn-ea"/>
              <a:sym typeface="+mn-lt"/>
            </a:endParaRPr>
          </a:p>
        </p:txBody>
      </p:sp>
      <p:sp>
        <p:nvSpPr>
          <p:cNvPr id="54" name="Line 33"/>
          <p:cNvSpPr>
            <a:spLocks noChangeShapeType="1"/>
          </p:cNvSpPr>
          <p:nvPr/>
        </p:nvSpPr>
        <p:spPr bwMode="auto">
          <a:xfrm flipH="1">
            <a:off x="5190978" y="5523463"/>
            <a:ext cx="2465609" cy="0"/>
          </a:xfrm>
          <a:prstGeom prst="line">
            <a:avLst/>
          </a:prstGeom>
          <a:noFill/>
          <a:ln w="19050">
            <a:solidFill>
              <a:schemeClr val="bg1">
                <a:lumMod val="50000"/>
              </a:schemeClr>
            </a:solidFill>
            <a:prstDash val="sysDot"/>
            <a:round/>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da-DK" sz="1200" kern="0">
              <a:solidFill>
                <a:sysClr val="windowText" lastClr="000000"/>
              </a:solidFill>
              <a:cs typeface="+mn-ea"/>
              <a:sym typeface="+mn-lt"/>
            </a:endParaRPr>
          </a:p>
        </p:txBody>
      </p:sp>
      <p:grpSp>
        <p:nvGrpSpPr>
          <p:cNvPr id="55" name="Group 36"/>
          <p:cNvGrpSpPr/>
          <p:nvPr/>
        </p:nvGrpSpPr>
        <p:grpSpPr>
          <a:xfrm>
            <a:off x="5684375" y="2255341"/>
            <a:ext cx="4660116" cy="4225929"/>
            <a:chOff x="5723012" y="2321378"/>
            <a:chExt cx="4660116" cy="4225929"/>
          </a:xfrm>
        </p:grpSpPr>
        <p:grpSp>
          <p:nvGrpSpPr>
            <p:cNvPr id="56" name="Group 8"/>
            <p:cNvGrpSpPr/>
            <p:nvPr/>
          </p:nvGrpSpPr>
          <p:grpSpPr bwMode="auto">
            <a:xfrm>
              <a:off x="5723012" y="2321378"/>
              <a:ext cx="2425700" cy="3163886"/>
              <a:chOff x="944562" y="687387"/>
              <a:chExt cx="2451101" cy="3228975"/>
            </a:xfrm>
          </p:grpSpPr>
          <p:sp>
            <p:nvSpPr>
              <p:cNvPr id="82" name="Freeform 44"/>
              <p:cNvSpPr/>
              <p:nvPr/>
            </p:nvSpPr>
            <p:spPr bwMode="auto">
              <a:xfrm>
                <a:off x="986269" y="721411"/>
                <a:ext cx="2367687" cy="469846"/>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sp>
            <p:nvSpPr>
              <p:cNvPr id="83" name="Freeform 10"/>
              <p:cNvSpPr/>
              <p:nvPr/>
            </p:nvSpPr>
            <p:spPr bwMode="auto">
              <a:xfrm>
                <a:off x="944562" y="969294"/>
                <a:ext cx="503695" cy="2947068"/>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solidFill>
                <a:srgbClr val="5B9BD5"/>
              </a:solidFill>
              <a:ln w="9525">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sp>
            <p:nvSpPr>
              <p:cNvPr id="84" name="Freeform 11"/>
              <p:cNvSpPr/>
              <p:nvPr/>
            </p:nvSpPr>
            <p:spPr bwMode="auto">
              <a:xfrm>
                <a:off x="1448257" y="838062"/>
                <a:ext cx="1947406" cy="3070199"/>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chemeClr val="tx1">
                      <a:lumMod val="75000"/>
                      <a:lumOff val="25000"/>
                    </a:schemeClr>
                  </a:gs>
                  <a:gs pos="8000">
                    <a:schemeClr val="tx1">
                      <a:lumMod val="75000"/>
                      <a:lumOff val="25000"/>
                    </a:schemeClr>
                  </a:gs>
                  <a:gs pos="55000">
                    <a:schemeClr val="bg1">
                      <a:lumMod val="85000"/>
                    </a:schemeClr>
                  </a:gs>
                  <a:gs pos="100000">
                    <a:schemeClr val="tx1">
                      <a:lumMod val="75000"/>
                      <a:lumOff val="25000"/>
                    </a:schemeClr>
                  </a:gs>
                </a:gsLst>
                <a:lin ang="19200000"/>
              </a:gradFill>
              <a:ln w="9525">
                <a:solidFill>
                  <a:schemeClr val="tx1">
                    <a:lumMod val="85000"/>
                    <a:lumOff val="15000"/>
                  </a:schemeClr>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sp>
            <p:nvSpPr>
              <p:cNvPr id="85" name="Freeform 12"/>
              <p:cNvSpPr/>
              <p:nvPr/>
            </p:nvSpPr>
            <p:spPr bwMode="auto">
              <a:xfrm>
                <a:off x="944562" y="687387"/>
                <a:ext cx="2067715" cy="319172"/>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solidFill>
                <a:srgbClr val="5B9BD5"/>
              </a:solidFill>
              <a:ln w="9525">
                <a:solidFill>
                  <a:srgbClr val="5B9BD5"/>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pic>
            <p:nvPicPr>
              <p:cNvPr id="86" name="Picture 13"/>
              <p:cNvPicPr>
                <a:picLocks noChangeAspect="1" noChangeArrowheads="1"/>
              </p:cNvPicPr>
              <p:nvPr/>
            </p:nvPicPr>
            <p:blipFill>
              <a:blip r:embed="rId1" cstate="print"/>
              <a:srcRect/>
              <a:stretch>
                <a:fillRect/>
              </a:stretch>
            </p:blipFill>
            <p:spPr bwMode="auto">
              <a:xfrm>
                <a:off x="2994025" y="700087"/>
                <a:ext cx="36513" cy="36513"/>
              </a:xfrm>
              <a:prstGeom prst="rect">
                <a:avLst/>
              </a:prstGeom>
              <a:noFill/>
              <a:ln w="9525">
                <a:noFill/>
                <a:miter lim="800000"/>
                <a:headEnd/>
                <a:tailEnd/>
              </a:ln>
            </p:spPr>
          </p:pic>
        </p:grpSp>
        <p:grpSp>
          <p:nvGrpSpPr>
            <p:cNvPr id="57" name="Group 8"/>
            <p:cNvGrpSpPr/>
            <p:nvPr/>
          </p:nvGrpSpPr>
          <p:grpSpPr bwMode="auto">
            <a:xfrm>
              <a:off x="6072262" y="2462666"/>
              <a:ext cx="2509837" cy="3271837"/>
              <a:chOff x="944562" y="687387"/>
              <a:chExt cx="2451101" cy="3228975"/>
            </a:xfrm>
          </p:grpSpPr>
          <p:sp>
            <p:nvSpPr>
              <p:cNvPr id="77" name="Freeform 9"/>
              <p:cNvSpPr/>
              <p:nvPr/>
            </p:nvSpPr>
            <p:spPr bwMode="auto">
              <a:xfrm>
                <a:off x="986421" y="720287"/>
                <a:ext cx="2367383" cy="470011"/>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sp>
            <p:nvSpPr>
              <p:cNvPr id="78" name="Freeform 10"/>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solidFill>
                <a:srgbClr val="5B9BD5"/>
              </a:solidFill>
              <a:ln w="9525">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79" name="Freeform 11"/>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2A6F0C"/>
                  </a:gs>
                  <a:gs pos="7001">
                    <a:srgbClr val="2A6F0C"/>
                  </a:gs>
                  <a:gs pos="55000">
                    <a:srgbClr val="77D729"/>
                  </a:gs>
                  <a:gs pos="100000">
                    <a:srgbClr val="2A6F0C"/>
                  </a:gs>
                </a:gsLst>
                <a:lin ang="19200000"/>
              </a:gradFill>
              <a:ln w="9525">
                <a:solidFill>
                  <a:srgbClr val="2A6F0C"/>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80" name="Freeform 12"/>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solidFill>
                <a:srgbClr val="5B9BD5"/>
              </a:solidFill>
              <a:ln w="9525">
                <a:solidFill>
                  <a:srgbClr val="5B9BD5"/>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pic>
            <p:nvPicPr>
              <p:cNvPr id="81" name="Picture 13"/>
              <p:cNvPicPr>
                <a:picLocks noChangeAspect="1" noChangeArrowheads="1"/>
              </p:cNvPicPr>
              <p:nvPr/>
            </p:nvPicPr>
            <p:blipFill>
              <a:blip r:embed="rId1" cstate="print"/>
              <a:srcRect/>
              <a:stretch>
                <a:fillRect/>
              </a:stretch>
            </p:blipFill>
            <p:spPr bwMode="auto">
              <a:xfrm>
                <a:off x="2994025" y="700087"/>
                <a:ext cx="36513" cy="36513"/>
              </a:xfrm>
              <a:prstGeom prst="rect">
                <a:avLst/>
              </a:prstGeom>
              <a:noFill/>
              <a:ln w="9525">
                <a:noFill/>
                <a:miter lim="800000"/>
                <a:headEnd/>
                <a:tailEnd/>
              </a:ln>
            </p:spPr>
          </p:pic>
        </p:grpSp>
        <p:grpSp>
          <p:nvGrpSpPr>
            <p:cNvPr id="58" name="Group 14"/>
            <p:cNvGrpSpPr/>
            <p:nvPr/>
          </p:nvGrpSpPr>
          <p:grpSpPr bwMode="auto">
            <a:xfrm>
              <a:off x="6473898" y="2588078"/>
              <a:ext cx="2578099" cy="3360737"/>
              <a:chOff x="944562" y="687387"/>
              <a:chExt cx="2451101" cy="3228975"/>
            </a:xfrm>
          </p:grpSpPr>
          <p:sp>
            <p:nvSpPr>
              <p:cNvPr id="72" name="Freeform 9"/>
              <p:cNvSpPr/>
              <p:nvPr/>
            </p:nvSpPr>
            <p:spPr bwMode="auto">
              <a:xfrm>
                <a:off x="985314" y="720943"/>
                <a:ext cx="2369599" cy="469780"/>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sp>
            <p:nvSpPr>
              <p:cNvPr id="73" name="Freeform 10"/>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solidFill>
                <a:srgbClr val="5B9BD5"/>
              </a:solidFill>
              <a:ln w="9525">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74" name="Freeform 11"/>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D09E00"/>
                  </a:gs>
                  <a:gs pos="7001">
                    <a:srgbClr val="D09E00"/>
                  </a:gs>
                  <a:gs pos="55000">
                    <a:srgbClr val="FFFF00"/>
                  </a:gs>
                  <a:gs pos="100000">
                    <a:srgbClr val="FFC000"/>
                  </a:gs>
                </a:gsLst>
                <a:lin ang="19200000"/>
              </a:gradFill>
              <a:ln w="9525">
                <a:solidFill>
                  <a:srgbClr val="D09E00"/>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75" name="Freeform 12"/>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solidFill>
                <a:srgbClr val="5B9BD5"/>
              </a:solidFill>
              <a:ln w="9525">
                <a:solidFill>
                  <a:srgbClr val="5B9BD5"/>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pic>
            <p:nvPicPr>
              <p:cNvPr id="76" name="Picture 13"/>
              <p:cNvPicPr>
                <a:picLocks noChangeAspect="1" noChangeArrowheads="1"/>
              </p:cNvPicPr>
              <p:nvPr/>
            </p:nvPicPr>
            <p:blipFill>
              <a:blip r:embed="rId1" cstate="print"/>
              <a:srcRect/>
              <a:stretch>
                <a:fillRect/>
              </a:stretch>
            </p:blipFill>
            <p:spPr bwMode="auto">
              <a:xfrm>
                <a:off x="2994025" y="700087"/>
                <a:ext cx="36513" cy="36513"/>
              </a:xfrm>
              <a:prstGeom prst="rect">
                <a:avLst/>
              </a:prstGeom>
              <a:noFill/>
              <a:ln w="9525">
                <a:noFill/>
                <a:miter lim="800000"/>
                <a:headEnd/>
                <a:tailEnd/>
              </a:ln>
            </p:spPr>
          </p:pic>
        </p:grpSp>
        <p:grpSp>
          <p:nvGrpSpPr>
            <p:cNvPr id="59" name="Group 14"/>
            <p:cNvGrpSpPr/>
            <p:nvPr/>
          </p:nvGrpSpPr>
          <p:grpSpPr bwMode="auto">
            <a:xfrm>
              <a:off x="6959674" y="2702378"/>
              <a:ext cx="2693988" cy="3548065"/>
              <a:chOff x="944562" y="687387"/>
              <a:chExt cx="2451101" cy="3228975"/>
            </a:xfrm>
          </p:grpSpPr>
          <p:sp>
            <p:nvSpPr>
              <p:cNvPr id="67" name="Freeform 9"/>
              <p:cNvSpPr/>
              <p:nvPr/>
            </p:nvSpPr>
            <p:spPr bwMode="auto">
              <a:xfrm>
                <a:off x="986449" y="720616"/>
                <a:ext cx="2367326" cy="469537"/>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sp>
            <p:nvSpPr>
              <p:cNvPr id="68" name="Freeform 10"/>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solidFill>
                <a:srgbClr val="5B9BD5"/>
              </a:solidFill>
              <a:ln w="9525">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69" name="Freeform 11"/>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gradFill rotWithShape="1">
                <a:gsLst>
                  <a:gs pos="0">
                    <a:srgbClr val="006D68"/>
                  </a:gs>
                  <a:gs pos="7001">
                    <a:srgbClr val="006D68"/>
                  </a:gs>
                  <a:gs pos="55000">
                    <a:srgbClr val="00F0E8"/>
                  </a:gs>
                  <a:gs pos="100000">
                    <a:srgbClr val="006D68"/>
                  </a:gs>
                </a:gsLst>
                <a:lin ang="19200000"/>
              </a:gradFill>
              <a:ln w="9525">
                <a:solidFill>
                  <a:srgbClr val="006D68"/>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70" name="Freeform 12"/>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solidFill>
                <a:srgbClr val="5B9BD5"/>
              </a:solidFill>
              <a:ln w="9525">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pic>
            <p:nvPicPr>
              <p:cNvPr id="71" name="Picture 13"/>
              <p:cNvPicPr>
                <a:picLocks noChangeAspect="1" noChangeArrowheads="1"/>
              </p:cNvPicPr>
              <p:nvPr/>
            </p:nvPicPr>
            <p:blipFill>
              <a:blip r:embed="rId1" cstate="print"/>
              <a:srcRect/>
              <a:stretch>
                <a:fillRect/>
              </a:stretch>
            </p:blipFill>
            <p:spPr bwMode="auto">
              <a:xfrm>
                <a:off x="2994025" y="700087"/>
                <a:ext cx="36513" cy="36513"/>
              </a:xfrm>
              <a:prstGeom prst="rect">
                <a:avLst/>
              </a:prstGeom>
              <a:noFill/>
              <a:ln w="9525">
                <a:noFill/>
                <a:miter lim="800000"/>
                <a:headEnd/>
                <a:tailEnd/>
              </a:ln>
            </p:spPr>
          </p:pic>
        </p:grpSp>
        <p:grpSp>
          <p:nvGrpSpPr>
            <p:cNvPr id="60" name="Group 14"/>
            <p:cNvGrpSpPr/>
            <p:nvPr/>
          </p:nvGrpSpPr>
          <p:grpSpPr bwMode="auto">
            <a:xfrm>
              <a:off x="7439099" y="2854779"/>
              <a:ext cx="2803525" cy="3692528"/>
              <a:chOff x="944562" y="687387"/>
              <a:chExt cx="2451101" cy="3228975"/>
            </a:xfrm>
          </p:grpSpPr>
          <p:sp>
            <p:nvSpPr>
              <p:cNvPr id="62" name="Freeform 9"/>
              <p:cNvSpPr/>
              <p:nvPr/>
            </p:nvSpPr>
            <p:spPr bwMode="auto">
              <a:xfrm>
                <a:off x="986200" y="720704"/>
                <a:ext cx="2367825" cy="470603"/>
              </a:xfrm>
              <a:custGeom>
                <a:avLst/>
                <a:gdLst/>
                <a:ahLst/>
                <a:cxnLst>
                  <a:cxn ang="0">
                    <a:pos x="1492" y="77"/>
                  </a:cxn>
                  <a:cxn ang="0">
                    <a:pos x="1276" y="0"/>
                  </a:cxn>
                  <a:cxn ang="0">
                    <a:pos x="0" y="180"/>
                  </a:cxn>
                  <a:cxn ang="0">
                    <a:pos x="129" y="296"/>
                  </a:cxn>
                  <a:cxn ang="0">
                    <a:pos x="1492" y="77"/>
                  </a:cxn>
                </a:cxnLst>
                <a:rect l="0" t="0" r="r" b="b"/>
                <a:pathLst>
                  <a:path w="1492" h="296">
                    <a:moveTo>
                      <a:pt x="1492" y="77"/>
                    </a:moveTo>
                    <a:lnTo>
                      <a:pt x="1276" y="0"/>
                    </a:lnTo>
                    <a:lnTo>
                      <a:pt x="0" y="180"/>
                    </a:lnTo>
                    <a:lnTo>
                      <a:pt x="129" y="296"/>
                    </a:lnTo>
                    <a:lnTo>
                      <a:pt x="1492" y="77"/>
                    </a:lnTo>
                    <a:close/>
                  </a:path>
                </a:pathLst>
              </a:custGeom>
              <a:gradFill>
                <a:gsLst>
                  <a:gs pos="0">
                    <a:schemeClr val="bg1">
                      <a:lumMod val="85000"/>
                    </a:schemeClr>
                  </a:gs>
                  <a:gs pos="93000">
                    <a:schemeClr val="bg1">
                      <a:lumMod val="95000"/>
                    </a:schemeClr>
                  </a:gs>
                </a:gsLst>
                <a:lin ang="30000" scaled="0"/>
              </a:gra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defRPr/>
                </a:pPr>
                <a:endParaRPr lang="en-US">
                  <a:solidFill>
                    <a:prstClr val="black"/>
                  </a:solidFill>
                  <a:cs typeface="+mn-ea"/>
                  <a:sym typeface="+mn-lt"/>
                </a:endParaRPr>
              </a:p>
            </p:txBody>
          </p:sp>
          <p:sp>
            <p:nvSpPr>
              <p:cNvPr id="63" name="Freeform 10"/>
              <p:cNvSpPr/>
              <p:nvPr/>
            </p:nvSpPr>
            <p:spPr bwMode="auto">
              <a:xfrm>
                <a:off x="944562" y="969962"/>
                <a:ext cx="503238" cy="2946400"/>
              </a:xfrm>
              <a:custGeom>
                <a:avLst/>
                <a:gdLst>
                  <a:gd name="T0" fmla="*/ 0 w 317"/>
                  <a:gd name="T1" fmla="*/ 0 h 1856"/>
                  <a:gd name="T2" fmla="*/ 0 w 317"/>
                  <a:gd name="T3" fmla="*/ 2147483647 h 1856"/>
                  <a:gd name="T4" fmla="*/ 0 w 317"/>
                  <a:gd name="T5" fmla="*/ 2147483647 h 1856"/>
                  <a:gd name="T6" fmla="*/ 2147483647 w 317"/>
                  <a:gd name="T7" fmla="*/ 2147483647 h 1856"/>
                  <a:gd name="T8" fmla="*/ 2147483647 w 317"/>
                  <a:gd name="T9" fmla="*/ 2147483647 h 1856"/>
                  <a:gd name="T10" fmla="*/ 2147483647 w 317"/>
                  <a:gd name="T11" fmla="*/ 2147483647 h 1856"/>
                  <a:gd name="T12" fmla="*/ 2147483647 w 317"/>
                  <a:gd name="T13" fmla="*/ 2147483647 h 1856"/>
                  <a:gd name="T14" fmla="*/ 2147483647 w 317"/>
                  <a:gd name="T15" fmla="*/ 2147483647 h 1856"/>
                  <a:gd name="T16" fmla="*/ 2147483647 w 317"/>
                  <a:gd name="T17" fmla="*/ 2147483647 h 1856"/>
                  <a:gd name="T18" fmla="*/ 2147483647 w 317"/>
                  <a:gd name="T19" fmla="*/ 2147483647 h 1856"/>
                  <a:gd name="T20" fmla="*/ 2147483647 w 317"/>
                  <a:gd name="T21" fmla="*/ 2147483647 h 1856"/>
                  <a:gd name="T22" fmla="*/ 2147483647 w 317"/>
                  <a:gd name="T23" fmla="*/ 2147483647 h 1856"/>
                  <a:gd name="T24" fmla="*/ 2147483647 w 317"/>
                  <a:gd name="T25" fmla="*/ 2147483647 h 1856"/>
                  <a:gd name="T26" fmla="*/ 2147483647 w 317"/>
                  <a:gd name="T27" fmla="*/ 2147483647 h 1856"/>
                  <a:gd name="T28" fmla="*/ 2147483647 w 317"/>
                  <a:gd name="T29" fmla="*/ 2147483647 h 1856"/>
                  <a:gd name="T30" fmla="*/ 2147483647 w 317"/>
                  <a:gd name="T31" fmla="*/ 2147483647 h 1856"/>
                  <a:gd name="T32" fmla="*/ 2147483647 w 317"/>
                  <a:gd name="T33" fmla="*/ 2147483647 h 1856"/>
                  <a:gd name="T34" fmla="*/ 2147483647 w 317"/>
                  <a:gd name="T35" fmla="*/ 2147483647 h 1856"/>
                  <a:gd name="T36" fmla="*/ 2147483647 w 317"/>
                  <a:gd name="T37" fmla="*/ 2147483647 h 1856"/>
                  <a:gd name="T38" fmla="*/ 2147483647 w 317"/>
                  <a:gd name="T39" fmla="*/ 2147483647 h 1856"/>
                  <a:gd name="T40" fmla="*/ 2147483647 w 317"/>
                  <a:gd name="T41" fmla="*/ 2147483647 h 1856"/>
                  <a:gd name="T42" fmla="*/ 2147483647 w 317"/>
                  <a:gd name="T43" fmla="*/ 2147483647 h 1856"/>
                  <a:gd name="T44" fmla="*/ 2147483647 w 317"/>
                  <a:gd name="T45" fmla="*/ 2147483647 h 1856"/>
                  <a:gd name="T46" fmla="*/ 2147483647 w 317"/>
                  <a:gd name="T47" fmla="*/ 2147483647 h 1856"/>
                  <a:gd name="T48" fmla="*/ 2147483647 w 317"/>
                  <a:gd name="T49" fmla="*/ 2147483647 h 1856"/>
                  <a:gd name="T50" fmla="*/ 2147483647 w 317"/>
                  <a:gd name="T51" fmla="*/ 2147483647 h 1856"/>
                  <a:gd name="T52" fmla="*/ 2147483647 w 317"/>
                  <a:gd name="T53" fmla="*/ 2147483647 h 1856"/>
                  <a:gd name="T54" fmla="*/ 2147483647 w 317"/>
                  <a:gd name="T55" fmla="*/ 2147483647 h 1856"/>
                  <a:gd name="T56" fmla="*/ 0 w 317"/>
                  <a:gd name="T57" fmla="*/ 0 h 1856"/>
                  <a:gd name="T58" fmla="*/ 0 w 317"/>
                  <a:gd name="T59" fmla="*/ 0 h 18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7"/>
                  <a:gd name="T91" fmla="*/ 0 h 1856"/>
                  <a:gd name="T92" fmla="*/ 317 w 317"/>
                  <a:gd name="T93" fmla="*/ 1856 h 18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7" h="1856">
                    <a:moveTo>
                      <a:pt x="0" y="0"/>
                    </a:moveTo>
                    <a:lnTo>
                      <a:pt x="0" y="1722"/>
                    </a:lnTo>
                    <a:lnTo>
                      <a:pt x="3" y="1730"/>
                    </a:lnTo>
                    <a:lnTo>
                      <a:pt x="10" y="1748"/>
                    </a:lnTo>
                    <a:lnTo>
                      <a:pt x="26" y="1771"/>
                    </a:lnTo>
                    <a:lnTo>
                      <a:pt x="39" y="1786"/>
                    </a:lnTo>
                    <a:lnTo>
                      <a:pt x="54" y="1799"/>
                    </a:lnTo>
                    <a:lnTo>
                      <a:pt x="72" y="1812"/>
                    </a:lnTo>
                    <a:lnTo>
                      <a:pt x="93" y="1825"/>
                    </a:lnTo>
                    <a:lnTo>
                      <a:pt x="119" y="1835"/>
                    </a:lnTo>
                    <a:lnTo>
                      <a:pt x="149" y="1846"/>
                    </a:lnTo>
                    <a:lnTo>
                      <a:pt x="183" y="1851"/>
                    </a:lnTo>
                    <a:lnTo>
                      <a:pt x="224" y="1856"/>
                    </a:lnTo>
                    <a:lnTo>
                      <a:pt x="268" y="1853"/>
                    </a:lnTo>
                    <a:lnTo>
                      <a:pt x="317" y="1851"/>
                    </a:lnTo>
                    <a:lnTo>
                      <a:pt x="317" y="82"/>
                    </a:lnTo>
                    <a:lnTo>
                      <a:pt x="289" y="88"/>
                    </a:lnTo>
                    <a:lnTo>
                      <a:pt x="255" y="93"/>
                    </a:lnTo>
                    <a:lnTo>
                      <a:pt x="214" y="93"/>
                    </a:lnTo>
                    <a:lnTo>
                      <a:pt x="188" y="90"/>
                    </a:lnTo>
                    <a:lnTo>
                      <a:pt x="165" y="88"/>
                    </a:lnTo>
                    <a:lnTo>
                      <a:pt x="137" y="80"/>
                    </a:lnTo>
                    <a:lnTo>
                      <a:pt x="111" y="72"/>
                    </a:lnTo>
                    <a:lnTo>
                      <a:pt x="82" y="59"/>
                    </a:lnTo>
                    <a:lnTo>
                      <a:pt x="57" y="44"/>
                    </a:lnTo>
                    <a:lnTo>
                      <a:pt x="28" y="23"/>
                    </a:lnTo>
                    <a:lnTo>
                      <a:pt x="0" y="0"/>
                    </a:lnTo>
                    <a:close/>
                  </a:path>
                </a:pathLst>
              </a:custGeom>
              <a:solidFill>
                <a:srgbClr val="5B9BD5"/>
              </a:solidFill>
              <a:ln w="9525">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64" name="Freeform 11"/>
              <p:cNvSpPr/>
              <p:nvPr/>
            </p:nvSpPr>
            <p:spPr bwMode="auto">
              <a:xfrm>
                <a:off x="1447800" y="838200"/>
                <a:ext cx="1947863" cy="3070225"/>
              </a:xfrm>
              <a:custGeom>
                <a:avLst/>
                <a:gdLst>
                  <a:gd name="T0" fmla="*/ 0 w 1227"/>
                  <a:gd name="T1" fmla="*/ 2147483647 h 1934"/>
                  <a:gd name="T2" fmla="*/ 2147483647 w 1227"/>
                  <a:gd name="T3" fmla="*/ 0 h 1934"/>
                  <a:gd name="T4" fmla="*/ 2147483647 w 1227"/>
                  <a:gd name="T5" fmla="*/ 2147483647 h 1934"/>
                  <a:gd name="T6" fmla="*/ 0 w 1227"/>
                  <a:gd name="T7" fmla="*/ 2147483647 h 1934"/>
                  <a:gd name="T8" fmla="*/ 0 w 1227"/>
                  <a:gd name="T9" fmla="*/ 2147483647 h 1934"/>
                  <a:gd name="T10" fmla="*/ 0 60000 65536"/>
                  <a:gd name="T11" fmla="*/ 0 60000 65536"/>
                  <a:gd name="T12" fmla="*/ 0 60000 65536"/>
                  <a:gd name="T13" fmla="*/ 0 60000 65536"/>
                  <a:gd name="T14" fmla="*/ 0 60000 65536"/>
                  <a:gd name="T15" fmla="*/ 0 w 1227"/>
                  <a:gd name="T16" fmla="*/ 0 h 1934"/>
                  <a:gd name="T17" fmla="*/ 1227 w 1227"/>
                  <a:gd name="T18" fmla="*/ 1934 h 1934"/>
                </a:gdLst>
                <a:ahLst/>
                <a:cxnLst>
                  <a:cxn ang="T10">
                    <a:pos x="T0" y="T1"/>
                  </a:cxn>
                  <a:cxn ang="T11">
                    <a:pos x="T2" y="T3"/>
                  </a:cxn>
                  <a:cxn ang="T12">
                    <a:pos x="T4" y="T5"/>
                  </a:cxn>
                  <a:cxn ang="T13">
                    <a:pos x="T6" y="T7"/>
                  </a:cxn>
                  <a:cxn ang="T14">
                    <a:pos x="T8" y="T9"/>
                  </a:cxn>
                </a:cxnLst>
                <a:rect l="T15" t="T16" r="T17" b="T18"/>
                <a:pathLst>
                  <a:path w="1227" h="1934">
                    <a:moveTo>
                      <a:pt x="0" y="165"/>
                    </a:moveTo>
                    <a:lnTo>
                      <a:pt x="1227" y="0"/>
                    </a:lnTo>
                    <a:lnTo>
                      <a:pt x="1227" y="1686"/>
                    </a:lnTo>
                    <a:lnTo>
                      <a:pt x="0" y="1934"/>
                    </a:lnTo>
                    <a:lnTo>
                      <a:pt x="0" y="165"/>
                    </a:lnTo>
                    <a:close/>
                  </a:path>
                </a:pathLst>
              </a:custGeom>
              <a:solidFill>
                <a:srgbClr val="5B9BD5"/>
              </a:solidFill>
              <a:ln w="9525">
                <a:solidFill>
                  <a:schemeClr val="bg1"/>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sp>
            <p:nvSpPr>
              <p:cNvPr id="65" name="Freeform 12"/>
              <p:cNvSpPr/>
              <p:nvPr/>
            </p:nvSpPr>
            <p:spPr bwMode="auto">
              <a:xfrm>
                <a:off x="944562" y="687387"/>
                <a:ext cx="2066925" cy="319088"/>
              </a:xfrm>
              <a:custGeom>
                <a:avLst/>
                <a:gdLst>
                  <a:gd name="T0" fmla="*/ 0 w 1302"/>
                  <a:gd name="T1" fmla="*/ 2147483647 h 201"/>
                  <a:gd name="T2" fmla="*/ 2147483647 w 1302"/>
                  <a:gd name="T3" fmla="*/ 0 h 201"/>
                  <a:gd name="T4" fmla="*/ 2147483647 w 1302"/>
                  <a:gd name="T5" fmla="*/ 2147483647 h 201"/>
                  <a:gd name="T6" fmla="*/ 2147483647 w 1302"/>
                  <a:gd name="T7" fmla="*/ 2147483647 h 201"/>
                  <a:gd name="T8" fmla="*/ 0 w 1302"/>
                  <a:gd name="T9" fmla="*/ 2147483647 h 201"/>
                  <a:gd name="T10" fmla="*/ 0 60000 65536"/>
                  <a:gd name="T11" fmla="*/ 0 60000 65536"/>
                  <a:gd name="T12" fmla="*/ 0 60000 65536"/>
                  <a:gd name="T13" fmla="*/ 0 60000 65536"/>
                  <a:gd name="T14" fmla="*/ 0 60000 65536"/>
                  <a:gd name="T15" fmla="*/ 0 w 1302"/>
                  <a:gd name="T16" fmla="*/ 0 h 201"/>
                  <a:gd name="T17" fmla="*/ 1302 w 1302"/>
                  <a:gd name="T18" fmla="*/ 201 h 201"/>
                </a:gdLst>
                <a:ahLst/>
                <a:cxnLst>
                  <a:cxn ang="T10">
                    <a:pos x="T0" y="T1"/>
                  </a:cxn>
                  <a:cxn ang="T11">
                    <a:pos x="T2" y="T3"/>
                  </a:cxn>
                  <a:cxn ang="T12">
                    <a:pos x="T4" y="T5"/>
                  </a:cxn>
                  <a:cxn ang="T13">
                    <a:pos x="T6" y="T7"/>
                  </a:cxn>
                  <a:cxn ang="T14">
                    <a:pos x="T8" y="T9"/>
                  </a:cxn>
                </a:cxnLst>
                <a:rect l="T15" t="T16" r="T17" b="T18"/>
                <a:pathLst>
                  <a:path w="1302" h="201">
                    <a:moveTo>
                      <a:pt x="0" y="178"/>
                    </a:moveTo>
                    <a:lnTo>
                      <a:pt x="1302" y="0"/>
                    </a:lnTo>
                    <a:lnTo>
                      <a:pt x="1302" y="21"/>
                    </a:lnTo>
                    <a:lnTo>
                      <a:pt x="26" y="201"/>
                    </a:lnTo>
                    <a:lnTo>
                      <a:pt x="0" y="178"/>
                    </a:lnTo>
                    <a:close/>
                  </a:path>
                </a:pathLst>
              </a:custGeom>
              <a:solidFill>
                <a:srgbClr val="5B9BD5"/>
              </a:solidFill>
              <a:ln w="9525">
                <a:solidFill>
                  <a:srgbClr val="006D68"/>
                </a:solid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6565" fontAlgn="base">
                  <a:spcBef>
                    <a:spcPct val="0"/>
                  </a:spcBef>
                  <a:spcAft>
                    <a:spcPct val="0"/>
                  </a:spcAft>
                </a:pPr>
                <a:endParaRPr lang="zh-CN" altLang="en-US">
                  <a:solidFill>
                    <a:prstClr val="black"/>
                  </a:solidFill>
                  <a:cs typeface="+mn-ea"/>
                  <a:sym typeface="+mn-lt"/>
                </a:endParaRPr>
              </a:p>
            </p:txBody>
          </p:sp>
          <p:pic>
            <p:nvPicPr>
              <p:cNvPr id="66" name="Picture 13"/>
              <p:cNvPicPr>
                <a:picLocks noChangeAspect="1" noChangeArrowheads="1"/>
              </p:cNvPicPr>
              <p:nvPr/>
            </p:nvPicPr>
            <p:blipFill>
              <a:blip r:embed="rId1" cstate="print"/>
              <a:srcRect/>
              <a:stretch>
                <a:fillRect/>
              </a:stretch>
            </p:blipFill>
            <p:spPr bwMode="auto">
              <a:xfrm>
                <a:off x="2994025" y="700087"/>
                <a:ext cx="36513" cy="36513"/>
              </a:xfrm>
              <a:prstGeom prst="rect">
                <a:avLst/>
              </a:prstGeom>
              <a:noFill/>
              <a:ln w="9525">
                <a:noFill/>
                <a:miter lim="800000"/>
                <a:headEnd/>
                <a:tailEnd/>
              </a:ln>
            </p:spPr>
          </p:pic>
        </p:grpSp>
        <p:sp>
          <p:nvSpPr>
            <p:cNvPr id="61" name="Rectangle 42"/>
            <p:cNvSpPr>
              <a:spLocks noChangeArrowheads="1"/>
            </p:cNvSpPr>
            <p:nvPr/>
          </p:nvSpPr>
          <p:spPr bwMode="auto">
            <a:xfrm>
              <a:off x="8050895" y="3283893"/>
              <a:ext cx="2332233" cy="2091690"/>
            </a:xfrm>
            <a:prstGeom prst="rect">
              <a:avLst/>
            </a:prstGeom>
            <a:noFill/>
            <a:ln w="9525">
              <a:noFill/>
              <a:miter lim="800000"/>
            </a:ln>
            <a:scene3d>
              <a:camera prst="orthographicFront">
                <a:rot lat="20520000" lon="1560000" rev="21594000"/>
              </a:camera>
              <a:lightRig rig="threePt" dir="t"/>
            </a:scene3d>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pPr>
              <a:r>
                <a:rPr lang="zh-CN" altLang="en-US" sz="2000" noProof="1">
                  <a:solidFill>
                    <a:schemeClr val="bg1"/>
                  </a:solidFill>
                  <a:cs typeface="+mn-ea"/>
                  <a:sym typeface="+mn-lt"/>
                </a:rPr>
                <a:t>单击此处添加您的文字内容。本模板的所有素材和逻辑图表，均可自由编辑替换和移动。</a:t>
              </a:r>
              <a:endParaRPr lang="zh-CN" altLang="en-US" sz="2000" noProof="1">
                <a:solidFill>
                  <a:schemeClr val="bg1"/>
                </a:solidFill>
                <a:cs typeface="+mn-ea"/>
                <a:sym typeface="+mn-lt"/>
              </a:endParaRPr>
            </a:p>
          </p:txBody>
        </p:sp>
      </p:grpSp>
      <p:grpSp>
        <p:nvGrpSpPr>
          <p:cNvPr id="87" name="Group 49"/>
          <p:cNvGrpSpPr/>
          <p:nvPr/>
        </p:nvGrpSpPr>
        <p:grpSpPr>
          <a:xfrm>
            <a:off x="631525" y="2679403"/>
            <a:ext cx="3284547" cy="911544"/>
            <a:chOff x="618978" y="1947358"/>
            <a:chExt cx="3284547" cy="911543"/>
          </a:xfrm>
        </p:grpSpPr>
        <p:sp>
          <p:nvSpPr>
            <p:cNvPr id="136" name="TextBox 47"/>
            <p:cNvSpPr txBox="1"/>
            <p:nvPr/>
          </p:nvSpPr>
          <p:spPr>
            <a:xfrm>
              <a:off x="2689407" y="1947358"/>
              <a:ext cx="1210588" cy="400110"/>
            </a:xfrm>
            <a:prstGeom prst="rect">
              <a:avLst/>
            </a:prstGeom>
            <a:noFill/>
          </p:spPr>
          <p:txBody>
            <a:bodyPr wrap="none" rtlCol="0">
              <a:spAutoFit/>
            </a:bodyPr>
            <a:lstStyle/>
            <a:p>
              <a:pPr algn="r"/>
              <a:r>
                <a:rPr lang="zh-CN" altLang="en-US" sz="2000" b="1" dirty="0">
                  <a:solidFill>
                    <a:schemeClr val="bg1"/>
                  </a:solidFill>
                  <a:cs typeface="+mn-ea"/>
                  <a:sym typeface="+mn-lt"/>
                </a:rPr>
                <a:t>输入标题</a:t>
              </a:r>
              <a:endParaRPr lang="en-GB" sz="2000" b="1" dirty="0">
                <a:solidFill>
                  <a:schemeClr val="bg1"/>
                </a:solidFill>
                <a:cs typeface="+mn-ea"/>
                <a:sym typeface="+mn-lt"/>
              </a:endParaRPr>
            </a:p>
          </p:txBody>
        </p:sp>
        <p:sp>
          <p:nvSpPr>
            <p:cNvPr id="137" name="Rectangle 48"/>
            <p:cNvSpPr/>
            <p:nvPr/>
          </p:nvSpPr>
          <p:spPr>
            <a:xfrm>
              <a:off x="618978" y="2260097"/>
              <a:ext cx="3284547" cy="598804"/>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nvGrpSpPr>
          <p:cNvPr id="138" name="Group 50"/>
          <p:cNvGrpSpPr/>
          <p:nvPr/>
        </p:nvGrpSpPr>
        <p:grpSpPr>
          <a:xfrm>
            <a:off x="1444369" y="3837843"/>
            <a:ext cx="3284547" cy="911544"/>
            <a:chOff x="618978" y="1947358"/>
            <a:chExt cx="3284547" cy="911543"/>
          </a:xfrm>
        </p:grpSpPr>
        <p:sp>
          <p:nvSpPr>
            <p:cNvPr id="139" name="TextBox 51"/>
            <p:cNvSpPr txBox="1"/>
            <p:nvPr/>
          </p:nvSpPr>
          <p:spPr>
            <a:xfrm>
              <a:off x="2689407" y="1947358"/>
              <a:ext cx="1210588" cy="400110"/>
            </a:xfrm>
            <a:prstGeom prst="rect">
              <a:avLst/>
            </a:prstGeom>
            <a:noFill/>
          </p:spPr>
          <p:txBody>
            <a:bodyPr wrap="none" rtlCol="0">
              <a:spAutoFit/>
            </a:bodyPr>
            <a:lstStyle/>
            <a:p>
              <a:pPr algn="r"/>
              <a:r>
                <a:rPr lang="zh-CN" altLang="en-US" sz="2000" b="1" dirty="0">
                  <a:solidFill>
                    <a:schemeClr val="bg1"/>
                  </a:solidFill>
                  <a:cs typeface="+mn-ea"/>
                  <a:sym typeface="+mn-lt"/>
                </a:rPr>
                <a:t>输入标题</a:t>
              </a:r>
              <a:endParaRPr lang="en-GB" sz="2000" b="1" dirty="0">
                <a:solidFill>
                  <a:schemeClr val="bg1"/>
                </a:solidFill>
                <a:cs typeface="+mn-ea"/>
                <a:sym typeface="+mn-lt"/>
              </a:endParaRPr>
            </a:p>
          </p:txBody>
        </p:sp>
        <p:sp>
          <p:nvSpPr>
            <p:cNvPr id="140" name="Rectangle 52"/>
            <p:cNvSpPr/>
            <p:nvPr/>
          </p:nvSpPr>
          <p:spPr>
            <a:xfrm>
              <a:off x="618978" y="2260097"/>
              <a:ext cx="3284547" cy="598804"/>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grpSp>
        <p:nvGrpSpPr>
          <p:cNvPr id="141" name="Group 53"/>
          <p:cNvGrpSpPr/>
          <p:nvPr/>
        </p:nvGrpSpPr>
        <p:grpSpPr>
          <a:xfrm>
            <a:off x="1836677" y="4997765"/>
            <a:ext cx="3284547" cy="911544"/>
            <a:chOff x="618978" y="1947358"/>
            <a:chExt cx="3284547" cy="911543"/>
          </a:xfrm>
        </p:grpSpPr>
        <p:sp>
          <p:nvSpPr>
            <p:cNvPr id="142" name="TextBox 54"/>
            <p:cNvSpPr txBox="1"/>
            <p:nvPr/>
          </p:nvSpPr>
          <p:spPr>
            <a:xfrm>
              <a:off x="2689407" y="1947358"/>
              <a:ext cx="1210588" cy="400110"/>
            </a:xfrm>
            <a:prstGeom prst="rect">
              <a:avLst/>
            </a:prstGeom>
            <a:noFill/>
          </p:spPr>
          <p:txBody>
            <a:bodyPr wrap="none" rtlCol="0">
              <a:spAutoFit/>
            </a:bodyPr>
            <a:lstStyle/>
            <a:p>
              <a:pPr algn="r"/>
              <a:r>
                <a:rPr lang="zh-CN" altLang="en-US" sz="2000" b="1" dirty="0">
                  <a:solidFill>
                    <a:schemeClr val="bg1"/>
                  </a:solidFill>
                  <a:cs typeface="+mn-ea"/>
                  <a:sym typeface="+mn-lt"/>
                </a:rPr>
                <a:t>输入标题</a:t>
              </a:r>
              <a:endParaRPr lang="en-GB" sz="2000" b="1" dirty="0">
                <a:solidFill>
                  <a:schemeClr val="bg1"/>
                </a:solidFill>
                <a:cs typeface="+mn-ea"/>
                <a:sym typeface="+mn-lt"/>
              </a:endParaRPr>
            </a:p>
          </p:txBody>
        </p:sp>
        <p:sp>
          <p:nvSpPr>
            <p:cNvPr id="143" name="Rectangle 55"/>
            <p:cNvSpPr/>
            <p:nvPr/>
          </p:nvSpPr>
          <p:spPr>
            <a:xfrm>
              <a:off x="618978" y="2260097"/>
              <a:ext cx="3284547" cy="598804"/>
            </a:xfrm>
            <a:prstGeom prst="rect">
              <a:avLst/>
            </a:prstGeom>
          </p:spPr>
          <p:txBody>
            <a:bodyPr wrap="square">
              <a:spAutoFit/>
            </a:bodyPr>
            <a:lstStyle/>
            <a:p>
              <a:pPr>
                <a:lnSpc>
                  <a:spcPct val="150000"/>
                </a:lnSpc>
              </a:pPr>
              <a:r>
                <a:rPr sz="1100" dirty="0">
                  <a:solidFill>
                    <a:schemeClr val="bg1"/>
                  </a:solidFill>
                  <a:cs typeface="+mn-ea"/>
                  <a:sym typeface="+mn-lt"/>
                </a:rPr>
                <a:t>单击此处添加您的文字内容。本模板的所有素材和逻辑图表，均可自由编辑替换和移动。</a:t>
              </a:r>
              <a:endParaRPr sz="1100" dirty="0">
                <a:solidFill>
                  <a:schemeClr val="bg1"/>
                </a:solidFill>
                <a:cs typeface="+mn-ea"/>
                <a:sym typeface="+mn-lt"/>
              </a:endParaRPr>
            </a:p>
          </p:txBody>
        </p:sp>
      </p:grpSp>
      <p:sp>
        <p:nvSpPr>
          <p:cNvPr id="144" name="Rectangle 56"/>
          <p:cNvSpPr/>
          <p:nvPr/>
        </p:nvSpPr>
        <p:spPr>
          <a:xfrm>
            <a:off x="1256236" y="1410606"/>
            <a:ext cx="9679529" cy="414020"/>
          </a:xfrm>
          <a:prstGeom prst="rect">
            <a:avLst/>
          </a:prstGeom>
        </p:spPr>
        <p:txBody>
          <a:bodyPr wrap="square">
            <a:spAutoFit/>
          </a:bodyPr>
          <a:lstStyle/>
          <a:p>
            <a:pPr>
              <a:lnSpc>
                <a:spcPct val="150000"/>
              </a:lnSpc>
            </a:pPr>
            <a:r>
              <a:rPr sz="1400" dirty="0">
                <a:solidFill>
                  <a:schemeClr val="bg1"/>
                </a:solidFill>
                <a:cs typeface="+mn-ea"/>
                <a:sym typeface="+mn-lt"/>
              </a:rPr>
              <a:t>单击此处添加您的文字内容。本模板的所有素材和逻辑图表，均可自由编辑替换和移动。</a:t>
            </a:r>
            <a:endParaRPr sz="1400" dirty="0">
              <a:solidFill>
                <a:schemeClr val="bg1"/>
              </a:solidFill>
              <a:cs typeface="+mn-ea"/>
              <a:sym typeface="+mn-lt"/>
            </a:endParaRPr>
          </a:p>
        </p:txBody>
      </p:sp>
      <p:sp>
        <p:nvSpPr>
          <p:cNvPr id="2" name="文本占位符 1"/>
          <p:cNvSpPr>
            <a:spLocks noGrp="1"/>
          </p:cNvSpPr>
          <p:nvPr>
            <p:ph type="body" sz="quarter" idx="10"/>
          </p:nvPr>
        </p:nvSpPr>
        <p:spPr/>
        <p:txBody>
          <a:bodyPr/>
          <a:lstStyle/>
          <a:p>
            <a:r>
              <a:rPr lang="zh-CN" altLang="en-US" b="1" dirty="0">
                <a:solidFill>
                  <a:schemeClr val="bg1"/>
                </a:solidFill>
                <a:cs typeface="+mn-ea"/>
                <a:sym typeface="+mn-lt"/>
              </a:rPr>
              <a:t>绪论</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barn(inVertical)">
                                      <p:cBhvr>
                                        <p:cTn id="7" dur="500"/>
                                        <p:tgtEl>
                                          <p:spTgt spid="144"/>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1000" fill="hold"/>
                                        <p:tgtEl>
                                          <p:spTgt spid="55"/>
                                        </p:tgtEl>
                                        <p:attrNameLst>
                                          <p:attrName>ppt_w</p:attrName>
                                        </p:attrNameLst>
                                      </p:cBhvr>
                                      <p:tavLst>
                                        <p:tav tm="0">
                                          <p:val>
                                            <p:fltVal val="0"/>
                                          </p:val>
                                        </p:tav>
                                        <p:tav tm="100000">
                                          <p:val>
                                            <p:strVal val="#ppt_w"/>
                                          </p:val>
                                        </p:tav>
                                      </p:tavLst>
                                    </p:anim>
                                    <p:anim calcmode="lin" valueType="num">
                                      <p:cBhvr>
                                        <p:cTn id="12" dur="1000" fill="hold"/>
                                        <p:tgtEl>
                                          <p:spTgt spid="55"/>
                                        </p:tgtEl>
                                        <p:attrNameLst>
                                          <p:attrName>ppt_h</p:attrName>
                                        </p:attrNameLst>
                                      </p:cBhvr>
                                      <p:tavLst>
                                        <p:tav tm="0">
                                          <p:val>
                                            <p:fltVal val="0"/>
                                          </p:val>
                                        </p:tav>
                                        <p:tav tm="100000">
                                          <p:val>
                                            <p:strVal val="#ppt_h"/>
                                          </p:val>
                                        </p:tav>
                                      </p:tavLst>
                                    </p:anim>
                                    <p:anim calcmode="lin" valueType="num">
                                      <p:cBhvr>
                                        <p:cTn id="13" dur="1000" fill="hold"/>
                                        <p:tgtEl>
                                          <p:spTgt spid="55"/>
                                        </p:tgtEl>
                                        <p:attrNameLst>
                                          <p:attrName>style.rotation</p:attrName>
                                        </p:attrNameLst>
                                      </p:cBhvr>
                                      <p:tavLst>
                                        <p:tav tm="0">
                                          <p:val>
                                            <p:fltVal val="90"/>
                                          </p:val>
                                        </p:tav>
                                        <p:tav tm="100000">
                                          <p:val>
                                            <p:fltVal val="0"/>
                                          </p:val>
                                        </p:tav>
                                      </p:tavLst>
                                    </p:anim>
                                    <p:animEffect transition="in" filter="fade">
                                      <p:cBhvr>
                                        <p:cTn id="14" dur="1000"/>
                                        <p:tgtEl>
                                          <p:spTgt spid="55"/>
                                        </p:tgtEl>
                                      </p:cBhvr>
                                    </p:animEffect>
                                  </p:childTnLst>
                                </p:cTn>
                              </p:par>
                            </p:childTnLst>
                          </p:cTn>
                        </p:par>
                        <p:par>
                          <p:cTn id="15" fill="hold">
                            <p:stCondLst>
                              <p:cond delay="1500"/>
                            </p:stCondLst>
                            <p:childTnLst>
                              <p:par>
                                <p:cTn id="16" presetID="22" presetClass="entr" presetSubtype="2" fill="hold" grpId="0" nodeType="after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wipe(right)">
                                      <p:cBhvr>
                                        <p:cTn id="18" dur="500"/>
                                        <p:tgtEl>
                                          <p:spTgt spid="52"/>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right)">
                                      <p:cBhvr>
                                        <p:cTn id="22" dur="500"/>
                                        <p:tgtEl>
                                          <p:spTgt spid="87"/>
                                        </p:tgtEl>
                                      </p:cBhvr>
                                    </p:animEffect>
                                  </p:childTnLst>
                                </p:cTn>
                              </p:par>
                            </p:childTnLst>
                          </p:cTn>
                        </p:par>
                        <p:par>
                          <p:cTn id="23" fill="hold">
                            <p:stCondLst>
                              <p:cond delay="2500"/>
                            </p:stCondLst>
                            <p:childTnLst>
                              <p:par>
                                <p:cTn id="24" presetID="22" presetClass="entr" presetSubtype="2"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right)">
                                      <p:cBhvr>
                                        <p:cTn id="26" dur="500"/>
                                        <p:tgtEl>
                                          <p:spTgt spid="53"/>
                                        </p:tgtEl>
                                      </p:cBhvr>
                                    </p:animEffect>
                                  </p:childTnLst>
                                </p:cTn>
                              </p:par>
                            </p:childTnLst>
                          </p:cTn>
                        </p:par>
                        <p:par>
                          <p:cTn id="27" fill="hold">
                            <p:stCondLst>
                              <p:cond delay="3000"/>
                            </p:stCondLst>
                            <p:childTnLst>
                              <p:par>
                                <p:cTn id="28" presetID="22" presetClass="entr" presetSubtype="2" fill="hold" nodeType="afterEffect">
                                  <p:stCondLst>
                                    <p:cond delay="0"/>
                                  </p:stCondLst>
                                  <p:childTnLst>
                                    <p:set>
                                      <p:cBhvr>
                                        <p:cTn id="29" dur="1" fill="hold">
                                          <p:stCondLst>
                                            <p:cond delay="0"/>
                                          </p:stCondLst>
                                        </p:cTn>
                                        <p:tgtEl>
                                          <p:spTgt spid="138"/>
                                        </p:tgtEl>
                                        <p:attrNameLst>
                                          <p:attrName>style.visibility</p:attrName>
                                        </p:attrNameLst>
                                      </p:cBhvr>
                                      <p:to>
                                        <p:strVal val="visible"/>
                                      </p:to>
                                    </p:set>
                                    <p:animEffect transition="in" filter="wipe(right)">
                                      <p:cBhvr>
                                        <p:cTn id="30" dur="500"/>
                                        <p:tgtEl>
                                          <p:spTgt spid="138"/>
                                        </p:tgtEl>
                                      </p:cBhvr>
                                    </p:animEffect>
                                  </p:childTnLst>
                                </p:cTn>
                              </p:par>
                            </p:childTnLst>
                          </p:cTn>
                        </p:par>
                        <p:par>
                          <p:cTn id="31" fill="hold">
                            <p:stCondLst>
                              <p:cond delay="3500"/>
                            </p:stCondLst>
                            <p:childTnLst>
                              <p:par>
                                <p:cTn id="32" presetID="22" presetClass="entr" presetSubtype="2"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right)">
                                      <p:cBhvr>
                                        <p:cTn id="34" dur="500"/>
                                        <p:tgtEl>
                                          <p:spTgt spid="54"/>
                                        </p:tgtEl>
                                      </p:cBhvr>
                                    </p:animEffect>
                                  </p:childTnLst>
                                </p:cTn>
                              </p:par>
                            </p:childTnLst>
                          </p:cTn>
                        </p:par>
                        <p:par>
                          <p:cTn id="35" fill="hold">
                            <p:stCondLst>
                              <p:cond delay="4000"/>
                            </p:stCondLst>
                            <p:childTnLst>
                              <p:par>
                                <p:cTn id="36" presetID="22" presetClass="entr" presetSubtype="2" fill="hold" nodeType="afterEffect">
                                  <p:stCondLst>
                                    <p:cond delay="0"/>
                                  </p:stCondLst>
                                  <p:childTnLst>
                                    <p:set>
                                      <p:cBhvr>
                                        <p:cTn id="37" dur="1" fill="hold">
                                          <p:stCondLst>
                                            <p:cond delay="0"/>
                                          </p:stCondLst>
                                        </p:cTn>
                                        <p:tgtEl>
                                          <p:spTgt spid="141"/>
                                        </p:tgtEl>
                                        <p:attrNameLst>
                                          <p:attrName>style.visibility</p:attrName>
                                        </p:attrNameLst>
                                      </p:cBhvr>
                                      <p:to>
                                        <p:strVal val="visible"/>
                                      </p:to>
                                    </p:set>
                                    <p:animEffect transition="in" filter="wipe(right)">
                                      <p:cBhvr>
                                        <p:cTn id="38"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1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右箭头 29"/>
          <p:cNvSpPr>
            <a:spLocks noChangeArrowheads="1"/>
          </p:cNvSpPr>
          <p:nvPr/>
        </p:nvSpPr>
        <p:spPr bwMode="auto">
          <a:xfrm>
            <a:off x="4112686" y="2321985"/>
            <a:ext cx="4286248" cy="455082"/>
          </a:xfrm>
          <a:prstGeom prst="rightArrow">
            <a:avLst>
              <a:gd name="adj1" fmla="val 50000"/>
              <a:gd name="adj2" fmla="val 50092"/>
            </a:avLst>
          </a:prstGeom>
          <a:solidFill>
            <a:srgbClr val="5B9BD5"/>
          </a:solidFill>
          <a:ln>
            <a:noFill/>
          </a:ln>
          <a:effectLst>
            <a:outerShdw dist="38100" algn="l" rotWithShape="0">
              <a:srgbClr val="000000">
                <a:alpha val="39999"/>
              </a:srgbClr>
            </a:outerShdw>
          </a:effectLst>
        </p:spPr>
        <p:txBody>
          <a:bodyPr anchor="ctr"/>
          <a:lstStyle/>
          <a:p>
            <a:pPr>
              <a:lnSpc>
                <a:spcPct val="120000"/>
              </a:lnSpc>
              <a:defRPr/>
            </a:pPr>
            <a:endParaRPr lang="zh-CN" altLang="en-US" sz="2400" b="1" kern="0" dirty="0">
              <a:solidFill>
                <a:sysClr val="window" lastClr="FFFFFF"/>
              </a:solidFill>
              <a:cs typeface="+mn-ea"/>
              <a:sym typeface="+mn-lt"/>
            </a:endParaRPr>
          </a:p>
        </p:txBody>
      </p:sp>
      <p:sp>
        <p:nvSpPr>
          <p:cNvPr id="31" name="右箭头 30"/>
          <p:cNvSpPr>
            <a:spLocks noChangeArrowheads="1"/>
          </p:cNvSpPr>
          <p:nvPr/>
        </p:nvSpPr>
        <p:spPr bwMode="auto">
          <a:xfrm flipH="1">
            <a:off x="4032250" y="3064933"/>
            <a:ext cx="4366683" cy="370419"/>
          </a:xfrm>
          <a:prstGeom prst="rightArrow">
            <a:avLst>
              <a:gd name="adj1" fmla="val 50000"/>
              <a:gd name="adj2" fmla="val 50064"/>
            </a:avLst>
          </a:prstGeom>
          <a:solidFill>
            <a:srgbClr val="5B9BD5"/>
          </a:solidFill>
          <a:ln>
            <a:noFill/>
          </a:ln>
          <a:effectLst>
            <a:outerShdw dist="38100" algn="l" rotWithShape="0">
              <a:srgbClr val="000000">
                <a:alpha val="39999"/>
              </a:srgbClr>
            </a:outerShdw>
          </a:effectLst>
        </p:spPr>
        <p:txBody>
          <a:bodyPr anchor="ctr"/>
          <a:lstStyle/>
          <a:p>
            <a:pPr>
              <a:lnSpc>
                <a:spcPct val="120000"/>
              </a:lnSpc>
              <a:defRPr/>
            </a:pPr>
            <a:endParaRPr lang="zh-CN" altLang="en-US" sz="2400" b="1" kern="0" dirty="0">
              <a:solidFill>
                <a:sysClr val="window" lastClr="FFFFFF"/>
              </a:solidFill>
              <a:cs typeface="+mn-ea"/>
              <a:sym typeface="+mn-lt"/>
            </a:endParaRPr>
          </a:p>
        </p:txBody>
      </p:sp>
      <p:sp>
        <p:nvSpPr>
          <p:cNvPr id="32" name="椭圆 31"/>
          <p:cNvSpPr>
            <a:spLocks noChangeArrowheads="1"/>
          </p:cNvSpPr>
          <p:nvPr/>
        </p:nvSpPr>
        <p:spPr bwMode="auto">
          <a:xfrm>
            <a:off x="1642534" y="1703918"/>
            <a:ext cx="2389717" cy="2389716"/>
          </a:xfrm>
          <a:prstGeom prst="ellipse">
            <a:avLst/>
          </a:prstGeom>
          <a:noFill/>
          <a:ln>
            <a:solidFill>
              <a:srgbClr val="5B9BD5"/>
            </a:solidFill>
          </a:ln>
          <a:effectLst>
            <a:outerShdw dist="38100" algn="l" rotWithShape="0">
              <a:srgbClr val="000000">
                <a:alpha val="39999"/>
              </a:srgbClr>
            </a:outerShdw>
          </a:effectLst>
        </p:spPr>
        <p:txBody>
          <a:bodyPr anchor="ctr"/>
          <a:lstStyle/>
          <a:p>
            <a:pPr>
              <a:lnSpc>
                <a:spcPct val="120000"/>
              </a:lnSpc>
              <a:defRPr/>
            </a:pPr>
            <a:r>
              <a:rPr lang="zh-CN" altLang="en-US" sz="2400" b="1" kern="0" dirty="0">
                <a:solidFill>
                  <a:srgbClr val="FFFFFF"/>
                </a:solidFill>
                <a:cs typeface="+mn-ea"/>
                <a:sym typeface="+mn-lt"/>
              </a:rPr>
              <a:t>单击此处添加标题</a:t>
            </a:r>
            <a:endParaRPr lang="zh-CN" altLang="en-US" sz="2400" b="1" kern="0" dirty="0">
              <a:solidFill>
                <a:srgbClr val="FFFFFF"/>
              </a:solidFill>
              <a:cs typeface="+mn-ea"/>
              <a:sym typeface="+mn-lt"/>
            </a:endParaRPr>
          </a:p>
        </p:txBody>
      </p:sp>
      <p:sp>
        <p:nvSpPr>
          <p:cNvPr id="33" name="椭圆 32"/>
          <p:cNvSpPr>
            <a:spLocks noChangeArrowheads="1"/>
          </p:cNvSpPr>
          <p:nvPr/>
        </p:nvSpPr>
        <p:spPr bwMode="auto">
          <a:xfrm>
            <a:off x="8479368" y="1703918"/>
            <a:ext cx="2391833" cy="2389716"/>
          </a:xfrm>
          <a:prstGeom prst="ellipse">
            <a:avLst/>
          </a:prstGeom>
          <a:noFill/>
          <a:ln>
            <a:solidFill>
              <a:srgbClr val="5B9BD5"/>
            </a:solidFill>
          </a:ln>
          <a:effectLst>
            <a:outerShdw dist="38100" algn="l" rotWithShape="0">
              <a:srgbClr val="000000">
                <a:alpha val="39999"/>
              </a:srgbClr>
            </a:outerShdw>
          </a:effectLst>
        </p:spPr>
        <p:txBody>
          <a:bodyPr anchor="ctr"/>
          <a:lstStyle/>
          <a:p>
            <a:pPr>
              <a:lnSpc>
                <a:spcPct val="120000"/>
              </a:lnSpc>
              <a:defRPr/>
            </a:pPr>
            <a:r>
              <a:rPr lang="zh-CN" altLang="en-US" sz="2400" b="1" kern="0" dirty="0">
                <a:solidFill>
                  <a:srgbClr val="FFFFFF"/>
                </a:solidFill>
                <a:cs typeface="+mn-ea"/>
                <a:sym typeface="+mn-lt"/>
              </a:rPr>
              <a:t>单击此处添加标题</a:t>
            </a:r>
            <a:endParaRPr lang="zh-CN" altLang="en-US" sz="2400" b="1" kern="0" dirty="0">
              <a:solidFill>
                <a:srgbClr val="FFFFFF"/>
              </a:solidFill>
              <a:cs typeface="+mn-ea"/>
              <a:sym typeface="+mn-lt"/>
            </a:endParaRPr>
          </a:p>
        </p:txBody>
      </p:sp>
      <p:sp>
        <p:nvSpPr>
          <p:cNvPr id="34" name="矩形 33"/>
          <p:cNvSpPr/>
          <p:nvPr/>
        </p:nvSpPr>
        <p:spPr>
          <a:xfrm>
            <a:off x="5143501" y="2159001"/>
            <a:ext cx="1894417" cy="1564217"/>
          </a:xfrm>
          <a:prstGeom prst="rect">
            <a:avLst/>
          </a:prstGeom>
          <a:solidFill>
            <a:srgbClr val="5B9BD5"/>
          </a:solidFill>
          <a:ln w="3175" cap="flat" cmpd="sng" algn="ctr">
            <a:noFill/>
            <a:prstDash val="solid"/>
          </a:ln>
          <a:effectLst>
            <a:outerShdw blurRad="50800" dist="38100" sx="97000" sy="97000" algn="ctr" rotWithShape="0">
              <a:srgbClr val="000000">
                <a:alpha val="40000"/>
              </a:srgbClr>
            </a:outerShdw>
          </a:effectLst>
        </p:spPr>
        <p:txBody>
          <a:bodyPr anchor="ctr"/>
          <a:lstStyle/>
          <a:p>
            <a:pPr algn="ctr">
              <a:lnSpc>
                <a:spcPct val="120000"/>
              </a:lnSpc>
              <a:defRPr/>
            </a:pPr>
            <a:r>
              <a:rPr lang="zh-CN" altLang="en-US" sz="2400" b="1" kern="0" dirty="0">
                <a:solidFill>
                  <a:schemeClr val="bg1"/>
                </a:solidFill>
                <a:cs typeface="+mn-ea"/>
                <a:sym typeface="+mn-lt"/>
              </a:rPr>
              <a:t>理论基础及文献综述</a:t>
            </a:r>
            <a:endParaRPr lang="zh-CN" altLang="en-US" sz="2400" b="1" kern="0" dirty="0">
              <a:solidFill>
                <a:schemeClr val="bg1"/>
              </a:solidFill>
              <a:cs typeface="+mn-ea"/>
              <a:sym typeface="+mn-lt"/>
            </a:endParaRPr>
          </a:p>
        </p:txBody>
      </p:sp>
      <p:sp>
        <p:nvSpPr>
          <p:cNvPr id="35" name="下箭头 34"/>
          <p:cNvSpPr>
            <a:spLocks noChangeArrowheads="1"/>
          </p:cNvSpPr>
          <p:nvPr/>
        </p:nvSpPr>
        <p:spPr bwMode="auto">
          <a:xfrm>
            <a:off x="5588001" y="4142318"/>
            <a:ext cx="1073151" cy="740833"/>
          </a:xfrm>
          <a:prstGeom prst="downArrow">
            <a:avLst>
              <a:gd name="adj1" fmla="val 50000"/>
              <a:gd name="adj2" fmla="val 50000"/>
            </a:avLst>
          </a:prstGeom>
          <a:noFill/>
          <a:ln>
            <a:solidFill>
              <a:srgbClr val="5B9BD5"/>
            </a:solidFill>
          </a:ln>
          <a:effectLst>
            <a:outerShdw dist="38100" algn="l" rotWithShape="0">
              <a:srgbClr val="000000">
                <a:alpha val="39999"/>
              </a:srgbClr>
            </a:outerShdw>
          </a:effectLst>
        </p:spPr>
        <p:txBody>
          <a:bodyPr anchor="ctr"/>
          <a:lstStyle/>
          <a:p>
            <a:pPr>
              <a:lnSpc>
                <a:spcPct val="120000"/>
              </a:lnSpc>
              <a:defRPr/>
            </a:pPr>
            <a:endParaRPr lang="zh-CN" altLang="en-US" sz="2400" b="1" kern="0" dirty="0">
              <a:solidFill>
                <a:schemeClr val="bg1"/>
              </a:solidFill>
              <a:cs typeface="+mn-ea"/>
              <a:sym typeface="+mn-lt"/>
            </a:endParaRPr>
          </a:p>
        </p:txBody>
      </p:sp>
      <p:sp>
        <p:nvSpPr>
          <p:cNvPr id="36" name="TextBox 35"/>
          <p:cNvSpPr txBox="1"/>
          <p:nvPr/>
        </p:nvSpPr>
        <p:spPr bwMode="auto">
          <a:xfrm>
            <a:off x="1725085" y="4345518"/>
            <a:ext cx="1976967" cy="1384995"/>
          </a:xfrm>
          <a:prstGeom prst="rect">
            <a:avLst/>
          </a:prstGeom>
          <a:noFill/>
        </p:spPr>
        <p:txBody>
          <a:bodyPr>
            <a:spAutoFit/>
          </a:bodyPr>
          <a:lstStyle/>
          <a:p>
            <a:pPr>
              <a:lnSpc>
                <a:spcPct val="150000"/>
              </a:lnSpc>
              <a:defRPr/>
            </a:pPr>
            <a:r>
              <a:rPr lang="zh-CN" altLang="en-US" sz="1400" kern="0" dirty="0">
                <a:solidFill>
                  <a:schemeClr val="tx1">
                    <a:lumMod val="50000"/>
                    <a:lumOff val="50000"/>
                  </a:schemeClr>
                </a:solidFill>
                <a:cs typeface="+mn-ea"/>
                <a:sym typeface="+mn-lt"/>
              </a:rPr>
              <a:t>单击此处添加段落文本单击此处添加段落文本单击此处添加段落文本单击此处添加段落文本</a:t>
            </a:r>
            <a:endParaRPr lang="zh-CN" altLang="en-US" sz="1400" kern="0" dirty="0">
              <a:solidFill>
                <a:schemeClr val="tx1">
                  <a:lumMod val="50000"/>
                  <a:lumOff val="50000"/>
                </a:schemeClr>
              </a:solidFill>
              <a:cs typeface="+mn-ea"/>
              <a:sym typeface="+mn-lt"/>
            </a:endParaRPr>
          </a:p>
        </p:txBody>
      </p:sp>
      <p:sp>
        <p:nvSpPr>
          <p:cNvPr id="37" name="TextBox 36"/>
          <p:cNvSpPr txBox="1"/>
          <p:nvPr/>
        </p:nvSpPr>
        <p:spPr bwMode="auto">
          <a:xfrm>
            <a:off x="8636001" y="4425952"/>
            <a:ext cx="1979084" cy="1384995"/>
          </a:xfrm>
          <a:prstGeom prst="rect">
            <a:avLst/>
          </a:prstGeom>
          <a:noFill/>
        </p:spPr>
        <p:txBody>
          <a:bodyPr>
            <a:spAutoFit/>
          </a:bodyPr>
          <a:lstStyle/>
          <a:p>
            <a:pPr>
              <a:lnSpc>
                <a:spcPct val="150000"/>
              </a:lnSpc>
              <a:defRPr/>
            </a:pPr>
            <a:r>
              <a:rPr lang="zh-CN" altLang="en-US" sz="1400" kern="0" dirty="0">
                <a:solidFill>
                  <a:schemeClr val="tx1">
                    <a:lumMod val="50000"/>
                    <a:lumOff val="50000"/>
                  </a:schemeClr>
                </a:solidFill>
                <a:cs typeface="+mn-ea"/>
                <a:sym typeface="+mn-lt"/>
              </a:rPr>
              <a:t>单击此处添加段落文本单击此处添加段落文本单击此处添加段落文本单击此处添加段落文本</a:t>
            </a:r>
            <a:endParaRPr lang="zh-CN" altLang="en-US" sz="1400" kern="0" dirty="0">
              <a:solidFill>
                <a:schemeClr val="tx1">
                  <a:lumMod val="50000"/>
                  <a:lumOff val="50000"/>
                </a:schemeClr>
              </a:solidFill>
              <a:cs typeface="+mn-ea"/>
              <a:sym typeface="+mn-lt"/>
            </a:endParaRPr>
          </a:p>
        </p:txBody>
      </p:sp>
      <p:sp>
        <p:nvSpPr>
          <p:cNvPr id="38" name="TextBox 19"/>
          <p:cNvSpPr txBox="1">
            <a:spLocks noChangeArrowheads="1"/>
          </p:cNvSpPr>
          <p:nvPr/>
        </p:nvSpPr>
        <p:spPr bwMode="auto">
          <a:xfrm>
            <a:off x="5408085" y="5124451"/>
            <a:ext cx="1500716" cy="939360"/>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defRPr/>
            </a:pPr>
            <a:r>
              <a:rPr lang="zh-CN" altLang="en-US" sz="2400" b="1" kern="0" dirty="0">
                <a:solidFill>
                  <a:schemeClr val="tx1">
                    <a:lumMod val="50000"/>
                    <a:lumOff val="50000"/>
                  </a:schemeClr>
                </a:solidFill>
                <a:latin typeface="+mn-lt"/>
                <a:ea typeface="+mn-ea"/>
                <a:cs typeface="+mn-ea"/>
                <a:sym typeface="+mn-lt"/>
              </a:rPr>
              <a:t>单击此处添加标题</a:t>
            </a:r>
            <a:endParaRPr lang="zh-CN" altLang="en-US" sz="2400" b="1" kern="0" dirty="0">
              <a:solidFill>
                <a:schemeClr val="tx1">
                  <a:lumMod val="50000"/>
                  <a:lumOff val="50000"/>
                </a:schemeClr>
              </a:solidFill>
              <a:latin typeface="+mn-lt"/>
              <a:ea typeface="+mn-ea"/>
              <a:cs typeface="+mn-ea"/>
              <a:sym typeface="+mn-lt"/>
            </a:endParaRPr>
          </a:p>
        </p:txBody>
      </p:sp>
      <p:sp>
        <p:nvSpPr>
          <p:cNvPr id="2" name="文本占位符 1"/>
          <p:cNvSpPr>
            <a:spLocks noGrp="1"/>
          </p:cNvSpPr>
          <p:nvPr>
            <p:ph type="body" sz="quarter" idx="10"/>
          </p:nvPr>
        </p:nvSpPr>
        <p:spPr/>
        <p:txBody>
          <a:bodyPr/>
          <a:lstStyle/>
          <a:p>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 calcmode="lin" valueType="num">
                                      <p:cBhvr>
                                        <p:cTn id="9" dur="500" fill="hold"/>
                                        <p:tgtEl>
                                          <p:spTgt spid="32"/>
                                        </p:tgtEl>
                                        <p:attrNameLst>
                                          <p:attrName>style.rotation</p:attrName>
                                        </p:attrNameLst>
                                      </p:cBhvr>
                                      <p:tavLst>
                                        <p:tav tm="0">
                                          <p:val>
                                            <p:fltVal val="360"/>
                                          </p:val>
                                        </p:tav>
                                        <p:tav tm="100000">
                                          <p:val>
                                            <p:fltVal val="0"/>
                                          </p:val>
                                        </p:tav>
                                      </p:tavLst>
                                    </p:anim>
                                    <p:animEffect transition="in" filter="fade">
                                      <p:cBhvr>
                                        <p:cTn id="10" dur="500"/>
                                        <p:tgtEl>
                                          <p:spTgt spid="32"/>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fltVal val="0"/>
                                          </p:val>
                                        </p:tav>
                                        <p:tav tm="100000">
                                          <p:val>
                                            <p:strVal val="#ppt_h"/>
                                          </p:val>
                                        </p:tav>
                                      </p:tavLst>
                                    </p:anim>
                                    <p:anim calcmode="lin" valueType="num">
                                      <p:cBhvr>
                                        <p:cTn id="15" dur="500" fill="hold"/>
                                        <p:tgtEl>
                                          <p:spTgt spid="33"/>
                                        </p:tgtEl>
                                        <p:attrNameLst>
                                          <p:attrName>style.rotation</p:attrName>
                                        </p:attrNameLst>
                                      </p:cBhvr>
                                      <p:tavLst>
                                        <p:tav tm="0">
                                          <p:val>
                                            <p:fltVal val="360"/>
                                          </p:val>
                                        </p:tav>
                                        <p:tav tm="100000">
                                          <p:val>
                                            <p:fltVal val="0"/>
                                          </p:val>
                                        </p:tav>
                                      </p:tavLst>
                                    </p:anim>
                                    <p:animEffect transition="in" filter="fade">
                                      <p:cBhvr>
                                        <p:cTn id="16" dur="500"/>
                                        <p:tgtEl>
                                          <p:spTgt spid="33"/>
                                        </p:tgtEl>
                                      </p:cBhvr>
                                    </p:animEffect>
                                  </p:childTnLst>
                                </p:cTn>
                              </p:par>
                            </p:childTnLst>
                          </p:cTn>
                        </p:par>
                        <p:par>
                          <p:cTn id="17" fill="hold">
                            <p:stCondLst>
                              <p:cond delay="500"/>
                            </p:stCondLst>
                            <p:childTnLst>
                              <p:par>
                                <p:cTn id="18" presetID="12" presetClass="entr" presetSubtype="8"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slide(fromLeft)">
                                      <p:cBhvr>
                                        <p:cTn id="20" dur="500"/>
                                        <p:tgtEl>
                                          <p:spTgt spid="30"/>
                                        </p:tgtEl>
                                      </p:cBhvr>
                                    </p:animEffect>
                                  </p:childTnLst>
                                </p:cTn>
                              </p:par>
                              <p:par>
                                <p:cTn id="21" presetID="12" presetClass="entr" presetSubtype="2"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slide(fromRight)">
                                      <p:cBhvr>
                                        <p:cTn id="23" dur="500"/>
                                        <p:tgtEl>
                                          <p:spTgt spid="31"/>
                                        </p:tgtEl>
                                      </p:cBhvr>
                                    </p:animEffect>
                                  </p:childTnLst>
                                </p:cTn>
                              </p:par>
                            </p:childTnLst>
                          </p:cTn>
                        </p:par>
                        <p:par>
                          <p:cTn id="24" fill="hold">
                            <p:stCondLst>
                              <p:cond delay="1000"/>
                            </p:stCondLst>
                            <p:childTnLst>
                              <p:par>
                                <p:cTn id="25" presetID="17" presetClass="entr" presetSubtype="10"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strVal val="#ppt_h"/>
                                          </p:val>
                                        </p:tav>
                                        <p:tav tm="100000">
                                          <p:val>
                                            <p:strVal val="#ppt_h"/>
                                          </p:val>
                                        </p:tav>
                                      </p:tavLst>
                                    </p:anim>
                                  </p:childTnLst>
                                </p:cTn>
                              </p:par>
                            </p:childTnLst>
                          </p:cTn>
                        </p:par>
                        <p:par>
                          <p:cTn id="29" fill="hold">
                            <p:stCondLst>
                              <p:cond delay="1500"/>
                            </p:stCondLst>
                            <p:childTnLst>
                              <p:par>
                                <p:cTn id="30" presetID="47"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fade">
                                      <p:cBhvr>
                                        <p:cTn id="38" dur="500"/>
                                        <p:tgtEl>
                                          <p:spTgt spid="3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p:bldP spid="37" grpId="0"/>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1198880" y="1664216"/>
            <a:ext cx="9794240" cy="1860795"/>
          </a:xfrm>
          <a:prstGeom prst="roundRect">
            <a:avLst>
              <a:gd name="adj" fmla="val 0"/>
            </a:avLst>
          </a:prstGeom>
          <a:noFill/>
          <a:ln w="3175">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39" name="TextBox 38"/>
          <p:cNvSpPr txBox="1"/>
          <p:nvPr/>
        </p:nvSpPr>
        <p:spPr>
          <a:xfrm>
            <a:off x="1595500" y="1988840"/>
            <a:ext cx="9001000" cy="1181862"/>
          </a:xfrm>
          <a:prstGeom prst="rect">
            <a:avLst/>
          </a:prstGeom>
          <a:noFill/>
        </p:spPr>
        <p:txBody>
          <a:bodyPr wrap="square" lIns="0" tIns="0" rIns="0" bIns="0" rtlCol="0">
            <a:spAutoFit/>
          </a:bodyPr>
          <a:lstStyle/>
          <a:p>
            <a:pPr algn="just">
              <a:lnSpc>
                <a:spcPct val="120000"/>
              </a:lnSpc>
            </a:pPr>
            <a:r>
              <a:rPr lang="zh-CN" altLang="en-US" sz="1600" dirty="0">
                <a:solidFill>
                  <a:schemeClr val="bg1"/>
                </a:solidFill>
                <a:cs typeface="+mn-ea"/>
                <a:sym typeface="+mn-lt"/>
              </a:rPr>
              <a:t>写内容</a:t>
            </a:r>
            <a:r>
              <a:rPr lang="en-US" altLang="zh-CN" sz="1600" dirty="0">
                <a:solidFill>
                  <a:schemeClr val="bg1"/>
                </a:solidFill>
                <a:cs typeface="+mn-ea"/>
                <a:sym typeface="+mn-lt"/>
              </a:rPr>
              <a:t>……</a:t>
            </a:r>
            <a:r>
              <a:rPr lang="zh-CN" altLang="en-US" sz="1600" dirty="0">
                <a:solidFill>
                  <a:schemeClr val="bg1"/>
                </a:solidFill>
                <a:cs typeface="+mn-ea"/>
                <a:sym typeface="+mn-lt"/>
              </a:rPr>
              <a:t>点击输入本栏的具体文字，简明扼要的说明分项内容，此为概念图解，请根据您的具体内容酌情修改。写内容</a:t>
            </a:r>
            <a:r>
              <a:rPr lang="en-US" altLang="zh-CN" sz="1600" dirty="0">
                <a:solidFill>
                  <a:schemeClr val="bg1"/>
                </a:solidFill>
                <a:cs typeface="+mn-ea"/>
                <a:sym typeface="+mn-lt"/>
              </a:rPr>
              <a:t>……</a:t>
            </a:r>
            <a:r>
              <a:rPr lang="zh-CN" altLang="en-US" sz="1600" dirty="0">
                <a:solidFill>
                  <a:schemeClr val="bg1"/>
                </a:solidFill>
                <a:cs typeface="+mn-ea"/>
                <a:sym typeface="+mn-lt"/>
              </a:rPr>
              <a:t>点击输入本栏的具体文字，简明扼要的说明分项内容，此为概念图解，请根据您的具体内容酌情修改。写内容</a:t>
            </a:r>
            <a:r>
              <a:rPr lang="en-US" altLang="zh-CN" sz="1600" dirty="0">
                <a:solidFill>
                  <a:schemeClr val="bg1"/>
                </a:solidFill>
                <a:cs typeface="+mn-ea"/>
                <a:sym typeface="+mn-lt"/>
              </a:rPr>
              <a:t>……</a:t>
            </a:r>
            <a:r>
              <a:rPr lang="zh-CN" altLang="en-US" sz="1600" dirty="0">
                <a:solidFill>
                  <a:schemeClr val="bg1"/>
                </a:solidFill>
                <a:cs typeface="+mn-ea"/>
                <a:sym typeface="+mn-lt"/>
              </a:rPr>
              <a:t>点击输入本栏的具体文字，简明扼要的说明分项内容，此为概念图解，请根据您的具体内容酌情修改。</a:t>
            </a:r>
            <a:endParaRPr lang="en-US" altLang="zh-CN" sz="1600" dirty="0">
              <a:solidFill>
                <a:schemeClr val="bg1"/>
              </a:solidFill>
              <a:cs typeface="+mn-ea"/>
              <a:sym typeface="+mn-lt"/>
            </a:endParaRPr>
          </a:p>
        </p:txBody>
      </p:sp>
      <p:sp>
        <p:nvSpPr>
          <p:cNvPr id="40" name="矩形 93"/>
          <p:cNvSpPr/>
          <p:nvPr/>
        </p:nvSpPr>
        <p:spPr>
          <a:xfrm>
            <a:off x="1148656" y="16047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1" name="矩形 93"/>
          <p:cNvSpPr/>
          <p:nvPr/>
        </p:nvSpPr>
        <p:spPr>
          <a:xfrm rot="10800000">
            <a:off x="10661961" y="32001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Freeform 5"/>
          <p:cNvSpPr/>
          <p:nvPr/>
        </p:nvSpPr>
        <p:spPr bwMode="auto">
          <a:xfrm>
            <a:off x="4006635"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alpha val="69804"/>
            </a:srgbClr>
          </a:solidFill>
          <a:ln w="9525" cap="flat">
            <a:noFill/>
            <a:prstDash val="solid"/>
            <a:miter lim="800000"/>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sp>
        <p:nvSpPr>
          <p:cNvPr id="43" name="TextBox 42"/>
          <p:cNvSpPr txBox="1"/>
          <p:nvPr/>
        </p:nvSpPr>
        <p:spPr>
          <a:xfrm>
            <a:off x="4317248"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dirty="0">
                <a:latin typeface="+mn-lt"/>
                <a:ea typeface="+mn-ea"/>
                <a:cs typeface="+mn-ea"/>
                <a:sym typeface="+mn-lt"/>
              </a:rPr>
              <a:t>添加</a:t>
            </a:r>
            <a:endParaRPr lang="en-US" altLang="zh-CN" sz="2400" b="1" dirty="0">
              <a:latin typeface="+mn-lt"/>
              <a:ea typeface="+mn-ea"/>
              <a:cs typeface="+mn-ea"/>
              <a:sym typeface="+mn-lt"/>
            </a:endParaRPr>
          </a:p>
          <a:p>
            <a:pPr algn="ctr"/>
            <a:r>
              <a:rPr lang="zh-CN" altLang="en-US" sz="2400" b="1" dirty="0">
                <a:latin typeface="+mn-lt"/>
                <a:ea typeface="+mn-ea"/>
                <a:cs typeface="+mn-ea"/>
                <a:sym typeface="+mn-lt"/>
              </a:rPr>
              <a:t>关键字</a:t>
            </a:r>
            <a:endParaRPr lang="zh-CN" altLang="en-US" sz="2400" b="1" dirty="0">
              <a:latin typeface="+mn-lt"/>
              <a:ea typeface="+mn-ea"/>
              <a:cs typeface="+mn-ea"/>
              <a:sym typeface="+mn-lt"/>
            </a:endParaRPr>
          </a:p>
        </p:txBody>
      </p:sp>
      <p:sp>
        <p:nvSpPr>
          <p:cNvPr id="44" name="Freeform 5"/>
          <p:cNvSpPr/>
          <p:nvPr/>
        </p:nvSpPr>
        <p:spPr bwMode="auto">
          <a:xfrm>
            <a:off x="1881232"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alpha val="69804"/>
            </a:srgbClr>
          </a:solidFill>
          <a:ln w="9525" cap="flat">
            <a:noFill/>
            <a:prstDash val="solid"/>
            <a:miter lim="800000"/>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sp>
        <p:nvSpPr>
          <p:cNvPr id="45" name="Freeform 5"/>
          <p:cNvSpPr/>
          <p:nvPr/>
        </p:nvSpPr>
        <p:spPr bwMode="auto">
          <a:xfrm>
            <a:off x="6132038"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alpha val="69804"/>
            </a:srgbClr>
          </a:solidFill>
          <a:ln w="9525" cap="flat">
            <a:noFill/>
            <a:prstDash val="solid"/>
            <a:miter lim="800000"/>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sp>
        <p:nvSpPr>
          <p:cNvPr id="46" name="Freeform 5"/>
          <p:cNvSpPr/>
          <p:nvPr/>
        </p:nvSpPr>
        <p:spPr bwMode="auto">
          <a:xfrm>
            <a:off x="8257440" y="4005065"/>
            <a:ext cx="1957317" cy="176474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5B9BD5">
              <a:alpha val="69804"/>
            </a:srgbClr>
          </a:solidFill>
          <a:ln w="9525" cap="flat">
            <a:noFill/>
            <a:prstDash val="solid"/>
            <a:miter lim="800000"/>
          </a:ln>
        </p:spPr>
        <p:txBody>
          <a:bodyPr vert="horz" wrap="square" lIns="121920" tIns="60960" rIns="121920" bIns="60960" numCol="1" anchor="t" anchorCtr="0" compatLnSpc="1"/>
          <a:lstStyle/>
          <a:p>
            <a:endParaRPr lang="zh-CN" altLang="en-US" sz="2400">
              <a:solidFill>
                <a:schemeClr val="bg1"/>
              </a:solidFill>
              <a:cs typeface="+mn-ea"/>
              <a:sym typeface="+mn-lt"/>
            </a:endParaRPr>
          </a:p>
        </p:txBody>
      </p:sp>
      <p:sp>
        <p:nvSpPr>
          <p:cNvPr id="47" name="TextBox 46"/>
          <p:cNvSpPr txBox="1"/>
          <p:nvPr/>
        </p:nvSpPr>
        <p:spPr>
          <a:xfrm>
            <a:off x="2213867"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dirty="0">
                <a:latin typeface="+mn-lt"/>
                <a:ea typeface="+mn-ea"/>
                <a:cs typeface="+mn-ea"/>
                <a:sym typeface="+mn-lt"/>
              </a:rPr>
              <a:t>添加</a:t>
            </a:r>
            <a:endParaRPr lang="en-US" altLang="zh-CN" sz="2400" b="1" dirty="0">
              <a:latin typeface="+mn-lt"/>
              <a:ea typeface="+mn-ea"/>
              <a:cs typeface="+mn-ea"/>
              <a:sym typeface="+mn-lt"/>
            </a:endParaRPr>
          </a:p>
          <a:p>
            <a:pPr algn="ctr"/>
            <a:r>
              <a:rPr lang="zh-CN" altLang="en-US" sz="2400" b="1" dirty="0">
                <a:latin typeface="+mn-lt"/>
                <a:ea typeface="+mn-ea"/>
                <a:cs typeface="+mn-ea"/>
                <a:sym typeface="+mn-lt"/>
              </a:rPr>
              <a:t>关键字</a:t>
            </a:r>
            <a:endParaRPr lang="zh-CN" altLang="en-US" sz="2400" b="1" dirty="0">
              <a:latin typeface="+mn-lt"/>
              <a:ea typeface="+mn-ea"/>
              <a:cs typeface="+mn-ea"/>
              <a:sym typeface="+mn-lt"/>
            </a:endParaRPr>
          </a:p>
        </p:txBody>
      </p:sp>
      <p:sp>
        <p:nvSpPr>
          <p:cNvPr id="48" name="TextBox 47"/>
          <p:cNvSpPr txBox="1"/>
          <p:nvPr/>
        </p:nvSpPr>
        <p:spPr>
          <a:xfrm>
            <a:off x="6464672"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dirty="0">
                <a:latin typeface="+mn-lt"/>
                <a:ea typeface="+mn-ea"/>
                <a:cs typeface="+mn-ea"/>
                <a:sym typeface="+mn-lt"/>
              </a:rPr>
              <a:t>添加</a:t>
            </a:r>
            <a:endParaRPr lang="en-US" altLang="zh-CN" sz="2400" b="1" dirty="0">
              <a:latin typeface="+mn-lt"/>
              <a:ea typeface="+mn-ea"/>
              <a:cs typeface="+mn-ea"/>
              <a:sym typeface="+mn-lt"/>
            </a:endParaRPr>
          </a:p>
          <a:p>
            <a:pPr algn="ctr"/>
            <a:r>
              <a:rPr lang="zh-CN" altLang="en-US" sz="2400" b="1" dirty="0">
                <a:latin typeface="+mn-lt"/>
                <a:ea typeface="+mn-ea"/>
                <a:cs typeface="+mn-ea"/>
                <a:sym typeface="+mn-lt"/>
              </a:rPr>
              <a:t>关键字</a:t>
            </a:r>
            <a:endParaRPr lang="zh-CN" altLang="en-US" sz="2400" b="1" dirty="0">
              <a:latin typeface="+mn-lt"/>
              <a:ea typeface="+mn-ea"/>
              <a:cs typeface="+mn-ea"/>
              <a:sym typeface="+mn-lt"/>
            </a:endParaRPr>
          </a:p>
        </p:txBody>
      </p:sp>
      <p:sp>
        <p:nvSpPr>
          <p:cNvPr id="49" name="TextBox 48"/>
          <p:cNvSpPr txBox="1"/>
          <p:nvPr/>
        </p:nvSpPr>
        <p:spPr>
          <a:xfrm>
            <a:off x="8590075" y="4514539"/>
            <a:ext cx="1292048"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dirty="0">
                <a:latin typeface="+mn-lt"/>
                <a:ea typeface="+mn-ea"/>
                <a:cs typeface="+mn-ea"/>
                <a:sym typeface="+mn-lt"/>
              </a:rPr>
              <a:t>添加</a:t>
            </a:r>
            <a:endParaRPr lang="en-US" altLang="zh-CN" sz="2400" b="1" dirty="0">
              <a:latin typeface="+mn-lt"/>
              <a:ea typeface="+mn-ea"/>
              <a:cs typeface="+mn-ea"/>
              <a:sym typeface="+mn-lt"/>
            </a:endParaRPr>
          </a:p>
          <a:p>
            <a:pPr algn="ctr"/>
            <a:r>
              <a:rPr lang="zh-CN" altLang="en-US" sz="2400" b="1" dirty="0">
                <a:latin typeface="+mn-lt"/>
                <a:ea typeface="+mn-ea"/>
                <a:cs typeface="+mn-ea"/>
                <a:sym typeface="+mn-lt"/>
              </a:rPr>
              <a:t>关键字</a:t>
            </a:r>
            <a:endParaRPr lang="zh-CN" altLang="en-US" sz="2400" b="1" dirty="0">
              <a:latin typeface="+mn-lt"/>
              <a:ea typeface="+mn-ea"/>
              <a:cs typeface="+mn-ea"/>
              <a:sym typeface="+mn-lt"/>
            </a:endParaRPr>
          </a:p>
        </p:txBody>
      </p:sp>
      <p:sp>
        <p:nvSpPr>
          <p:cNvPr id="2" name="文本占位符 1"/>
          <p:cNvSpPr>
            <a:spLocks noGrp="1"/>
          </p:cNvSpPr>
          <p:nvPr>
            <p:ph type="body" sz="quarter" idx="10"/>
          </p:nvPr>
        </p:nvSpPr>
        <p:spPr/>
        <p:txBody>
          <a:bodyPr/>
          <a:lstStyle/>
          <a:p>
            <a:r>
              <a:rPr lang="zh-CN" altLang="en-US" b="1" dirty="0">
                <a:solidFill>
                  <a:schemeClr val="bg1"/>
                </a:solidFill>
                <a:cs typeface="+mn-ea"/>
                <a:sym typeface="+mn-lt"/>
              </a:rPr>
              <a:t>绪论</a:t>
            </a:r>
            <a:endParaRPr lang="zh-CN" altLang="en-US" b="1"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anim calcmode="lin" valueType="num">
                                      <p:cBhvr>
                                        <p:cTn id="10" dur="500" fill="hold"/>
                                        <p:tgtEl>
                                          <p:spTgt spid="40"/>
                                        </p:tgtEl>
                                        <p:attrNameLst>
                                          <p:attrName>ppt_x</p:attrName>
                                        </p:attrNameLst>
                                      </p:cBhvr>
                                      <p:tavLst>
                                        <p:tav tm="0">
                                          <p:val>
                                            <p:fltVal val="0.5"/>
                                          </p:val>
                                        </p:tav>
                                        <p:tav tm="100000">
                                          <p:val>
                                            <p:strVal val="#ppt_x"/>
                                          </p:val>
                                        </p:tav>
                                      </p:tavLst>
                                    </p:anim>
                                    <p:anim calcmode="lin" valueType="num">
                                      <p:cBhvr>
                                        <p:cTn id="11" dur="500" fill="hold"/>
                                        <p:tgtEl>
                                          <p:spTgt spid="40"/>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anim calcmode="lin" valueType="num">
                                      <p:cBhvr>
                                        <p:cTn id="17" dur="500" fill="hold"/>
                                        <p:tgtEl>
                                          <p:spTgt spid="41"/>
                                        </p:tgtEl>
                                        <p:attrNameLst>
                                          <p:attrName>ppt_x</p:attrName>
                                        </p:attrNameLst>
                                      </p:cBhvr>
                                      <p:tavLst>
                                        <p:tav tm="0">
                                          <p:val>
                                            <p:fltVal val="0.5"/>
                                          </p:val>
                                        </p:tav>
                                        <p:tav tm="100000">
                                          <p:val>
                                            <p:strVal val="#ppt_x"/>
                                          </p:val>
                                        </p:tav>
                                      </p:tavLst>
                                    </p:anim>
                                    <p:anim calcmode="lin" valueType="num">
                                      <p:cBhvr>
                                        <p:cTn id="18" dur="500" fill="hold"/>
                                        <p:tgtEl>
                                          <p:spTgt spid="41"/>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up)">
                                      <p:cBhvr>
                                        <p:cTn id="22" dur="500"/>
                                        <p:tgtEl>
                                          <p:spTgt spid="27"/>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up)">
                                      <p:cBhvr>
                                        <p:cTn id="26" dur="500"/>
                                        <p:tgtEl>
                                          <p:spTgt spid="39"/>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30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60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60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par>
                                <p:cTn id="46" presetID="10" presetClass="entr" presetSubtype="0" fill="hold" grpId="0" nodeType="withEffect">
                                  <p:stCondLst>
                                    <p:cond delay="90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par>
                                <p:cTn id="49" presetID="10" presetClass="entr" presetSubtype="0" fill="hold" grpId="0" nodeType="withEffect">
                                  <p:stCondLst>
                                    <p:cond delay="90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tags/tag1.xml><?xml version="1.0" encoding="utf-8"?>
<p:tagLst xmlns:p="http://schemas.openxmlformats.org/presentationml/2006/main">
  <p:tag name="SELECTED" val="Tru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Impact"/>
        <a:ea typeface="微软雅黑"/>
        <a:cs typeface=""/>
      </a:majorFont>
      <a:minorFont>
        <a:latin typeface="Impac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6439</Words>
  <Application>WPS 演示</Application>
  <PresentationFormat>宽屏</PresentationFormat>
  <Paragraphs>777</Paragraphs>
  <Slides>38</Slides>
  <Notes>38</Notes>
  <HiddenSlides>0</HiddenSlides>
  <MMClips>1</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38</vt:i4>
      </vt:variant>
    </vt:vector>
  </HeadingPairs>
  <TitlesOfParts>
    <vt:vector size="65" baseType="lpstr">
      <vt:lpstr>Arial</vt:lpstr>
      <vt:lpstr>宋体</vt:lpstr>
      <vt:lpstr>Wingdings</vt:lpstr>
      <vt:lpstr>Calibri</vt:lpstr>
      <vt:lpstr>Roboto Light</vt:lpstr>
      <vt:lpstr>微软雅黑 Light</vt:lpstr>
      <vt:lpstr>微软雅黑</vt:lpstr>
      <vt:lpstr>Aller Light</vt:lpstr>
      <vt:lpstr>U.S. 101</vt:lpstr>
      <vt:lpstr>Segoe Print</vt:lpstr>
      <vt:lpstr>Roboto</vt:lpstr>
      <vt:lpstr>Aller Light</vt:lpstr>
      <vt:lpstr>Agency FB</vt:lpstr>
      <vt:lpstr>Trebuchet MS</vt:lpstr>
      <vt:lpstr>Impact</vt:lpstr>
      <vt:lpstr>Arial Unicode MS</vt:lpstr>
      <vt:lpstr>Gill Sans</vt:lpstr>
      <vt:lpstr>Helvetica Neue</vt:lpstr>
      <vt:lpstr>Helvetica</vt:lpstr>
      <vt:lpstr>Open Sans</vt:lpstr>
      <vt:lpstr>Open Sans</vt:lpstr>
      <vt:lpstr>STIXGeneral-Bold</vt:lpstr>
      <vt:lpstr>Oxygen</vt:lpstr>
      <vt:lpstr>Helvetica Light</vt:lpstr>
      <vt:lpstr>Corbel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MT</dc:creator>
  <cp:lastModifiedBy>Ma Cheng</cp:lastModifiedBy>
  <cp:revision>30</cp:revision>
  <dcterms:created xsi:type="dcterms:W3CDTF">2016-12-24T15:00:00Z</dcterms:created>
  <dcterms:modified xsi:type="dcterms:W3CDTF">2021-03-12T13:17:04Z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