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8" r:id="rId3"/>
    <p:sldId id="265" r:id="rId4"/>
    <p:sldId id="268" r:id="rId5"/>
    <p:sldId id="283" r:id="rId6"/>
    <p:sldId id="284" r:id="rId7"/>
    <p:sldId id="285" r:id="rId8"/>
    <p:sldId id="286" r:id="rId9"/>
    <p:sldId id="287" r:id="rId10"/>
    <p:sldId id="288" r:id="rId11"/>
    <p:sldId id="325" r:id="rId12"/>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8197"/>
    <a:srgbClr val="CF9583"/>
    <a:srgbClr val="AC4A42"/>
    <a:srgbClr val="5B2723"/>
    <a:srgbClr val="DECDBD"/>
    <a:srgbClr val="E1E9F4"/>
    <a:srgbClr val="C0C4CB"/>
    <a:srgbClr val="748298"/>
    <a:srgbClr val="6B798F"/>
    <a:srgbClr val="9DA6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69" d="100"/>
          <a:sy n="69" d="100"/>
        </p:scale>
        <p:origin x="72" y="762"/>
      </p:cViewPr>
      <p:guideLst>
        <p:guide orient="horz" pos="2158"/>
        <p:guide pos="38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cs typeface="微软雅黑" panose="020B0503020204020204"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cs typeface="微软雅黑" panose="020B0503020204020204"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微软雅黑" panose="020B050302020402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43DB87E-F1CC-485A-9309-C07B23797B46}"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Date Placeholder 4"/>
          <p:cNvSpPr>
            <a:spLocks noGrp="1"/>
          </p:cNvSpPr>
          <p:nvPr>
            <p:ph type="dt" sz="half" idx="10"/>
          </p:nvPr>
        </p:nvSpPr>
        <p:spPr/>
        <p:txBody>
          <a:bodyPr/>
          <a:lstStyle/>
          <a:p>
            <a:fld id="{E43DB87E-F1CC-485A-9309-C07B23797B4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7" name="Date Placeholder 6"/>
          <p:cNvSpPr>
            <a:spLocks noGrp="1"/>
          </p:cNvSpPr>
          <p:nvPr>
            <p:ph type="dt" sz="half" idx="10"/>
          </p:nvPr>
        </p:nvSpPr>
        <p:spPr/>
        <p:txBody>
          <a:bodyPr/>
          <a:lstStyle/>
          <a:p>
            <a:fld id="{E43DB87E-F1CC-485A-9309-C07B23797B46}"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E43DB87E-F1CC-485A-9309-C07B23797B46}"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DB87E-F1CC-485A-9309-C07B23797B46}"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3DB87E-F1CC-485A-9309-C07B23797B4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3DB87E-F1CC-485A-9309-C07B23797B46}"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D1AAE69-E090-44E3-B31B-4DC401F462FB}"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E43DB87E-F1CC-485A-9309-C07B23797B46}" type="datetimeFigureOut">
              <a:rPr lang="id-ID" smtClean="0"/>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7D1AAE69-E090-44E3-B31B-4DC401F462FB}"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微软雅黑" panose="020B0503020204020204"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jpe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2915666" y="248666"/>
            <a:ext cx="6360668" cy="6360668"/>
          </a:xfrm>
          <a:prstGeom prst="ellipse">
            <a:avLst/>
          </a:prstGeom>
          <a:solidFill>
            <a:srgbClr val="748197">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4849505" y="3737140"/>
            <a:ext cx="2492990" cy="1015663"/>
          </a:xfrm>
          <a:prstGeom prst="rect">
            <a:avLst/>
          </a:prstGeom>
          <a:noFill/>
        </p:spPr>
        <p:txBody>
          <a:bodyPr wrap="none" rtlCol="0">
            <a:spAutoFit/>
          </a:bodyPr>
          <a:lstStyle/>
          <a:p>
            <a:r>
              <a:rPr lang="zh-CN" altLang="id-ID" sz="60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作品集</a:t>
            </a:r>
            <a:endParaRPr lang="zh-CN" altLang="id-ID" sz="60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3233678" y="2662068"/>
            <a:ext cx="5724644" cy="830997"/>
          </a:xfrm>
          <a:prstGeom prst="rect">
            <a:avLst/>
          </a:prstGeom>
          <a:noFill/>
        </p:spPr>
        <p:txBody>
          <a:bodyPr wrap="none" rtlCol="0">
            <a:spAutoFit/>
          </a:bodyPr>
          <a:lstStyle/>
          <a:p>
            <a:pPr algn="ctr"/>
            <a:r>
              <a:rPr lang="zh-CN" altLang="en-US" sz="48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南京航空航天大学</a:t>
            </a:r>
            <a:endParaRPr lang="zh-CN" altLang="id-ID" sz="4800" b="1" spc="6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16" name="Oval 15"/>
          <p:cNvSpPr/>
          <p:nvPr/>
        </p:nvSpPr>
        <p:spPr>
          <a:xfrm>
            <a:off x="3063860" y="396860"/>
            <a:ext cx="6064280" cy="6064280"/>
          </a:xfrm>
          <a:prstGeom prst="ellipse">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8" name="TextBox 6"/>
          <p:cNvSpPr txBox="1"/>
          <p:nvPr/>
        </p:nvSpPr>
        <p:spPr>
          <a:xfrm>
            <a:off x="5819778" y="4964855"/>
            <a:ext cx="704850" cy="260350"/>
          </a:xfrm>
          <a:prstGeom prst="rect">
            <a:avLst/>
          </a:prstGeom>
          <a:noFill/>
        </p:spPr>
        <p:txBody>
          <a:bodyPr wrap="none" rtlCol="0">
            <a:spAutoFit/>
          </a:bodyPr>
          <a:lstStyle/>
          <a:p>
            <a:pPr algn="ctr"/>
            <a:r>
              <a:rPr lang="en-US" altLang="zh-CN" sz="11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XXX</a:t>
            </a:r>
            <a:endParaRPr lang="en-US" altLang="zh-CN" sz="11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100" y="1684505"/>
            <a:ext cx="2971800" cy="581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3" name="Rectangle 2"/>
          <p:cNvSpPr/>
          <p:nvPr/>
        </p:nvSpPr>
        <p:spPr>
          <a:xfrm>
            <a:off x="548642" y="548640"/>
            <a:ext cx="11113200" cy="576775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6" name="TextBox 5"/>
          <p:cNvSpPr txBox="1"/>
          <p:nvPr/>
        </p:nvSpPr>
        <p:spPr>
          <a:xfrm>
            <a:off x="2347532" y="1455724"/>
            <a:ext cx="7498080" cy="1568450"/>
          </a:xfrm>
          <a:prstGeom prst="rect">
            <a:avLst/>
          </a:prstGeom>
          <a:noFill/>
        </p:spPr>
        <p:txBody>
          <a:bodyPr wrap="none" rtlCol="0">
            <a:spAutoFit/>
          </a:bodyPr>
          <a:lstStyle/>
          <a:p>
            <a:pPr algn="ctr"/>
            <a:r>
              <a:rPr lang="zh-CN" altLang="id-ID" sz="9600" dirty="0">
                <a:solidFill>
                  <a:schemeClr val="bg1">
                    <a:lumMod val="95000"/>
                  </a:schemeClr>
                </a:solidFill>
                <a:latin typeface="微软雅黑" panose="020B0503020204020204" charset="-122"/>
                <a:ea typeface="微软雅黑" panose="020B0503020204020204" charset="-122"/>
                <a:cs typeface="微软雅黑" panose="020B0503020204020204" charset="-122"/>
              </a:rPr>
              <a:t>谢谢您的观看</a:t>
            </a:r>
            <a:endParaRPr lang="zh-CN" altLang="id-ID" sz="96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5743586" y="4398602"/>
            <a:ext cx="704850" cy="260350"/>
          </a:xfrm>
          <a:prstGeom prst="rect">
            <a:avLst/>
          </a:prstGeom>
          <a:noFill/>
        </p:spPr>
        <p:txBody>
          <a:bodyPr wrap="none" rtlCol="0">
            <a:spAutoFit/>
          </a:bodyPr>
          <a:lstStyle/>
          <a:p>
            <a:pPr algn="ctr"/>
            <a:r>
              <a:rPr lang="en-US" altLang="zh-CN" sz="11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XXX</a:t>
            </a:r>
            <a:endParaRPr lang="en-US" altLang="zh-CN" sz="1100" b="1" spc="60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cxnSp>
        <p:nvCxnSpPr>
          <p:cNvPr id="5" name="Elbow Connector 4"/>
          <p:cNvCxnSpPr/>
          <p:nvPr/>
        </p:nvCxnSpPr>
        <p:spPr>
          <a:xfrm>
            <a:off x="9561780" y="857849"/>
            <a:ext cx="1786595" cy="1252021"/>
          </a:xfrm>
          <a:prstGeom prst="bentConnector3">
            <a:avLst>
              <a:gd name="adj1" fmla="val 99606"/>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600418" y="4483545"/>
            <a:ext cx="1786595" cy="1252021"/>
          </a:xfrm>
          <a:prstGeom prst="bentConnector3">
            <a:avLst>
              <a:gd name="adj1" fmla="val 99606"/>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23159" y="2420715"/>
            <a:ext cx="6288258" cy="2044706"/>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0" name="Rectangle 9"/>
          <p:cNvSpPr/>
          <p:nvPr/>
        </p:nvSpPr>
        <p:spPr>
          <a:xfrm>
            <a:off x="1067007" y="576777"/>
            <a:ext cx="5400563" cy="5724000"/>
          </a:xfrm>
          <a:prstGeom prst="rect">
            <a:avLst/>
          </a:prstGeom>
          <a:blipFill dpi="0" rotWithShape="1">
            <a:blip r:embed="rId1"/>
            <a:srcRect/>
            <a:stretch>
              <a:fillRect l="-22326" r="-2232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3" name="TextBox 12"/>
          <p:cNvSpPr txBox="1"/>
          <p:nvPr/>
        </p:nvSpPr>
        <p:spPr>
          <a:xfrm>
            <a:off x="8496788" y="4309604"/>
            <a:ext cx="2773760" cy="1706880"/>
          </a:xfrm>
          <a:prstGeom prst="rect">
            <a:avLst/>
          </a:prstGeom>
          <a:noFill/>
        </p:spPr>
        <p:txBody>
          <a:bodyPr wrap="square" rtlCol="0">
            <a:spAutoFit/>
          </a:bodyPr>
          <a:lstStyle/>
          <a:p>
            <a:pPr algn="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Ea duo probatus assentior, dolorem consectetuer in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vix.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0"/>
          <p:cNvSpPr txBox="1"/>
          <p:nvPr/>
        </p:nvSpPr>
        <p:spPr>
          <a:xfrm>
            <a:off x="8039766" y="333964"/>
            <a:ext cx="3230880" cy="2861310"/>
          </a:xfrm>
          <a:prstGeom prst="rect">
            <a:avLst/>
          </a:prstGeom>
          <a:noFill/>
        </p:spPr>
        <p:txBody>
          <a:bodyPr wrap="none" rtlCol="0" anchor="ctr">
            <a:spAutoFit/>
          </a:bodyPr>
          <a:lstStyle/>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左侧</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焦点</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作品展示</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14" name="Elbow Connector 13"/>
          <p:cNvCxnSpPr/>
          <p:nvPr/>
        </p:nvCxnSpPr>
        <p:spPr>
          <a:xfrm rot="5400000" flipH="1" flipV="1">
            <a:off x="600655" y="646833"/>
            <a:ext cx="1786595" cy="1252021"/>
          </a:xfrm>
          <a:prstGeom prst="bentConnector3">
            <a:avLst>
              <a:gd name="adj1" fmla="val 99606"/>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a:off x="5144531" y="4979682"/>
            <a:ext cx="1786595" cy="1252021"/>
          </a:xfrm>
          <a:prstGeom prst="bentConnector3">
            <a:avLst>
              <a:gd name="adj1" fmla="val 99606"/>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0368876" y="3268450"/>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Rectangle 1"/>
          <p:cNvSpPr/>
          <p:nvPr/>
        </p:nvSpPr>
        <p:spPr>
          <a:xfrm>
            <a:off x="621305" y="562708"/>
            <a:ext cx="10972800" cy="5738069"/>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1" name="TextBox 10"/>
          <p:cNvSpPr txBox="1"/>
          <p:nvPr/>
        </p:nvSpPr>
        <p:spPr>
          <a:xfrm>
            <a:off x="1336381" y="1113693"/>
            <a:ext cx="4785440" cy="1014730"/>
          </a:xfrm>
          <a:prstGeom prst="rect">
            <a:avLst/>
          </a:prstGeom>
          <a:noFill/>
        </p:spPr>
        <p:txBody>
          <a:bodyPr wrap="square" rtlCol="0" anchor="ctr">
            <a:spAutoFit/>
          </a:bodyPr>
          <a:lstStyle/>
          <a:p>
            <a:r>
              <a:rPr lang="zh-CN" altLang="id-ID" sz="6000" dirty="0">
                <a:solidFill>
                  <a:schemeClr val="bg1">
                    <a:lumMod val="95000"/>
                  </a:schemeClr>
                </a:solidFill>
                <a:latin typeface="微软雅黑" panose="020B0503020204020204" charset="-122"/>
                <a:ea typeface="微软雅黑" panose="020B0503020204020204" charset="-122"/>
                <a:cs typeface="微软雅黑" panose="020B0503020204020204" charset="-122"/>
              </a:rPr>
              <a:t>右侧焦点展示</a:t>
            </a:r>
            <a:endParaRPr lang="zh-CN" altLang="id-ID" sz="600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6"/>
          <p:cNvSpPr txBox="1"/>
          <p:nvPr/>
        </p:nvSpPr>
        <p:spPr>
          <a:xfrm>
            <a:off x="1334195" y="3341077"/>
            <a:ext cx="4789813" cy="1913601"/>
          </a:xfrm>
          <a:prstGeom prst="rect">
            <a:avLst/>
          </a:prstGeom>
          <a:noFill/>
        </p:spPr>
        <p:txBody>
          <a:bodyPr wrap="square" rtlCol="0">
            <a:spAutoFit/>
          </a:bodyPr>
          <a:lstStyle/>
          <a:p>
            <a:pPr algn="ctr">
              <a:lnSpc>
                <a:spcPct val="150000"/>
              </a:lnSpc>
            </a:pPr>
            <a:r>
              <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Ea duo probatus assentior, dolorem consectetuer in </a:t>
            </a: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vix. </a:t>
            </a:r>
            <a:endPar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endParaRPr>
          </a:p>
          <a:p>
            <a:pPr algn="ctr">
              <a:lnSpc>
                <a:spcPct val="150000"/>
              </a:lnSpc>
            </a:pP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Ne </a:t>
            </a:r>
            <a:r>
              <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rPr>
              <a:t>noster possim sed, nihil fastidii reformidans sea cu, odio audiam commodo et eum. Suas epicurei ius eu, ei probo praesent nam. Eius ancillae vix in, vis et consul inimicus, cu quo mutat </a:t>
            </a:r>
            <a:r>
              <a:rPr lang="id-ID" sz="1000" spc="150" dirty="0" smtClean="0">
                <a:solidFill>
                  <a:schemeClr val="bg1">
                    <a:lumMod val="95000"/>
                  </a:schemeClr>
                </a:solidFill>
                <a:latin typeface="微软雅黑" panose="020B0503020204020204" charset="-122"/>
                <a:ea typeface="微软雅黑" panose="020B0503020204020204" charset="-122"/>
                <a:cs typeface="微软雅黑" panose="020B0503020204020204" charset="-122"/>
              </a:rPr>
              <a:t>soleat</a:t>
            </a:r>
            <a:endParaRPr lang="id-ID" sz="1000" spc="150" dirty="0">
              <a:solidFill>
                <a:schemeClr val="bg1">
                  <a:lumMod val="95000"/>
                </a:schemeClr>
              </a:solidFill>
              <a:latin typeface="微软雅黑" panose="020B0503020204020204" charset="-122"/>
              <a:ea typeface="微软雅黑" panose="020B0503020204020204" charset="-122"/>
              <a:cs typeface="微软雅黑" panose="020B0503020204020204" charset="-122"/>
            </a:endParaRPr>
          </a:p>
        </p:txBody>
      </p:sp>
      <p:sp>
        <p:nvSpPr>
          <p:cNvPr id="9" name="Rectangle 8"/>
          <p:cNvSpPr/>
          <p:nvPr/>
        </p:nvSpPr>
        <p:spPr>
          <a:xfrm>
            <a:off x="6836897" y="0"/>
            <a:ext cx="4301143" cy="6857999"/>
          </a:xfrm>
          <a:prstGeom prst="rect">
            <a:avLst/>
          </a:pr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12" name="Straight Connector 11"/>
          <p:cNvCxnSpPr/>
          <p:nvPr/>
        </p:nvCxnSpPr>
        <p:spPr>
          <a:xfrm>
            <a:off x="3333544" y="2205013"/>
            <a:ext cx="792000" cy="0"/>
          </a:xfrm>
          <a:prstGeom prst="line">
            <a:avLst/>
          </a:prstGeom>
          <a:ln w="317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extBox 11"/>
          <p:cNvSpPr txBox="1"/>
          <p:nvPr/>
        </p:nvSpPr>
        <p:spPr>
          <a:xfrm>
            <a:off x="3092367" y="339969"/>
            <a:ext cx="8195824" cy="1014730"/>
          </a:xfrm>
          <a:prstGeom prst="rect">
            <a:avLst/>
          </a:prstGeom>
          <a:noFill/>
        </p:spPr>
        <p:txBody>
          <a:bodyPr wrap="square" rtlCol="0" anchor="ctr">
            <a:spAutoFit/>
          </a:bodyPr>
          <a:lstStyle/>
          <a:p>
            <a:pPr algn="r"/>
            <a:r>
              <a:rPr lang="zh-CN" altLang="en-US"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时间线作品展示</a:t>
            </a:r>
            <a:endParaRPr lang="zh-CN" altLang="en-US"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21" name="Straight Connector 20"/>
          <p:cNvCxnSpPr/>
          <p:nvPr/>
        </p:nvCxnSpPr>
        <p:spPr>
          <a:xfrm>
            <a:off x="10373347" y="1439339"/>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flipV="1">
            <a:off x="2454393" y="2421413"/>
            <a:ext cx="9751255"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2" name="Oval 21"/>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Rectangle 24"/>
          <p:cNvSpPr/>
          <p:nvPr/>
        </p:nvSpPr>
        <p:spPr>
          <a:xfrm>
            <a:off x="6396781" y="2965614"/>
            <a:ext cx="2399131" cy="2604869"/>
          </a:xfrm>
          <a:prstGeom prst="rect">
            <a:avLst/>
          </a:prstGeom>
          <a:blipFill rotWithShape="1">
            <a:blip r:embed="rId1"/>
            <a:stretch>
              <a:fillRect l="-7273" t="-3459" r="-7273"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6" name="Rectangle 25"/>
          <p:cNvSpPr/>
          <p:nvPr/>
        </p:nvSpPr>
        <p:spPr>
          <a:xfrm>
            <a:off x="9246616" y="26904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9355346" y="295506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8" name="Straight Connector 27"/>
          <p:cNvCxnSpPr/>
          <p:nvPr/>
        </p:nvCxnSpPr>
        <p:spPr>
          <a:xfrm>
            <a:off x="10548218"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0459935" y="200883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0" name="TextBox 29"/>
          <p:cNvSpPr txBox="1"/>
          <p:nvPr/>
        </p:nvSpPr>
        <p:spPr>
          <a:xfrm>
            <a:off x="6942007"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第三幅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1" name="TextBox 30"/>
          <p:cNvSpPr txBox="1"/>
          <p:nvPr/>
        </p:nvSpPr>
        <p:spPr>
          <a:xfrm>
            <a:off x="9554858" y="3646102"/>
            <a:ext cx="2000105" cy="1246495"/>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cum</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2" name="Straight Connector 31"/>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67047" y="-6893"/>
            <a:ext cx="2616590" cy="6864893"/>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0" name="Rectangle 49"/>
          <p:cNvSpPr/>
          <p:nvPr/>
        </p:nvSpPr>
        <p:spPr>
          <a:xfrm>
            <a:off x="475777" y="339503"/>
            <a:ext cx="2399131" cy="5556330"/>
          </a:xfrm>
          <a:prstGeom prst="rect">
            <a:avLst/>
          </a:prstGeom>
          <a:blipFill rotWithShape="1">
            <a:blip r:embed="rId2"/>
            <a:srcRect/>
            <a:stretch>
              <a:fillRect l="-25778" t="-3459" r="-25778"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1" name="Rectangle 50"/>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2" name="Rectangle 51"/>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53" name="Straight Connector 52"/>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6" name="TextBox 55"/>
          <p:cNvSpPr txBox="1"/>
          <p:nvPr/>
        </p:nvSpPr>
        <p:spPr>
          <a:xfrm>
            <a:off x="3627161" y="3875633"/>
            <a:ext cx="2000105" cy="784830"/>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3" name="TextBox 42"/>
          <p:cNvSpPr txBox="1"/>
          <p:nvPr/>
        </p:nvSpPr>
        <p:spPr>
          <a:xfrm>
            <a:off x="975897" y="6172854"/>
            <a:ext cx="1398889"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作品标题</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3919142" y="5693194"/>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值得描述</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8" name="TextBox 57"/>
          <p:cNvSpPr txBox="1"/>
          <p:nvPr/>
        </p:nvSpPr>
        <p:spPr>
          <a:xfrm>
            <a:off x="9946329" y="5723786"/>
            <a:ext cx="1203774"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详说明</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1" grpId="0"/>
      <p:bldP spid="50" grpId="0" bldLvl="0" animBg="1"/>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flipV="1">
            <a:off x="0" y="2421414"/>
            <a:ext cx="12192000" cy="3034"/>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4" name="Rectangle 33"/>
          <p:cNvSpPr/>
          <p:nvPr/>
        </p:nvSpPr>
        <p:spPr>
          <a:xfrm>
            <a:off x="6396781" y="2965614"/>
            <a:ext cx="2399131" cy="2604869"/>
          </a:xfrm>
          <a:prstGeom prst="rect">
            <a:avLst/>
          </a:prstGeom>
          <a:blipFill dpi="0" rotWithShape="1">
            <a:blip r:embed="rId1"/>
            <a:srcRect/>
            <a:stretch>
              <a:fillRect t="-6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5" name="Rectangle 34"/>
          <p:cNvSpPr/>
          <p:nvPr/>
        </p:nvSpPr>
        <p:spPr>
          <a:xfrm>
            <a:off x="9246616" y="26904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6" name="Rectangle 35"/>
          <p:cNvSpPr/>
          <p:nvPr/>
        </p:nvSpPr>
        <p:spPr>
          <a:xfrm>
            <a:off x="9355346" y="2955064"/>
            <a:ext cx="2399131" cy="2604869"/>
          </a:xfrm>
          <a:prstGeom prst="rect">
            <a:avLst/>
          </a:prstGeom>
          <a:blipFill rotWithShape="1">
            <a:blip r:embed="rId2"/>
            <a:srcRect/>
            <a:stretch>
              <a:fillRect l="-7273" t="-26012" r="-7273" b="-2601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7" name="Straight Connector 36"/>
          <p:cNvCxnSpPr/>
          <p:nvPr/>
        </p:nvCxnSpPr>
        <p:spPr>
          <a:xfrm>
            <a:off x="10548218"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10459935" y="200883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0" name="TextBox 39"/>
          <p:cNvSpPr txBox="1"/>
          <p:nvPr/>
        </p:nvSpPr>
        <p:spPr>
          <a:xfrm>
            <a:off x="6942007"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第七</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46" name="Straight Connector 45"/>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67047" y="271154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Oval 24"/>
          <p:cNvSpPr/>
          <p:nvPr/>
        </p:nvSpPr>
        <p:spPr>
          <a:xfrm>
            <a:off x="1587060" y="202224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475777" y="2976164"/>
            <a:ext cx="2399131" cy="2604869"/>
          </a:xfrm>
          <a:prstGeom prst="rect">
            <a:avLst/>
          </a:prstGeom>
          <a:blipFill rotWithShape="1">
            <a:blip r:embed="rId3"/>
            <a:srcRect/>
            <a:stretch>
              <a:fillRect l="-13023" t="-41214" r="-13023" b="-4121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8" name="Rectangle 27"/>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9" name="Rectangle 28"/>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0" name="Straight Connector 29"/>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2" name="TextBox 31"/>
          <p:cNvSpPr txBox="1"/>
          <p:nvPr/>
        </p:nvSpPr>
        <p:spPr>
          <a:xfrm>
            <a:off x="1013971" y="573051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第五幅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3" name="TextBox 32"/>
          <p:cNvSpPr txBox="1"/>
          <p:nvPr/>
        </p:nvSpPr>
        <p:spPr>
          <a:xfrm>
            <a:off x="3627161" y="3770766"/>
            <a:ext cx="2000105" cy="1015663"/>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eruditi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9" name="Straight Connector 38"/>
          <p:cNvCxnSpPr/>
          <p:nvPr/>
        </p:nvCxnSpPr>
        <p:spPr>
          <a:xfrm>
            <a:off x="1671468"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32020" y="5730513"/>
            <a:ext cx="120377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第六幅</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1"/>
          <p:nvPr/>
        </p:nvSpPr>
        <p:spPr>
          <a:xfrm>
            <a:off x="9890721" y="5719964"/>
            <a:ext cx="1314994"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第八</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6" grpId="0" bldLvl="0" animBg="1"/>
      <p:bldP spid="27" grpId="0" bldLvl="0"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 name="Straight Connector 2"/>
          <p:cNvCxnSpPr/>
          <p:nvPr/>
        </p:nvCxnSpPr>
        <p:spPr>
          <a:xfrm flipV="1">
            <a:off x="-15865" y="2421413"/>
            <a:ext cx="9751255"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288051"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2" name="Oval 21"/>
          <p:cNvSpPr/>
          <p:nvPr/>
        </p:nvSpPr>
        <p:spPr>
          <a:xfrm>
            <a:off x="7508064" y="2011693"/>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5" name="Rectangle 24"/>
          <p:cNvSpPr/>
          <p:nvPr/>
        </p:nvSpPr>
        <p:spPr>
          <a:xfrm>
            <a:off x="6396781" y="2965614"/>
            <a:ext cx="2399131" cy="2604869"/>
          </a:xfrm>
          <a:prstGeom prst="rect">
            <a:avLst/>
          </a:prstGeom>
          <a:blipFill dpi="0" rotWithShape="1">
            <a:blip r:embed="rId1"/>
            <a:srcRect/>
            <a:stretch>
              <a:fillRect l="-33280" r="-3328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6" name="Rectangle 25"/>
          <p:cNvSpPr/>
          <p:nvPr/>
        </p:nvSpPr>
        <p:spPr>
          <a:xfrm>
            <a:off x="383623"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7" name="Rectangle 26"/>
          <p:cNvSpPr/>
          <p:nvPr/>
        </p:nvSpPr>
        <p:spPr>
          <a:xfrm>
            <a:off x="492353"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8" name="Straight Connector 27"/>
          <p:cNvCxnSpPr/>
          <p:nvPr/>
        </p:nvCxnSpPr>
        <p:spPr>
          <a:xfrm>
            <a:off x="1685225"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596942"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1" name="TextBox 30"/>
          <p:cNvSpPr txBox="1"/>
          <p:nvPr/>
        </p:nvSpPr>
        <p:spPr>
          <a:xfrm>
            <a:off x="685171" y="3413968"/>
            <a:ext cx="2000105" cy="1708160"/>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32" name="Straight Connector 31"/>
          <p:cNvCxnSpPr/>
          <p:nvPr/>
        </p:nvCxnSpPr>
        <p:spPr>
          <a:xfrm>
            <a:off x="7592472" y="214920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9250490" y="0"/>
            <a:ext cx="2616590" cy="6864893"/>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1" name="Rectangle 50"/>
          <p:cNvSpPr/>
          <p:nvPr/>
        </p:nvSpPr>
        <p:spPr>
          <a:xfrm>
            <a:off x="3325612" y="2700996"/>
            <a:ext cx="2616590" cy="3576574"/>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2" name="Rectangle 51"/>
          <p:cNvSpPr/>
          <p:nvPr/>
        </p:nvSpPr>
        <p:spPr>
          <a:xfrm>
            <a:off x="3434342" y="2965614"/>
            <a:ext cx="2399131" cy="260486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53" name="Straight Connector 52"/>
          <p:cNvCxnSpPr/>
          <p:nvPr/>
        </p:nvCxnSpPr>
        <p:spPr>
          <a:xfrm>
            <a:off x="4627214" y="2159759"/>
            <a:ext cx="0" cy="66147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4538931" y="2019388"/>
            <a:ext cx="182880" cy="182880"/>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5" name="TextBox 54"/>
          <p:cNvSpPr txBox="1"/>
          <p:nvPr/>
        </p:nvSpPr>
        <p:spPr>
          <a:xfrm>
            <a:off x="950570" y="5693194"/>
            <a:ext cx="1482695"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第九</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 name="TextBox 55"/>
          <p:cNvSpPr txBox="1"/>
          <p:nvPr/>
        </p:nvSpPr>
        <p:spPr>
          <a:xfrm>
            <a:off x="3633855" y="3760216"/>
            <a:ext cx="2000105" cy="1015663"/>
          </a:xfrm>
          <a:prstGeom prst="rect">
            <a:avLst/>
          </a:prstGeom>
          <a:noFill/>
        </p:spPr>
        <p:txBody>
          <a:bodyPr wrap="square" rtlCol="0">
            <a:spAutoFit/>
          </a:bodyPr>
          <a:lstStyle/>
          <a:p>
            <a:pPr algn="ct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eruditi</a:t>
            </a:r>
            <a:endPar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3" name="TextBox 42"/>
          <p:cNvSpPr txBox="1"/>
          <p:nvPr/>
        </p:nvSpPr>
        <p:spPr>
          <a:xfrm>
            <a:off x="9859340" y="6176300"/>
            <a:ext cx="1398889"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最后一幅</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9" name="Rectangle 38"/>
          <p:cNvSpPr/>
          <p:nvPr/>
        </p:nvSpPr>
        <p:spPr>
          <a:xfrm>
            <a:off x="9360491" y="339503"/>
            <a:ext cx="2399131" cy="5556330"/>
          </a:xfrm>
          <a:prstGeom prst="rect">
            <a:avLst/>
          </a:prstGeom>
          <a:blipFill rotWithShape="1">
            <a:blip r:embed="rId2"/>
            <a:srcRect/>
            <a:stretch>
              <a:fillRect l="-25778" t="-3459" r="-25778" b="-345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3907283" y="5719963"/>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第十</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0" name="TextBox 39"/>
          <p:cNvSpPr txBox="1"/>
          <p:nvPr/>
        </p:nvSpPr>
        <p:spPr>
          <a:xfrm>
            <a:off x="6872543" y="5719963"/>
            <a:ext cx="1439858"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十一</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31" grpId="0"/>
      <p:bldP spid="56" grpId="0"/>
      <p:bldP spid="3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3302500"/>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3416196"/>
            <a:ext cx="3595874" cy="1109243"/>
          </a:xfrm>
          <a:prstGeom prst="rect">
            <a:avLst/>
          </a:prstGeom>
          <a:blipFill dpi="0" rotWithShape="1">
            <a:blip r:embed="rId1"/>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2" name="TextBox 11"/>
          <p:cNvSpPr txBox="1"/>
          <p:nvPr/>
        </p:nvSpPr>
        <p:spPr>
          <a:xfrm>
            <a:off x="4196142" y="339969"/>
            <a:ext cx="7086149" cy="1014730"/>
          </a:xfrm>
          <a:prstGeom prst="rect">
            <a:avLst/>
          </a:prstGeom>
          <a:noFill/>
        </p:spPr>
        <p:txBody>
          <a:bodyPr wrap="square" rtlCol="0" anchor="ctr">
            <a:spAutoFit/>
          </a:bodyPr>
          <a:lstStyle/>
          <a:p>
            <a:pPr algn="r"/>
            <a:r>
              <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竖向时间轴</a:t>
            </a:r>
            <a:endParaRPr lang="zh-CN" altLang="id-ID" sz="6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cxnSp>
        <p:nvCxnSpPr>
          <p:cNvPr id="21" name="Straight Connector 20"/>
          <p:cNvCxnSpPr/>
          <p:nvPr/>
        </p:nvCxnSpPr>
        <p:spPr>
          <a:xfrm>
            <a:off x="10350655" y="1439339"/>
            <a:ext cx="792000" cy="0"/>
          </a:xfrm>
          <a:prstGeom prst="line">
            <a:avLst/>
          </a:prstGeom>
          <a:ln w="317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rot="5400000" flipV="1">
            <a:off x="1273772" y="4944118"/>
            <a:ext cx="3852000" cy="182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694972" y="2011249"/>
            <a:ext cx="1007779" cy="1007779"/>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33" name="TextBox 32"/>
          <p:cNvSpPr txBox="1"/>
          <p:nvPr/>
        </p:nvSpPr>
        <p:spPr>
          <a:xfrm>
            <a:off x="2626103" y="2284305"/>
            <a:ext cx="1145516" cy="460375"/>
          </a:xfrm>
          <a:prstGeom prst="rect">
            <a:avLst/>
          </a:prstGeom>
          <a:noFill/>
        </p:spPr>
        <p:txBody>
          <a:bodyPr wrap="square" rtlCol="0">
            <a:spAutoFit/>
          </a:bodyPr>
          <a:lstStyle/>
          <a:p>
            <a:pPr algn="ctr">
              <a:lnSpc>
                <a:spcPct val="150000"/>
              </a:lnSpc>
            </a:pPr>
            <a:r>
              <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rPr>
              <a:t>开端</a:t>
            </a:r>
            <a:endParaRPr lang="zh-CN" altLang="id-ID"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4" name="Straight Connector 3"/>
          <p:cNvCxnSpPr/>
          <p:nvPr/>
        </p:nvCxnSpPr>
        <p:spPr>
          <a:xfrm>
            <a:off x="2495476" y="3970837"/>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697800"/>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标题壹</a:t>
            </a:r>
            <a:endParaRPr lang="en-US" altLang="zh-CN"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7879893" y="3463005"/>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Rectangle 40"/>
          <p:cNvSpPr/>
          <p:nvPr/>
        </p:nvSpPr>
        <p:spPr>
          <a:xfrm>
            <a:off x="3902245" y="4972099"/>
            <a:ext cx="2193755"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2" name="Rectangle 41"/>
          <p:cNvSpPr/>
          <p:nvPr/>
        </p:nvSpPr>
        <p:spPr>
          <a:xfrm>
            <a:off x="3902245" y="5080080"/>
            <a:ext cx="2193755" cy="1109243"/>
          </a:xfrm>
          <a:prstGeom prst="rect">
            <a:avLst/>
          </a:prstGeom>
          <a:blipFill dpi="0" rotWithShape="1">
            <a:blip r:embed="rId2"/>
            <a:srcRect/>
            <a:stretch>
              <a:fillRect t="-14909" b="-149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45" name="Straight Connector 44"/>
          <p:cNvCxnSpPr/>
          <p:nvPr/>
        </p:nvCxnSpPr>
        <p:spPr>
          <a:xfrm>
            <a:off x="2495476" y="5640436"/>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203115" y="5424162"/>
            <a:ext cx="1159467"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标题贰</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7" name="TextBox 46"/>
          <p:cNvSpPr txBox="1"/>
          <p:nvPr/>
        </p:nvSpPr>
        <p:spPr>
          <a:xfrm>
            <a:off x="6509285" y="5357702"/>
            <a:ext cx="2741215" cy="553998"/>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mea</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900" decel="100000" fill="hold"/>
                                        <p:tgtEl>
                                          <p:spTgt spid="3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0" grpId="0" animBg="1"/>
      <p:bldP spid="37" grpId="0"/>
      <p:bldP spid="42" grpId="0" bldLvl="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2214989"/>
            <a:ext cx="5162504" cy="2449095"/>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2348253"/>
            <a:ext cx="5162504" cy="2182566"/>
          </a:xfrm>
          <a:prstGeom prst="rect">
            <a:avLst/>
          </a:prstGeom>
          <a:blipFill dpi="0" rotWithShape="1">
            <a:blip r:embed="rId1"/>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a:off x="3197951" y="0"/>
            <a:ext cx="2731" cy="6871028"/>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95476" y="3429924"/>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156887"/>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标题肆</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9506096" y="2805752"/>
            <a:ext cx="1647008" cy="1246495"/>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1" name="Rectangle 40"/>
          <p:cNvSpPr/>
          <p:nvPr/>
        </p:nvSpPr>
        <p:spPr>
          <a:xfrm>
            <a:off x="3902245" y="4972099"/>
            <a:ext cx="2878383"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42" name="Rectangle 41"/>
          <p:cNvSpPr/>
          <p:nvPr/>
        </p:nvSpPr>
        <p:spPr>
          <a:xfrm>
            <a:off x="3902245" y="5080080"/>
            <a:ext cx="2878383" cy="1109243"/>
          </a:xfrm>
          <a:prstGeom prst="rect">
            <a:avLst/>
          </a:prstGeom>
          <a:blipFill dpi="0" rotWithShape="1">
            <a:blip r:embed="rId2"/>
            <a:srcRect/>
            <a:stretch>
              <a:fillRect t="-44118" b="-4411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45" name="Straight Connector 44"/>
          <p:cNvCxnSpPr/>
          <p:nvPr/>
        </p:nvCxnSpPr>
        <p:spPr>
          <a:xfrm>
            <a:off x="2495476" y="5640436"/>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2724" y="5367399"/>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标题伍</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47" name="TextBox 46"/>
          <p:cNvSpPr txBox="1"/>
          <p:nvPr/>
        </p:nvSpPr>
        <p:spPr>
          <a:xfrm>
            <a:off x="7226737" y="5321232"/>
            <a:ext cx="2741215" cy="553998"/>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a:t>
            </a:r>
            <a:r>
              <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mea</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Rectangle 17"/>
          <p:cNvSpPr/>
          <p:nvPr/>
        </p:nvSpPr>
        <p:spPr>
          <a:xfrm>
            <a:off x="3902245" y="570674"/>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9" name="Rectangle 18"/>
          <p:cNvSpPr/>
          <p:nvPr/>
        </p:nvSpPr>
        <p:spPr>
          <a:xfrm>
            <a:off x="3902245" y="678655"/>
            <a:ext cx="3595874" cy="1109243"/>
          </a:xfrm>
          <a:prstGeom prst="rect">
            <a:avLst/>
          </a:prstGeom>
          <a:blipFill dpi="0" rotWithShape="1">
            <a:blip r:embed="rId3"/>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0" name="Straight Connector 19"/>
          <p:cNvCxnSpPr/>
          <p:nvPr/>
        </p:nvCxnSpPr>
        <p:spPr>
          <a:xfrm>
            <a:off x="2495476" y="1239011"/>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724" y="965974"/>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标题叁</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7879893" y="731179"/>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7" grpId="0"/>
      <p:bldP spid="42" grpId="0" bldLvl="0" animBg="1"/>
      <p:bldP spid="47" grpId="0"/>
      <p:bldP spid="19" grpId="0" bldLvl="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p:cNvSpPr/>
          <p:nvPr/>
        </p:nvSpPr>
        <p:spPr>
          <a:xfrm>
            <a:off x="3902245" y="2214989"/>
            <a:ext cx="5162504" cy="2449095"/>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5" name="Rectangle 4"/>
          <p:cNvSpPr/>
          <p:nvPr/>
        </p:nvSpPr>
        <p:spPr>
          <a:xfrm>
            <a:off x="3902245" y="2348253"/>
            <a:ext cx="5162504" cy="2182566"/>
          </a:xfrm>
          <a:prstGeom prst="rect">
            <a:avLst/>
          </a:prstGeom>
          <a:blipFill dpi="0" rotWithShape="1">
            <a:blip r:embed="rId1"/>
            <a:srcRect/>
            <a:stretch>
              <a:fillRect t="-22575" b="-225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3" name="Straight Connector 2"/>
          <p:cNvCxnSpPr/>
          <p:nvPr/>
        </p:nvCxnSpPr>
        <p:spPr>
          <a:xfrm>
            <a:off x="3197951" y="0"/>
            <a:ext cx="2731" cy="615600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2495476" y="3429924"/>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2724" y="3156887"/>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标题柒</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37" name="TextBox 36"/>
          <p:cNvSpPr txBox="1"/>
          <p:nvPr/>
        </p:nvSpPr>
        <p:spPr>
          <a:xfrm>
            <a:off x="9506096" y="2805752"/>
            <a:ext cx="1647008" cy="1246495"/>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Rectangle 17"/>
          <p:cNvSpPr/>
          <p:nvPr/>
        </p:nvSpPr>
        <p:spPr>
          <a:xfrm>
            <a:off x="3902245" y="570674"/>
            <a:ext cx="3595874" cy="1336672"/>
          </a:xfrm>
          <a:prstGeom prst="rect">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19" name="Rectangle 18"/>
          <p:cNvSpPr/>
          <p:nvPr/>
        </p:nvSpPr>
        <p:spPr>
          <a:xfrm>
            <a:off x="3902245" y="678655"/>
            <a:ext cx="3595874" cy="1109243"/>
          </a:xfrm>
          <a:prstGeom prst="rect">
            <a:avLst/>
          </a:prstGeom>
          <a:blipFill dpi="0" rotWithShape="1">
            <a:blip r:embed="rId2"/>
            <a:srcRect/>
            <a:stretch>
              <a:fillRect t="-58723" b="-587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cxnSp>
        <p:nvCxnSpPr>
          <p:cNvPr id="20" name="Straight Connector 19"/>
          <p:cNvCxnSpPr/>
          <p:nvPr/>
        </p:nvCxnSpPr>
        <p:spPr>
          <a:xfrm>
            <a:off x="2495476" y="1239011"/>
            <a:ext cx="1406769" cy="0"/>
          </a:xfrm>
          <a:prstGeom prst="line">
            <a:avLst/>
          </a:prstGeom>
          <a:ln w="19050">
            <a:solidFill>
              <a:srgbClr val="748197"/>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22724" y="965974"/>
            <a:ext cx="1439858" cy="460375"/>
          </a:xfrm>
          <a:prstGeom prst="rect">
            <a:avLst/>
          </a:prstGeom>
          <a:noFill/>
        </p:spPr>
        <p:txBody>
          <a:bodyPr wrap="square" rtlCol="0">
            <a:spAutoFit/>
          </a:bodyPr>
          <a:lstStyle/>
          <a:p>
            <a:pPr algn="r">
              <a:lnSpc>
                <a:spcPct val="150000"/>
              </a:lnSpc>
            </a:pPr>
            <a:r>
              <a:rPr lang="zh-CN" altLang="en-US"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rPr>
              <a:t>标题六</a:t>
            </a:r>
            <a:endParaRPr lang="id-ID" sz="16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3" name="TextBox 22"/>
          <p:cNvSpPr txBox="1"/>
          <p:nvPr/>
        </p:nvSpPr>
        <p:spPr>
          <a:xfrm>
            <a:off x="7879893" y="731179"/>
            <a:ext cx="2741215" cy="1015663"/>
          </a:xfrm>
          <a:prstGeom prst="rect">
            <a:avLst/>
          </a:prstGeom>
          <a:noFill/>
        </p:spPr>
        <p:txBody>
          <a:bodyPr wrap="square" rtlCol="0">
            <a:spAutoFit/>
          </a:bodyPr>
          <a:lstStyle/>
          <a:p>
            <a:pPr>
              <a:lnSpc>
                <a:spcPct val="150000"/>
              </a:lnSpc>
            </a:pPr>
            <a:r>
              <a:rPr lang="id-ID" sz="1000" spc="15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rPr>
              <a:t>Lorem ipsum dolor sit amet, id congue sententiae mea, bonorum eruditi nominavi ut cum, has lucilius platonem ocurreret no. </a:t>
            </a:r>
            <a:endParaRPr lang="id-ID" sz="1000" spc="150" dirty="0" smtClean="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21" name="Oval 20"/>
          <p:cNvSpPr/>
          <p:nvPr/>
        </p:nvSpPr>
        <p:spPr>
          <a:xfrm>
            <a:off x="2694972" y="5289025"/>
            <a:ext cx="1007779" cy="1007779"/>
          </a:xfrm>
          <a:prstGeom prst="ellipse">
            <a:avLst/>
          </a:prstGeom>
          <a:solidFill>
            <a:srgbClr val="7481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微软雅黑" panose="020B0503020204020204" charset="-122"/>
              <a:ea typeface="微软雅黑" panose="020B0503020204020204" charset="-122"/>
              <a:cs typeface="微软雅黑" panose="020B0503020204020204" charset="-122"/>
            </a:endParaRPr>
          </a:p>
        </p:txBody>
      </p:sp>
      <p:sp>
        <p:nvSpPr>
          <p:cNvPr id="24" name="TextBox 23"/>
          <p:cNvSpPr txBox="1"/>
          <p:nvPr/>
        </p:nvSpPr>
        <p:spPr>
          <a:xfrm>
            <a:off x="2626103" y="5562081"/>
            <a:ext cx="1145516" cy="460375"/>
          </a:xfrm>
          <a:prstGeom prst="rect">
            <a:avLst/>
          </a:prstGeom>
          <a:noFill/>
        </p:spPr>
        <p:txBody>
          <a:bodyPr wrap="square" rtlCol="0">
            <a:spAutoFit/>
          </a:bodyPr>
          <a:lstStyle/>
          <a:p>
            <a:pPr algn="ctr">
              <a:lnSpc>
                <a:spcPct val="150000"/>
              </a:lnSpc>
            </a:pPr>
            <a:r>
              <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rPr>
              <a:t>完场</a:t>
            </a:r>
            <a:endParaRPr lang="zh-CN" altLang="en-US" sz="1600" spc="15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900" decel="100000" fill="hold"/>
                                        <p:tgtEl>
                                          <p:spTgt spid="2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7" grpId="0"/>
      <p:bldP spid="19" grpId="0" bldLvl="0" animBg="1"/>
      <p:bldP spid="23" grpId="0"/>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1710</Words>
  <Application>WPS 演示</Application>
  <PresentationFormat>宽屏</PresentationFormat>
  <Paragraphs>91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宋体</vt:lpstr>
      <vt:lpstr>Wingdings</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Ma Cheng</cp:lastModifiedBy>
  <cp:revision>202</cp:revision>
  <dcterms:created xsi:type="dcterms:W3CDTF">2017-08-10T02:52:00Z</dcterms:created>
  <dcterms:modified xsi:type="dcterms:W3CDTF">2021-03-12T13:18:47Z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