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ar-SY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BBE087EA-9282-9821-4312-EC1BCC7736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ar-SA"/>
              <a:t>انقر لتحرير نمط عنوان الشكل الرئيسي</a:t>
            </a:r>
            <a:endParaRPr lang="ar-SY"/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F2617A18-3524-7037-6ACB-CBD55EBA21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ar-SA"/>
              <a:t>انقر لتحرير نمط العنوان الفرعي للشكل الرئيسي</a:t>
            </a:r>
            <a:endParaRPr lang="ar-SY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93E49774-27BD-6CC1-9DFE-F9B55D718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F4DB-881E-45B8-9238-8A92FC13BB4B}" type="datetimeFigureOut">
              <a:rPr lang="ar-SY" smtClean="0"/>
              <a:t>22/05/1444</a:t>
            </a:fld>
            <a:endParaRPr lang="ar-SY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5ABFA639-662C-9F1C-8803-3D72FCFCE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B97E6EE2-980E-91E2-7647-798C9039C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76DB-6643-47EB-802A-8D73C4D342AF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404322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5A3638AA-3DDA-132A-56D2-E20946367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ar-SY"/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id="{778EBE2A-2121-C830-CF43-495C4E9236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SY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38DABA80-041C-1EEA-620B-CDE779CFD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F4DB-881E-45B8-9238-8A92FC13BB4B}" type="datetimeFigureOut">
              <a:rPr lang="ar-SY" smtClean="0"/>
              <a:t>22/05/1444</a:t>
            </a:fld>
            <a:endParaRPr lang="ar-SY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3BED0681-81D7-3CB0-8E19-5593E2AEA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758603B2-DEED-EA81-E105-42A06C925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76DB-6643-47EB-802A-8D73C4D342AF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481648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>
            <a:extLst>
              <a:ext uri="{FF2B5EF4-FFF2-40B4-BE49-F238E27FC236}">
                <a16:creationId xmlns:a16="http://schemas.microsoft.com/office/drawing/2014/main" id="{443162A5-5AF6-D4D4-9EC4-3EC832AE66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ar-SA"/>
              <a:t>انقر لتحرير نمط عنوان الشكل الرئيسي</a:t>
            </a:r>
            <a:endParaRPr lang="ar-SY"/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id="{4182FC60-713F-25AF-9C79-1150A3693A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SY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146BEA08-B309-DD05-3D41-F15459AE2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F4DB-881E-45B8-9238-8A92FC13BB4B}" type="datetimeFigureOut">
              <a:rPr lang="ar-SY" smtClean="0"/>
              <a:t>22/05/1444</a:t>
            </a:fld>
            <a:endParaRPr lang="ar-SY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8FA69657-E5E1-4BF9-4AD9-5E7185A4B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8026A4EE-8570-421B-DE36-DE42BDD04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76DB-6643-47EB-802A-8D73C4D342AF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1420070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7E7736C0-0C21-CB5D-D4D2-AF6A39FD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ar-SY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A8178A1A-07F5-6E04-56DA-40E3E48C9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SY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C37B14A8-34EB-89A1-D062-18F7068E5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F4DB-881E-45B8-9238-8A92FC13BB4B}" type="datetimeFigureOut">
              <a:rPr lang="ar-SY" smtClean="0"/>
              <a:t>22/05/1444</a:t>
            </a:fld>
            <a:endParaRPr lang="ar-SY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07756259-AD06-C30B-58FC-CA137D97B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7ED75658-2E79-00BA-37B0-F806C0B2C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76DB-6643-47EB-802A-8D73C4D342AF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3030646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4F1F464B-6F28-F998-0FC0-AE35790B5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ar-SA"/>
              <a:t>انقر لتحرير نمط عنوان الشكل الرئيسي</a:t>
            </a:r>
            <a:endParaRPr lang="ar-SY"/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B34B4250-0689-4579-435D-A0E7FDC09A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C8F63512-E5CB-8144-FB90-999D4EE5D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F4DB-881E-45B8-9238-8A92FC13BB4B}" type="datetimeFigureOut">
              <a:rPr lang="ar-SY" smtClean="0"/>
              <a:t>22/05/1444</a:t>
            </a:fld>
            <a:endParaRPr lang="ar-SY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6BD216A8-9C1A-D58D-6824-1FEC014B8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F15976F1-9E00-8C0E-7561-965FFDD91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76DB-6643-47EB-802A-8D73C4D342AF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757522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08F2D396-29F5-2EFD-4DCF-F4DABE2C6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ar-SY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91AC7C1F-BDD5-DCCB-F4B2-3B6FBB2BBE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SY"/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BCF065A6-92BF-C146-DBE7-B4F352EBA8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SY"/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678F0C60-EFDD-196C-38DC-90F65FB8D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F4DB-881E-45B8-9238-8A92FC13BB4B}" type="datetimeFigureOut">
              <a:rPr lang="ar-SY" smtClean="0"/>
              <a:t>22/05/1444</a:t>
            </a:fld>
            <a:endParaRPr lang="ar-SY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76FD3404-B9F4-36BC-9D24-42962A1F6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5A7AE1F2-DB98-9987-8A4C-E05B79B5B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76DB-6643-47EB-802A-8D73C4D342AF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1667067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56FF1F84-5DF0-DDED-D870-8CF983C9C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  <a:endParaRPr lang="ar-SY"/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460F8F45-FB18-CF0A-493B-D82150E7B6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1478F15F-85F5-3070-3859-675484B9DD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SY"/>
          </a:p>
        </p:txBody>
      </p:sp>
      <p:sp>
        <p:nvSpPr>
          <p:cNvPr id="5" name="عنصر نائب للنص 4">
            <a:extLst>
              <a:ext uri="{FF2B5EF4-FFF2-40B4-BE49-F238E27FC236}">
                <a16:creationId xmlns:a16="http://schemas.microsoft.com/office/drawing/2014/main" id="{247010B1-E9CC-D7D0-75C7-FC003D4FDB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6" name="عنصر نائب للمحتوى 5">
            <a:extLst>
              <a:ext uri="{FF2B5EF4-FFF2-40B4-BE49-F238E27FC236}">
                <a16:creationId xmlns:a16="http://schemas.microsoft.com/office/drawing/2014/main" id="{9607913C-28E7-FCB3-B11E-A5A2342E8B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SY"/>
          </a:p>
        </p:txBody>
      </p:sp>
      <p:sp>
        <p:nvSpPr>
          <p:cNvPr id="7" name="عنصر نائب للتاريخ 6">
            <a:extLst>
              <a:ext uri="{FF2B5EF4-FFF2-40B4-BE49-F238E27FC236}">
                <a16:creationId xmlns:a16="http://schemas.microsoft.com/office/drawing/2014/main" id="{01EBC89D-ED55-38C2-3698-F7FE1248A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F4DB-881E-45B8-9238-8A92FC13BB4B}" type="datetimeFigureOut">
              <a:rPr lang="ar-SY" smtClean="0"/>
              <a:t>22/05/1444</a:t>
            </a:fld>
            <a:endParaRPr lang="ar-SY"/>
          </a:p>
        </p:txBody>
      </p:sp>
      <p:sp>
        <p:nvSpPr>
          <p:cNvPr id="8" name="عنصر نائب للتذييل 7">
            <a:extLst>
              <a:ext uri="{FF2B5EF4-FFF2-40B4-BE49-F238E27FC236}">
                <a16:creationId xmlns:a16="http://schemas.microsoft.com/office/drawing/2014/main" id="{7E5DB09C-984A-B36F-A92B-263D21FF4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9" name="عنصر نائب لرقم الشريحة 8">
            <a:extLst>
              <a:ext uri="{FF2B5EF4-FFF2-40B4-BE49-F238E27FC236}">
                <a16:creationId xmlns:a16="http://schemas.microsoft.com/office/drawing/2014/main" id="{9409BF5B-38A5-0B72-E14E-328B39F5F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76DB-6643-47EB-802A-8D73C4D342AF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280243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CD4885FB-8E4D-7816-9A12-EE2F8A718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ar-SY"/>
          </a:p>
        </p:txBody>
      </p:sp>
      <p:sp>
        <p:nvSpPr>
          <p:cNvPr id="3" name="عنصر نائب للتاريخ 2">
            <a:extLst>
              <a:ext uri="{FF2B5EF4-FFF2-40B4-BE49-F238E27FC236}">
                <a16:creationId xmlns:a16="http://schemas.microsoft.com/office/drawing/2014/main" id="{C3630685-80AC-F15C-D028-B53A5EEDE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F4DB-881E-45B8-9238-8A92FC13BB4B}" type="datetimeFigureOut">
              <a:rPr lang="ar-SY" smtClean="0"/>
              <a:t>22/05/1444</a:t>
            </a:fld>
            <a:endParaRPr lang="ar-SY"/>
          </a:p>
        </p:txBody>
      </p:sp>
      <p:sp>
        <p:nvSpPr>
          <p:cNvPr id="4" name="عنصر نائب للتذييل 3">
            <a:extLst>
              <a:ext uri="{FF2B5EF4-FFF2-40B4-BE49-F238E27FC236}">
                <a16:creationId xmlns:a16="http://schemas.microsoft.com/office/drawing/2014/main" id="{A8BAAE3C-B7EB-5CA2-7F35-34EDC2BF0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5" name="عنصر نائب لرقم الشريحة 4">
            <a:extLst>
              <a:ext uri="{FF2B5EF4-FFF2-40B4-BE49-F238E27FC236}">
                <a16:creationId xmlns:a16="http://schemas.microsoft.com/office/drawing/2014/main" id="{F4D53F15-3560-6DFB-300B-8957790ED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76DB-6643-47EB-802A-8D73C4D342AF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4191982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>
            <a:extLst>
              <a:ext uri="{FF2B5EF4-FFF2-40B4-BE49-F238E27FC236}">
                <a16:creationId xmlns:a16="http://schemas.microsoft.com/office/drawing/2014/main" id="{4CF70965-92C5-185C-FD4C-8889FE2D8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F4DB-881E-45B8-9238-8A92FC13BB4B}" type="datetimeFigureOut">
              <a:rPr lang="ar-SY" smtClean="0"/>
              <a:t>22/05/1444</a:t>
            </a:fld>
            <a:endParaRPr lang="ar-SY"/>
          </a:p>
        </p:txBody>
      </p:sp>
      <p:sp>
        <p:nvSpPr>
          <p:cNvPr id="3" name="عنصر نائب للتذييل 2">
            <a:extLst>
              <a:ext uri="{FF2B5EF4-FFF2-40B4-BE49-F238E27FC236}">
                <a16:creationId xmlns:a16="http://schemas.microsoft.com/office/drawing/2014/main" id="{0132012E-14CF-179E-F1EE-12B072948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4" name="عنصر نائب لرقم الشريحة 3">
            <a:extLst>
              <a:ext uri="{FF2B5EF4-FFF2-40B4-BE49-F238E27FC236}">
                <a16:creationId xmlns:a16="http://schemas.microsoft.com/office/drawing/2014/main" id="{A170F66C-D152-F129-B1BB-720A40AED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76DB-6643-47EB-802A-8D73C4D342AF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3625860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A3ADB02B-8842-0C5C-C2C2-F10F395B9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  <a:endParaRPr lang="ar-SY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7C507465-CF31-A820-BBEF-F24EF9883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SY"/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7BBB9FD3-1F26-DFD1-EB2E-C4E7F460B9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432B9335-C93A-0652-967A-9DBD05CAB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F4DB-881E-45B8-9238-8A92FC13BB4B}" type="datetimeFigureOut">
              <a:rPr lang="ar-SY" smtClean="0"/>
              <a:t>22/05/1444</a:t>
            </a:fld>
            <a:endParaRPr lang="ar-SY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7D604648-6FDB-FF41-D909-D1741C4FF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6E6073CB-BF05-661B-4EF4-2ECC46A29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76DB-6643-47EB-802A-8D73C4D342AF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1129896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20B9E47D-8E4B-93DB-B2E5-66649A885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  <a:endParaRPr lang="ar-SY"/>
          </a:p>
        </p:txBody>
      </p:sp>
      <p:sp>
        <p:nvSpPr>
          <p:cNvPr id="3" name="عنصر نائب للصورة 2">
            <a:extLst>
              <a:ext uri="{FF2B5EF4-FFF2-40B4-BE49-F238E27FC236}">
                <a16:creationId xmlns:a16="http://schemas.microsoft.com/office/drawing/2014/main" id="{AEBE43CB-E6DA-D65C-2BCE-D689498F5B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SY"/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DF453CA2-C042-7258-6C73-E5C0E47791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471C5CB9-8290-0C29-8E30-B91F7E653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F4DB-881E-45B8-9238-8A92FC13BB4B}" type="datetimeFigureOut">
              <a:rPr lang="ar-SY" smtClean="0"/>
              <a:t>22/05/1444</a:t>
            </a:fld>
            <a:endParaRPr lang="ar-SY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361BF091-BA72-D3F5-BD72-FBC90F81A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A4360109-8300-2C9C-6CED-52F098DE3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76DB-6643-47EB-802A-8D73C4D342AF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2001774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>
            <a:extLst>
              <a:ext uri="{FF2B5EF4-FFF2-40B4-BE49-F238E27FC236}">
                <a16:creationId xmlns:a16="http://schemas.microsoft.com/office/drawing/2014/main" id="{590D8175-7505-9F49-7296-3DECDC6C3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/>
              <a:t>انقر لتحرير نمط عنوان الشكل الرئيسي</a:t>
            </a:r>
            <a:endParaRPr lang="ar-SY"/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22E7E8AE-7E79-3DE2-6BBB-437632E17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SY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4723C041-B339-65E2-245B-E29A501D85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DF4DB-881E-45B8-9238-8A92FC13BB4B}" type="datetimeFigureOut">
              <a:rPr lang="ar-SY" smtClean="0"/>
              <a:t>22/05/1444</a:t>
            </a:fld>
            <a:endParaRPr lang="ar-SY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6B84D65F-DF17-159F-5F77-C378136B11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Y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715C3FCB-D1D9-A05E-D224-C3D5D030F4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176DB-6643-47EB-802A-8D73C4D342AF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2200168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Y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مربع نص 4">
            <a:extLst>
              <a:ext uri="{FF2B5EF4-FFF2-40B4-BE49-F238E27FC236}">
                <a16:creationId xmlns:a16="http://schemas.microsoft.com/office/drawing/2014/main" id="{787FC9BF-B38C-5A64-F25F-52587B27D02C}"/>
              </a:ext>
            </a:extLst>
          </p:cNvPr>
          <p:cNvSpPr txBox="1"/>
          <p:nvPr/>
        </p:nvSpPr>
        <p:spPr>
          <a:xfrm>
            <a:off x="4982549" y="1567543"/>
            <a:ext cx="5850294" cy="175432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Y" dirty="0"/>
              <a:t>تنزيل </a:t>
            </a:r>
            <a:r>
              <a:rPr lang="ar-SY" dirty="0" err="1"/>
              <a:t>بوتستراب</a:t>
            </a:r>
            <a:r>
              <a:rPr lang="ar-SY" dirty="0"/>
              <a:t> مع </a:t>
            </a:r>
            <a:r>
              <a:rPr lang="ar-SY" dirty="0" err="1"/>
              <a:t>ريأكت</a:t>
            </a:r>
            <a:endParaRPr lang="ar-SY" dirty="0"/>
          </a:p>
          <a:p>
            <a:endParaRPr lang="ar-SY" dirty="0"/>
          </a:p>
          <a:p>
            <a:r>
              <a:rPr lang="en-US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npm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install react-bootstrap bootstrap</a:t>
            </a:r>
          </a:p>
          <a:p>
            <a:endParaRPr lang="ar-SY" dirty="0"/>
          </a:p>
          <a:p>
            <a:r>
              <a:rPr lang="ar-SY" dirty="0"/>
              <a:t>تنزيل ايقونات </a:t>
            </a:r>
            <a:r>
              <a:rPr lang="ar-SY" dirty="0" err="1"/>
              <a:t>بوتستراب</a:t>
            </a:r>
            <a:endParaRPr lang="ar-SY" dirty="0"/>
          </a:p>
          <a:p>
            <a:endParaRPr lang="ar-SY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D07A66D2-C9C7-B4D5-D101-47608E196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5404" y="3152616"/>
            <a:ext cx="3706464" cy="338506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15235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SY" altLang="ar-SY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npm</a:t>
            </a:r>
            <a:r>
              <a:rPr kumimoji="0" lang="ar-SY" altLang="ar-SY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ar-SY" altLang="ar-SY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install</a:t>
            </a:r>
            <a:r>
              <a:rPr kumimoji="0" lang="ar-SY" altLang="ar-SY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ar-SY" altLang="ar-SY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react-bootstrap-cons</a:t>
            </a:r>
            <a:r>
              <a:rPr kumimoji="0" lang="ar-SY" altLang="ar-SY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--</a:t>
            </a:r>
            <a:r>
              <a:rPr kumimoji="0" lang="ar-SY" altLang="ar-SY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save</a:t>
            </a:r>
            <a:r>
              <a:rPr kumimoji="0" lang="ar-SY" altLang="ar-SY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ar-SY" altLang="ar-SY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مربع نص 2">
            <a:extLst>
              <a:ext uri="{FF2B5EF4-FFF2-40B4-BE49-F238E27FC236}">
                <a16:creationId xmlns:a16="http://schemas.microsoft.com/office/drawing/2014/main" id="{4DBF2ECD-72CF-F2A7-F532-34D37866A089}"/>
              </a:ext>
            </a:extLst>
          </p:cNvPr>
          <p:cNvSpPr txBox="1"/>
          <p:nvPr/>
        </p:nvSpPr>
        <p:spPr>
          <a:xfrm>
            <a:off x="4839255" y="4149404"/>
            <a:ext cx="6097554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 err="1">
                <a:solidFill>
                  <a:srgbClr val="232629"/>
                </a:solidFill>
                <a:effectLst/>
                <a:latin typeface="ui-monospace"/>
              </a:rPr>
              <a:t>npm</a:t>
            </a:r>
            <a:r>
              <a:rPr lang="en-US" b="0" i="0" dirty="0">
                <a:solidFill>
                  <a:srgbClr val="232629"/>
                </a:solidFill>
                <a:effectLst/>
                <a:latin typeface="ui-monospace"/>
              </a:rPr>
              <a:t> </a:t>
            </a:r>
            <a:r>
              <a:rPr lang="en-US" b="0" i="0" dirty="0" err="1">
                <a:solidFill>
                  <a:srgbClr val="232629"/>
                </a:solidFill>
                <a:effectLst/>
                <a:latin typeface="ui-monospace"/>
              </a:rPr>
              <a:t>i</a:t>
            </a:r>
            <a:r>
              <a:rPr lang="en-US" b="0" i="0" dirty="0">
                <a:solidFill>
                  <a:srgbClr val="232629"/>
                </a:solidFill>
                <a:effectLst/>
                <a:latin typeface="ui-monospace"/>
              </a:rPr>
              <a:t> react-typical --legacy-peer-deps</a:t>
            </a:r>
          </a:p>
          <a:p>
            <a:r>
              <a:rPr kumimoji="0" lang="ar-SY" altLang="ar-SY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</a:t>
            </a:r>
            <a:r>
              <a:rPr kumimoji="0" lang="ar-SY" altLang="ar-SY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ar-SY" altLang="ar-SY" sz="1800" b="1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Typical</a:t>
            </a:r>
            <a:r>
              <a:rPr kumimoji="0" lang="ar-SY" altLang="ar-SY" sz="1800" b="1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ar-SY" altLang="ar-SY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from</a:t>
            </a:r>
            <a:r>
              <a:rPr kumimoji="0" lang="ar-SY" altLang="ar-SY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ar-SY" altLang="ar-SY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ar-SY" altLang="ar-SY" sz="1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react-typical</a:t>
            </a:r>
            <a:endParaRPr kumimoji="0" lang="ar-SY" altLang="ar-SY" sz="1800" b="0" i="0" u="none" strike="noStrike" cap="none" normalizeH="0" baseline="0" dirty="0">
              <a:ln>
                <a:noFill/>
              </a:ln>
              <a:solidFill>
                <a:srgbClr val="6A8759"/>
              </a:solidFill>
              <a:effectLst/>
              <a:latin typeface="JetBrains Mono"/>
            </a:endParaRPr>
          </a:p>
          <a:p>
            <a:endParaRPr kumimoji="0" lang="ar-SY" altLang="ar-SY" sz="1800" b="0" i="0" u="none" strike="noStrike" cap="none" normalizeH="0" baseline="0" dirty="0">
              <a:ln>
                <a:noFill/>
              </a:ln>
              <a:solidFill>
                <a:srgbClr val="6A8759"/>
              </a:solidFill>
              <a:effectLst/>
              <a:latin typeface="JetBrains Mono"/>
            </a:endParaRPr>
          </a:p>
          <a:p>
            <a:r>
              <a:rPr lang="ar-SY" altLang="ar-SY" dirty="0">
                <a:solidFill>
                  <a:srgbClr val="6A8759"/>
                </a:solidFill>
                <a:latin typeface="JetBrains Mono"/>
              </a:rPr>
              <a:t>مكتبة ثانية </a:t>
            </a:r>
          </a:p>
          <a:p>
            <a:r>
              <a:rPr kumimoji="0" lang="ar-SY" altLang="ar-SY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‘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r>
              <a:rPr lang="en-US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npm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i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typewriter-effect --legacy-peer-deps</a:t>
            </a:r>
          </a:p>
          <a:p>
            <a:r>
              <a:rPr lang="ar-SY" altLang="ar-SY" dirty="0">
                <a:solidFill>
                  <a:srgbClr val="6A8759"/>
                </a:solidFill>
                <a:latin typeface="JetBrains Mono"/>
              </a:rPr>
              <a:t>مكتبة ثالثة </a:t>
            </a:r>
          </a:p>
          <a:p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npm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i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react-typed --legacy-peer-deps</a:t>
            </a:r>
          </a:p>
          <a:p>
            <a:endParaRPr kumimoji="0" lang="ar-SY" altLang="ar-SY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ar-SY" dirty="0"/>
          </a:p>
        </p:txBody>
      </p:sp>
      <p:sp>
        <p:nvSpPr>
          <p:cNvPr id="7" name="مربع نص 6">
            <a:extLst>
              <a:ext uri="{FF2B5EF4-FFF2-40B4-BE49-F238E27FC236}">
                <a16:creationId xmlns:a16="http://schemas.microsoft.com/office/drawing/2014/main" id="{FFECD24F-AB83-5ED0-EA0E-3557B9264229}"/>
              </a:ext>
            </a:extLst>
          </p:cNvPr>
          <p:cNvSpPr txBox="1"/>
          <p:nvPr/>
        </p:nvSpPr>
        <p:spPr>
          <a:xfrm>
            <a:off x="4858919" y="3635597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r-SY" dirty="0"/>
              <a:t>تنزيل تأثير النص كتابة ومسح </a:t>
            </a:r>
          </a:p>
        </p:txBody>
      </p:sp>
      <p:sp>
        <p:nvSpPr>
          <p:cNvPr id="4" name="مربع نص 3">
            <a:extLst>
              <a:ext uri="{FF2B5EF4-FFF2-40B4-BE49-F238E27FC236}">
                <a16:creationId xmlns:a16="http://schemas.microsoft.com/office/drawing/2014/main" id="{ED0A8B77-6F5C-B67A-1E23-5B5752B73330}"/>
              </a:ext>
            </a:extLst>
          </p:cNvPr>
          <p:cNvSpPr txBox="1"/>
          <p:nvPr/>
        </p:nvSpPr>
        <p:spPr>
          <a:xfrm>
            <a:off x="-2163097" y="1069149"/>
            <a:ext cx="85835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npm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i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react-multi-carousel --legacy-peer-deps</a:t>
            </a:r>
          </a:p>
        </p:txBody>
      </p:sp>
      <p:sp>
        <p:nvSpPr>
          <p:cNvPr id="9" name="مربع نص 8">
            <a:extLst>
              <a:ext uri="{FF2B5EF4-FFF2-40B4-BE49-F238E27FC236}">
                <a16:creationId xmlns:a16="http://schemas.microsoft.com/office/drawing/2014/main" id="{F57DB9B6-074D-F58B-F8B0-0958EB0BDFBE}"/>
              </a:ext>
            </a:extLst>
          </p:cNvPr>
          <p:cNvSpPr txBox="1"/>
          <p:nvPr/>
        </p:nvSpPr>
        <p:spPr>
          <a:xfrm>
            <a:off x="-1081548" y="436282"/>
            <a:ext cx="71775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r-SY" dirty="0"/>
              <a:t>تنزيل مكتبة لعرض الخدمات والتنقل عن طريق سهم يسار ويمين </a:t>
            </a:r>
          </a:p>
        </p:txBody>
      </p:sp>
      <p:sp>
        <p:nvSpPr>
          <p:cNvPr id="2" name="مربع نص 1">
            <a:extLst>
              <a:ext uri="{FF2B5EF4-FFF2-40B4-BE49-F238E27FC236}">
                <a16:creationId xmlns:a16="http://schemas.microsoft.com/office/drawing/2014/main" id="{950E5D1D-C9B1-FA9B-0ED0-2E096A5E9BEA}"/>
              </a:ext>
            </a:extLst>
          </p:cNvPr>
          <p:cNvSpPr txBox="1"/>
          <p:nvPr/>
        </p:nvSpPr>
        <p:spPr>
          <a:xfrm>
            <a:off x="184731" y="3351465"/>
            <a:ext cx="37973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ar-SY" altLang="ar-SY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Fira Mono" panose="020B0604020202020204" pitchFamily="49" charset="0"/>
              </a:rPr>
              <a:t>npm</a:t>
            </a:r>
            <a:r>
              <a:rPr kumimoji="0" lang="ar-SY" altLang="ar-SY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Fira Mono" panose="020B0604020202020204" pitchFamily="49" charset="0"/>
              </a:rPr>
              <a:t> i --</a:t>
            </a:r>
            <a:r>
              <a:rPr kumimoji="0" lang="ar-SY" altLang="ar-SY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Fira Mono" panose="020B0604020202020204" pitchFamily="49" charset="0"/>
              </a:rPr>
              <a:t>save</a:t>
            </a:r>
            <a:r>
              <a:rPr kumimoji="0" lang="ar-SY" altLang="ar-SY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Fira Mono" panose="020B0604020202020204" pitchFamily="49" charset="0"/>
              </a:rPr>
              <a:t> </a:t>
            </a:r>
            <a:r>
              <a:rPr kumimoji="0" lang="ar-SY" altLang="ar-SY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Fira Mono" panose="020B0604020202020204" pitchFamily="49" charset="0"/>
              </a:rPr>
              <a:t>react-toastify</a:t>
            </a:r>
            <a:r>
              <a:rPr kumimoji="0" lang="ar-SY" altLang="ar-SY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ar-SY" altLang="ar-SY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--legacy-peer-deps</a:t>
            </a:r>
          </a:p>
        </p:txBody>
      </p:sp>
      <p:sp>
        <p:nvSpPr>
          <p:cNvPr id="8" name="مربع نص 7">
            <a:extLst>
              <a:ext uri="{FF2B5EF4-FFF2-40B4-BE49-F238E27FC236}">
                <a16:creationId xmlns:a16="http://schemas.microsoft.com/office/drawing/2014/main" id="{385C3D6A-701D-C11A-BA2B-C5D813E6C0FC}"/>
              </a:ext>
            </a:extLst>
          </p:cNvPr>
          <p:cNvSpPr txBox="1"/>
          <p:nvPr/>
        </p:nvSpPr>
        <p:spPr>
          <a:xfrm>
            <a:off x="-2689122" y="2718598"/>
            <a:ext cx="71775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r-SY" dirty="0"/>
              <a:t>تنزيل مكتبة لعرض رسائل جميلة بالزاوية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9D58118F-2B98-7E3A-D714-480C9B6904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180"/>
            <a:ext cx="184731" cy="43083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15235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SY" altLang="ar-SY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مربع نص 10">
            <a:extLst>
              <a:ext uri="{FF2B5EF4-FFF2-40B4-BE49-F238E27FC236}">
                <a16:creationId xmlns:a16="http://schemas.microsoft.com/office/drawing/2014/main" id="{E80A2000-792E-7332-84B2-3A51956F616E}"/>
              </a:ext>
            </a:extLst>
          </p:cNvPr>
          <p:cNvSpPr txBox="1"/>
          <p:nvPr/>
        </p:nvSpPr>
        <p:spPr>
          <a:xfrm>
            <a:off x="0" y="4707576"/>
            <a:ext cx="45150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npm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i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express </a:t>
            </a:r>
            <a:r>
              <a:rPr lang="en-US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cors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nodemailer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--legacy-peer-deps</a:t>
            </a:r>
          </a:p>
        </p:txBody>
      </p:sp>
      <p:sp>
        <p:nvSpPr>
          <p:cNvPr id="12" name="مربع نص 11">
            <a:extLst>
              <a:ext uri="{FF2B5EF4-FFF2-40B4-BE49-F238E27FC236}">
                <a16:creationId xmlns:a16="http://schemas.microsoft.com/office/drawing/2014/main" id="{A581B452-97DB-E706-5EED-E43475E1B5F0}"/>
              </a:ext>
            </a:extLst>
          </p:cNvPr>
          <p:cNvSpPr txBox="1"/>
          <p:nvPr/>
        </p:nvSpPr>
        <p:spPr>
          <a:xfrm>
            <a:off x="-2689122" y="4222193"/>
            <a:ext cx="71775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r-SY" dirty="0"/>
              <a:t>تنزيل مكتبة للتعامل مع رسائل البريد الالكتروني</a:t>
            </a:r>
          </a:p>
        </p:txBody>
      </p:sp>
      <p:sp>
        <p:nvSpPr>
          <p:cNvPr id="13" name="مربع نص 12">
            <a:extLst>
              <a:ext uri="{FF2B5EF4-FFF2-40B4-BE49-F238E27FC236}">
                <a16:creationId xmlns:a16="http://schemas.microsoft.com/office/drawing/2014/main" id="{43846BB6-E638-EB1A-5DDD-0D05D85D7EE4}"/>
              </a:ext>
            </a:extLst>
          </p:cNvPr>
          <p:cNvSpPr txBox="1"/>
          <p:nvPr/>
        </p:nvSpPr>
        <p:spPr>
          <a:xfrm>
            <a:off x="-26662" y="5919119"/>
            <a:ext cx="45150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npm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i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react-</a:t>
            </a:r>
            <a:r>
              <a:rPr lang="en-US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mailchimp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-subscribe --legacy-peer-deps</a:t>
            </a:r>
          </a:p>
        </p:txBody>
      </p:sp>
      <p:sp>
        <p:nvSpPr>
          <p:cNvPr id="14" name="مربع نص 13">
            <a:extLst>
              <a:ext uri="{FF2B5EF4-FFF2-40B4-BE49-F238E27FC236}">
                <a16:creationId xmlns:a16="http://schemas.microsoft.com/office/drawing/2014/main" id="{33B1E9AF-2547-227E-D1AA-242AC1EE0E66}"/>
              </a:ext>
            </a:extLst>
          </p:cNvPr>
          <p:cNvSpPr txBox="1"/>
          <p:nvPr/>
        </p:nvSpPr>
        <p:spPr>
          <a:xfrm>
            <a:off x="-2689122" y="5451847"/>
            <a:ext cx="71775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r-SY" dirty="0"/>
              <a:t>تنزيل مكتبة </a:t>
            </a:r>
            <a:r>
              <a:rPr lang="ar-SY" dirty="0" err="1"/>
              <a:t>لارسال</a:t>
            </a:r>
            <a:r>
              <a:rPr lang="ar-SY" dirty="0"/>
              <a:t> رسائل بريد الكتروني </a:t>
            </a:r>
          </a:p>
        </p:txBody>
      </p:sp>
    </p:spTree>
    <p:extLst>
      <p:ext uri="{BB962C8B-B14F-4D97-AF65-F5344CB8AC3E}">
        <p14:creationId xmlns:p14="http://schemas.microsoft.com/office/powerpoint/2010/main" val="3105179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مربع نص 4">
            <a:extLst>
              <a:ext uri="{FF2B5EF4-FFF2-40B4-BE49-F238E27FC236}">
                <a16:creationId xmlns:a16="http://schemas.microsoft.com/office/drawing/2014/main" id="{787FC9BF-B38C-5A64-F25F-52587B27D02C}"/>
              </a:ext>
            </a:extLst>
          </p:cNvPr>
          <p:cNvSpPr txBox="1"/>
          <p:nvPr/>
        </p:nvSpPr>
        <p:spPr>
          <a:xfrm>
            <a:off x="5006478" y="444019"/>
            <a:ext cx="6924316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Y" dirty="0"/>
              <a:t>التعامل مع الروابط</a:t>
            </a:r>
          </a:p>
          <a:p>
            <a:r>
              <a:rPr lang="en-US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npm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i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react-router-hash-link --legacy-peer-deps</a:t>
            </a:r>
          </a:p>
          <a:p>
            <a:endParaRPr lang="ar-SY" dirty="0"/>
          </a:p>
          <a:p>
            <a:endParaRPr lang="ar-SY" dirty="0"/>
          </a:p>
        </p:txBody>
      </p:sp>
      <p:sp>
        <p:nvSpPr>
          <p:cNvPr id="2" name="مربع نص 1">
            <a:extLst>
              <a:ext uri="{FF2B5EF4-FFF2-40B4-BE49-F238E27FC236}">
                <a16:creationId xmlns:a16="http://schemas.microsoft.com/office/drawing/2014/main" id="{950E5D1D-C9B1-FA9B-0ED0-2E096A5E9BEA}"/>
              </a:ext>
            </a:extLst>
          </p:cNvPr>
          <p:cNvSpPr txBox="1"/>
          <p:nvPr/>
        </p:nvSpPr>
        <p:spPr>
          <a:xfrm>
            <a:off x="2057777" y="1742288"/>
            <a:ext cx="100113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pl-PL" altLang="ar-SY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Fira Mono" panose="020B0604020202020204" pitchFamily="49" charset="0"/>
              </a:rPr>
              <a:t>npm i @mui/material @emotion/react @emotion/styled --legacy-peer-deps</a:t>
            </a:r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8" name="مربع نص 7">
            <a:extLst>
              <a:ext uri="{FF2B5EF4-FFF2-40B4-BE49-F238E27FC236}">
                <a16:creationId xmlns:a16="http://schemas.microsoft.com/office/drawing/2014/main" id="{385C3D6A-701D-C11A-BA2B-C5D813E6C0FC}"/>
              </a:ext>
            </a:extLst>
          </p:cNvPr>
          <p:cNvSpPr txBox="1"/>
          <p:nvPr/>
        </p:nvSpPr>
        <p:spPr>
          <a:xfrm>
            <a:off x="4879862" y="1323986"/>
            <a:ext cx="71775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r-SY" dirty="0"/>
              <a:t>تنزيل مكتبة </a:t>
            </a:r>
            <a:r>
              <a:rPr lang="ar-SY" dirty="0" err="1"/>
              <a:t>للادمن</a:t>
            </a:r>
            <a:endParaRPr lang="ar-SY" dirty="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9D58118F-2B98-7E3A-D714-480C9B6904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180"/>
            <a:ext cx="184731" cy="43083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15235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SY" altLang="ar-SY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مربع نص 3">
            <a:extLst>
              <a:ext uri="{FF2B5EF4-FFF2-40B4-BE49-F238E27FC236}">
                <a16:creationId xmlns:a16="http://schemas.microsoft.com/office/drawing/2014/main" id="{1805220D-B55D-A447-2807-D5C423E5C3F6}"/>
              </a:ext>
            </a:extLst>
          </p:cNvPr>
          <p:cNvSpPr txBox="1"/>
          <p:nvPr/>
        </p:nvSpPr>
        <p:spPr>
          <a:xfrm>
            <a:off x="2057776" y="2946739"/>
            <a:ext cx="100113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npm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i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@mui/icons-material --legacy-peer-deps</a:t>
            </a:r>
          </a:p>
        </p:txBody>
      </p:sp>
      <p:sp>
        <p:nvSpPr>
          <p:cNvPr id="6" name="مربع نص 5">
            <a:extLst>
              <a:ext uri="{FF2B5EF4-FFF2-40B4-BE49-F238E27FC236}">
                <a16:creationId xmlns:a16="http://schemas.microsoft.com/office/drawing/2014/main" id="{5808D819-07B3-0CB4-432F-F8A9D2DC4BA7}"/>
              </a:ext>
            </a:extLst>
          </p:cNvPr>
          <p:cNvSpPr txBox="1"/>
          <p:nvPr/>
        </p:nvSpPr>
        <p:spPr>
          <a:xfrm>
            <a:off x="4753246" y="2577407"/>
            <a:ext cx="71775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r-SY" dirty="0"/>
              <a:t>تنزيل مكتبة  </a:t>
            </a:r>
            <a:r>
              <a:rPr lang="ar-SY" dirty="0" err="1"/>
              <a:t>لايقونات</a:t>
            </a:r>
            <a:r>
              <a:rPr lang="ar-SY" dirty="0"/>
              <a:t> </a:t>
            </a:r>
            <a:r>
              <a:rPr lang="ar-SY" dirty="0" err="1"/>
              <a:t>للادمن</a:t>
            </a:r>
            <a:endParaRPr lang="ar-SY" dirty="0"/>
          </a:p>
        </p:txBody>
      </p:sp>
      <p:sp>
        <p:nvSpPr>
          <p:cNvPr id="3" name="مربع نص 2">
            <a:extLst>
              <a:ext uri="{FF2B5EF4-FFF2-40B4-BE49-F238E27FC236}">
                <a16:creationId xmlns:a16="http://schemas.microsoft.com/office/drawing/2014/main" id="{74B56872-9D7B-1AAE-66CA-C8EF98B3A94E}"/>
              </a:ext>
            </a:extLst>
          </p:cNvPr>
          <p:cNvSpPr txBox="1"/>
          <p:nvPr/>
        </p:nvSpPr>
        <p:spPr>
          <a:xfrm>
            <a:off x="2180679" y="4354926"/>
            <a:ext cx="100113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npm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i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add react-icons styled-components --legacy-peer-deps</a:t>
            </a:r>
          </a:p>
        </p:txBody>
      </p:sp>
      <p:sp>
        <p:nvSpPr>
          <p:cNvPr id="7" name="مربع نص 6">
            <a:extLst>
              <a:ext uri="{FF2B5EF4-FFF2-40B4-BE49-F238E27FC236}">
                <a16:creationId xmlns:a16="http://schemas.microsoft.com/office/drawing/2014/main" id="{F56F1EBD-1686-62FD-1716-71C7F3CE319F}"/>
              </a:ext>
            </a:extLst>
          </p:cNvPr>
          <p:cNvSpPr txBox="1"/>
          <p:nvPr/>
        </p:nvSpPr>
        <p:spPr>
          <a:xfrm>
            <a:off x="4876149" y="3985594"/>
            <a:ext cx="71775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r-SY" dirty="0"/>
              <a:t>تنزيل </a:t>
            </a:r>
            <a:r>
              <a:rPr lang="ar-SY"/>
              <a:t>مكتبة ثانية  </a:t>
            </a:r>
            <a:r>
              <a:rPr lang="ar-SY" dirty="0" err="1"/>
              <a:t>لايقونات</a:t>
            </a:r>
            <a:r>
              <a:rPr lang="ar-SY" dirty="0"/>
              <a:t> </a:t>
            </a:r>
            <a:r>
              <a:rPr lang="ar-SY" dirty="0" err="1"/>
              <a:t>للادمن</a:t>
            </a:r>
            <a:endParaRPr lang="ar-SY" dirty="0"/>
          </a:p>
        </p:txBody>
      </p:sp>
    </p:spTree>
    <p:extLst>
      <p:ext uri="{BB962C8B-B14F-4D97-AF65-F5344CB8AC3E}">
        <p14:creationId xmlns:p14="http://schemas.microsoft.com/office/powerpoint/2010/main" val="2416269448"/>
      </p:ext>
    </p:extLst>
  </p:cSld>
  <p:clrMapOvr>
    <a:masterClrMapping/>
  </p:clrMapOvr>
</p:sld>
</file>

<file path=ppt/theme/theme1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152</Words>
  <Application>Microsoft Office PowerPoint</Application>
  <PresentationFormat>شاشة عريضة</PresentationFormat>
  <Paragraphs>33</Paragraphs>
  <Slides>2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8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2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Fira Mono</vt:lpstr>
      <vt:lpstr>JetBrains Mono</vt:lpstr>
      <vt:lpstr>Lucida Console</vt:lpstr>
      <vt:lpstr>ui-monospace</vt:lpstr>
      <vt:lpstr>نسق Office</vt:lpstr>
      <vt:lpstr>عرض تقديمي في PowerPoint</vt:lpstr>
      <vt:lpstr>عرض تقديمي في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عرض تقديمي في PowerPoint</dc:title>
  <dc:creator>ebrahem aladnan</dc:creator>
  <cp:lastModifiedBy>ebrahem aladnan</cp:lastModifiedBy>
  <cp:revision>12</cp:revision>
  <dcterms:created xsi:type="dcterms:W3CDTF">2022-12-01T15:01:46Z</dcterms:created>
  <dcterms:modified xsi:type="dcterms:W3CDTF">2022-12-15T09:28:22Z</dcterms:modified>
</cp:coreProperties>
</file>