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13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087EA-9282-9821-4312-EC1BCC77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2617A18-3524-7037-6ACB-CBD55EBA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3E49774-27BD-6CC1-9DFE-F9B55D71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ABFA639-662C-9F1C-8803-3D72FCFC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97E6EE2-980E-91E2-7647-798C903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43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3638AA-3DDA-132A-56D2-E2094636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78EBE2A-2121-C830-CF43-495C4E92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8DABA80-041C-1EEA-620B-CDE779CF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BED0681-81D7-3CB0-8E19-5593E2AE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58603B2-DEED-EA81-E105-42A06C9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816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43162A5-5AF6-D4D4-9EC4-3EC832AE6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182FC60-713F-25AF-9C79-1150A369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46BEA08-B309-DD05-3D41-F15459AE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FA69657-E5E1-4BF9-4AD9-5E7185A4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026A4EE-8570-421B-DE36-DE42BDD0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200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7736C0-0C21-CB5D-D4D2-AF6A39FD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8178A1A-07F5-6E04-56DA-40E3E48C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37B14A8-34EB-89A1-D062-18F7068E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756259-AD06-C30B-58FC-CA137D97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D75658-2E79-00BA-37B0-F806C0B2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306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1F464B-6F28-F998-0FC0-AE35790B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4B4250-0689-4579-435D-A0E7FDC0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8F63512-E5CB-8144-FB90-999D4EE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D216A8-9C1A-D58D-6824-1FEC014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5976F1-9E00-8C0E-7561-965FFDD9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5752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F2D396-29F5-2EFD-4DCF-F4DABE2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AC7C1F-BDD5-DCCB-F4B2-3B6FBB2B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CF065A6-92BF-C146-DBE7-B4F352EB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78F0C60-EFDD-196C-38DC-90F65FB8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6FD3404-B9F4-36BC-9D24-42962A1F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A7AE1F2-DB98-9987-8A4C-E05B79B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670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FF1F84-5DF0-DDED-D870-8CF983C9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60F8F45-FB18-CF0A-493B-D82150E7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478F15F-85F5-3070-3859-675484B9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47010B1-E9CC-D7D0-75C7-FC003D4FD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607913C-28E7-FCB3-B11E-A5A2342E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1EBC89D-ED55-38C2-3698-F7FE1248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E5DB09C-984A-B36F-A92B-263D21F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409BF5B-38A5-0B72-E14E-328B39F5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8024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4885FB-8E4D-7816-9A12-EE2F8A7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3630685-80AC-F15C-D028-B53A5EED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8BAAE3C-B7EB-5CA2-7F35-34EDC2B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4D53F15-3560-6DFB-300B-8957790E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919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CF70965-92C5-185C-FD4C-8889FE2D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132012E-14CF-179E-F1EE-12B072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170F66C-D152-F129-B1BB-720A40A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258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ADB02B-8842-0C5C-C2C2-F10F395B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507465-CF31-A820-BBEF-F24EF988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BBB9FD3-1F26-DFD1-EB2E-C4E7F460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32B9335-C93A-0652-967A-9DBD05CA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D604648-6FDB-FF41-D909-D1741C4F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E6073CB-BF05-661B-4EF4-2ECC46A2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298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B9E47D-8E4B-93DB-B2E5-66649A8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EBE43CB-E6DA-D65C-2BCE-D689498F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F453CA2-C042-7258-6C73-E5C0E47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71C5CB9-8290-0C29-8E30-B91F7E6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61BF091-BA72-D3F5-BD72-FBC90F8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4360109-8300-2C9C-6CED-52F098DE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017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90D8175-7505-9F49-7296-3DECDC6C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E7E8AE-7E79-3DE2-6BBB-437632E1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723C041-B339-65E2-245B-E29A501D8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F4DB-881E-45B8-9238-8A92FC13BB4B}" type="datetimeFigureOut">
              <a:rPr lang="ar-SY" smtClean="0"/>
              <a:t>20/05/1444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84D65F-DF17-159F-5F77-C378136B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5C3FCB-D1D9-A05E-D224-C3D5D030F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001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787FC9BF-B38C-5A64-F25F-52587B27D02C}"/>
              </a:ext>
            </a:extLst>
          </p:cNvPr>
          <p:cNvSpPr txBox="1"/>
          <p:nvPr/>
        </p:nvSpPr>
        <p:spPr>
          <a:xfrm>
            <a:off x="4982549" y="1567543"/>
            <a:ext cx="585029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/>
              <a:t>تنزيل </a:t>
            </a:r>
            <a:r>
              <a:rPr lang="ar-SY" dirty="0" err="1"/>
              <a:t>بوتستراب</a:t>
            </a:r>
            <a:r>
              <a:rPr lang="ar-SY" dirty="0"/>
              <a:t> مع </a:t>
            </a:r>
            <a:r>
              <a:rPr lang="ar-SY" dirty="0" err="1"/>
              <a:t>ريأكت</a:t>
            </a:r>
            <a:endParaRPr lang="ar-SY" dirty="0"/>
          </a:p>
          <a:p>
            <a:endParaRPr lang="ar-SY" dirty="0"/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install react-bootstrap bootstrap</a:t>
            </a:r>
          </a:p>
          <a:p>
            <a:endParaRPr lang="ar-SY" dirty="0"/>
          </a:p>
          <a:p>
            <a:r>
              <a:rPr lang="ar-SY" dirty="0"/>
              <a:t>تنزيل ايقونات </a:t>
            </a:r>
            <a:r>
              <a:rPr lang="ar-SY" dirty="0" err="1"/>
              <a:t>بوتستراب</a:t>
            </a:r>
            <a:endParaRPr lang="ar-SY" dirty="0"/>
          </a:p>
          <a:p>
            <a:endParaRPr lang="ar-SY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7A66D2-C9C7-B4D5-D101-47608E19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404" y="3152616"/>
            <a:ext cx="3706464" cy="3385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react-bootstrap-cons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</a:t>
            </a:r>
            <a:r>
              <a:rPr kumimoji="0" lang="ar-SY" altLang="ar-S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DBF2ECD-72CF-F2A7-F532-34D37866A089}"/>
              </a:ext>
            </a:extLst>
          </p:cNvPr>
          <p:cNvSpPr txBox="1"/>
          <p:nvPr/>
        </p:nvSpPr>
        <p:spPr>
          <a:xfrm>
            <a:off x="4839255" y="4149404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react-typical --legacy-peer-deps</a:t>
            </a:r>
          </a:p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Typical</a:t>
            </a:r>
            <a:r>
              <a:rPr kumimoji="0" lang="ar-SY" altLang="ar-SY" sz="18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react-typical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ثانية </a:t>
            </a:r>
          </a:p>
          <a:p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‘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typewriter-effect --legacy-peer-deps</a:t>
            </a: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ثالثة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react-typed --legacy-peer-deps</a:t>
            </a:r>
          </a:p>
          <a:p>
            <a:endParaRPr kumimoji="0" lang="ar-SY" altLang="ar-SY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ar-SY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FECD24F-AB83-5ED0-EA0E-3557B9264229}"/>
              </a:ext>
            </a:extLst>
          </p:cNvPr>
          <p:cNvSpPr txBox="1"/>
          <p:nvPr/>
        </p:nvSpPr>
        <p:spPr>
          <a:xfrm>
            <a:off x="4858919" y="36355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تأثير النص كتابة ومسح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D0A8B77-6F5C-B67A-1E23-5B5752B73330}"/>
              </a:ext>
            </a:extLst>
          </p:cNvPr>
          <p:cNvSpPr txBox="1"/>
          <p:nvPr/>
        </p:nvSpPr>
        <p:spPr>
          <a:xfrm>
            <a:off x="-2163097" y="1069149"/>
            <a:ext cx="8583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react-multi-carousel --legacy-peer-deps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57DB9B6-074D-F58B-F8B0-0958EB0BDFBE}"/>
              </a:ext>
            </a:extLst>
          </p:cNvPr>
          <p:cNvSpPr txBox="1"/>
          <p:nvPr/>
        </p:nvSpPr>
        <p:spPr>
          <a:xfrm>
            <a:off x="-1081548" y="436282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الخدمات والتنقل عن طريق سهم يسار ويمين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50E5D1D-C9B1-FA9B-0ED0-2E096A5E9BEA}"/>
              </a:ext>
            </a:extLst>
          </p:cNvPr>
          <p:cNvSpPr txBox="1"/>
          <p:nvPr/>
        </p:nvSpPr>
        <p:spPr>
          <a:xfrm>
            <a:off x="184731" y="3351465"/>
            <a:ext cx="379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npm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i --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save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react-toastify</a:t>
            </a:r>
            <a:r>
              <a:rPr kumimoji="0" lang="ar-SY" altLang="ar-SY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85C3D6A-701D-C11A-BA2B-C5D813E6C0FC}"/>
              </a:ext>
            </a:extLst>
          </p:cNvPr>
          <p:cNvSpPr txBox="1"/>
          <p:nvPr/>
        </p:nvSpPr>
        <p:spPr>
          <a:xfrm>
            <a:off x="-2689122" y="2718598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رسائل جميلة بالزاوية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D58118F-2B98-7E3A-D714-480C9B69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184731" cy="4308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80A2000-792E-7332-84B2-3A51956F616E}"/>
              </a:ext>
            </a:extLst>
          </p:cNvPr>
          <p:cNvSpPr txBox="1"/>
          <p:nvPr/>
        </p:nvSpPr>
        <p:spPr>
          <a:xfrm>
            <a:off x="0" y="4707576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express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nodemailer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581B452-97DB-E706-5EED-E43475E1B5F0}"/>
              </a:ext>
            </a:extLst>
          </p:cNvPr>
          <p:cNvSpPr txBox="1"/>
          <p:nvPr/>
        </p:nvSpPr>
        <p:spPr>
          <a:xfrm>
            <a:off x="-2689122" y="4222193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للتعامل مع رسائل البريد الالكتروني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3846BB6-E638-EB1A-5DDD-0D05D85D7EE4}"/>
              </a:ext>
            </a:extLst>
          </p:cNvPr>
          <p:cNvSpPr txBox="1"/>
          <p:nvPr/>
        </p:nvSpPr>
        <p:spPr>
          <a:xfrm>
            <a:off x="-26662" y="5919119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mailchimp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-subscribe --legacy-peer-deps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3B1E9AF-2547-227E-D1AA-242AC1EE0E66}"/>
              </a:ext>
            </a:extLst>
          </p:cNvPr>
          <p:cNvSpPr txBox="1"/>
          <p:nvPr/>
        </p:nvSpPr>
        <p:spPr>
          <a:xfrm>
            <a:off x="-2689122" y="5451847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</a:t>
            </a:r>
            <a:r>
              <a:rPr lang="ar-SY" dirty="0" err="1"/>
              <a:t>لارسال</a:t>
            </a:r>
            <a:r>
              <a:rPr lang="ar-SY" dirty="0"/>
              <a:t> رسائل بريد الكتروني </a:t>
            </a:r>
          </a:p>
        </p:txBody>
      </p:sp>
    </p:spTree>
    <p:extLst>
      <p:ext uri="{BB962C8B-B14F-4D97-AF65-F5344CB8AC3E}">
        <p14:creationId xmlns:p14="http://schemas.microsoft.com/office/powerpoint/2010/main" val="31051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787FC9BF-B38C-5A64-F25F-52587B27D02C}"/>
              </a:ext>
            </a:extLst>
          </p:cNvPr>
          <p:cNvSpPr txBox="1"/>
          <p:nvPr/>
        </p:nvSpPr>
        <p:spPr>
          <a:xfrm>
            <a:off x="5006478" y="444019"/>
            <a:ext cx="69243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/>
              <a:t>التعامل مع الروابط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react-router-hash-link --legacy-peer-deps</a:t>
            </a:r>
          </a:p>
          <a:p>
            <a:endParaRPr lang="ar-SY" dirty="0"/>
          </a:p>
          <a:p>
            <a:endParaRPr lang="ar-SY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DBF2ECD-72CF-F2A7-F532-34D37866A089}"/>
              </a:ext>
            </a:extLst>
          </p:cNvPr>
          <p:cNvSpPr txBox="1"/>
          <p:nvPr/>
        </p:nvSpPr>
        <p:spPr>
          <a:xfrm>
            <a:off x="4839255" y="4149404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react-typical --legacy-peer-deps</a:t>
            </a:r>
          </a:p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Typical</a:t>
            </a:r>
            <a:r>
              <a:rPr kumimoji="0" lang="ar-SY" altLang="ar-SY" sz="18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react-typical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ثانية </a:t>
            </a:r>
          </a:p>
          <a:p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‘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typewriter-effect --legacy-peer-deps</a:t>
            </a: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ثالثة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react-typed --legacy-peer-deps</a:t>
            </a:r>
          </a:p>
          <a:p>
            <a:endParaRPr kumimoji="0" lang="ar-SY" altLang="ar-SY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ar-SY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FECD24F-AB83-5ED0-EA0E-3557B9264229}"/>
              </a:ext>
            </a:extLst>
          </p:cNvPr>
          <p:cNvSpPr txBox="1"/>
          <p:nvPr/>
        </p:nvSpPr>
        <p:spPr>
          <a:xfrm>
            <a:off x="4858919" y="36355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تأثير النص كتابة ومسح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50E5D1D-C9B1-FA9B-0ED0-2E096A5E9BEA}"/>
              </a:ext>
            </a:extLst>
          </p:cNvPr>
          <p:cNvSpPr txBox="1"/>
          <p:nvPr/>
        </p:nvSpPr>
        <p:spPr>
          <a:xfrm>
            <a:off x="184731" y="3351465"/>
            <a:ext cx="379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npm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i --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save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react-toastify</a:t>
            </a:r>
            <a:r>
              <a:rPr kumimoji="0" lang="ar-SY" altLang="ar-SY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85C3D6A-701D-C11A-BA2B-C5D813E6C0FC}"/>
              </a:ext>
            </a:extLst>
          </p:cNvPr>
          <p:cNvSpPr txBox="1"/>
          <p:nvPr/>
        </p:nvSpPr>
        <p:spPr>
          <a:xfrm>
            <a:off x="-2689122" y="2718598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رسائل جميلة بالزاوية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D58118F-2B98-7E3A-D714-480C9B69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184731" cy="4308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80A2000-792E-7332-84B2-3A51956F616E}"/>
              </a:ext>
            </a:extLst>
          </p:cNvPr>
          <p:cNvSpPr txBox="1"/>
          <p:nvPr/>
        </p:nvSpPr>
        <p:spPr>
          <a:xfrm>
            <a:off x="0" y="4707576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express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nodemailer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581B452-97DB-E706-5EED-E43475E1B5F0}"/>
              </a:ext>
            </a:extLst>
          </p:cNvPr>
          <p:cNvSpPr txBox="1"/>
          <p:nvPr/>
        </p:nvSpPr>
        <p:spPr>
          <a:xfrm>
            <a:off x="-2689122" y="4222193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للتعامل مع رسائل البريد الالكتروني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3846BB6-E638-EB1A-5DDD-0D05D85D7EE4}"/>
              </a:ext>
            </a:extLst>
          </p:cNvPr>
          <p:cNvSpPr txBox="1"/>
          <p:nvPr/>
        </p:nvSpPr>
        <p:spPr>
          <a:xfrm>
            <a:off x="-26662" y="5919119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mailchimp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-subscribe --legacy-peer-deps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3B1E9AF-2547-227E-D1AA-242AC1EE0E66}"/>
              </a:ext>
            </a:extLst>
          </p:cNvPr>
          <p:cNvSpPr txBox="1"/>
          <p:nvPr/>
        </p:nvSpPr>
        <p:spPr>
          <a:xfrm>
            <a:off x="-2689122" y="5451847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</a:t>
            </a:r>
            <a:r>
              <a:rPr lang="ar-SY" dirty="0" err="1"/>
              <a:t>لارسال</a:t>
            </a:r>
            <a:r>
              <a:rPr lang="ar-SY" dirty="0"/>
              <a:t> رسائل بريد الكتروني </a:t>
            </a:r>
          </a:p>
        </p:txBody>
      </p:sp>
    </p:spTree>
    <p:extLst>
      <p:ext uri="{BB962C8B-B14F-4D97-AF65-F5344CB8AC3E}">
        <p14:creationId xmlns:p14="http://schemas.microsoft.com/office/powerpoint/2010/main" val="241626944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177</Words>
  <Application>Microsoft Office PowerPoint</Application>
  <PresentationFormat>شاشة عريضة</PresentationFormat>
  <Paragraphs>44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Fira Mono</vt:lpstr>
      <vt:lpstr>JetBrains Mono</vt:lpstr>
      <vt:lpstr>Lucida Console</vt:lpstr>
      <vt:lpstr>ui-monospace</vt:lpstr>
      <vt:lpstr>نسق Office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ebrahem aladnan</dc:creator>
  <cp:lastModifiedBy>ebrahem aladnan</cp:lastModifiedBy>
  <cp:revision>10</cp:revision>
  <dcterms:created xsi:type="dcterms:W3CDTF">2022-12-01T15:01:46Z</dcterms:created>
  <dcterms:modified xsi:type="dcterms:W3CDTF">2022-12-13T18:16:56Z</dcterms:modified>
</cp:coreProperties>
</file>