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4D90-4619-41E3-99E8-E66570AE107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E6C1-65F4-42BD-B0CF-D21EF0BD8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01142" y="1088967"/>
            <a:ext cx="26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dfsf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Kimo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2022-06-30T15:41:29Z</dcterms:created>
  <dcterms:modified xsi:type="dcterms:W3CDTF">2022-06-30T15:45:19Z</dcterms:modified>
</cp:coreProperties>
</file>