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6" r:id="rId9"/>
    <p:sldId id="261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DF4009-77C6-486C-ADC7-00A6DB63F36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267917A-E0B4-438A-92E1-9F178EB1D342}">
      <dgm:prSet/>
      <dgm:spPr/>
      <dgm:t>
        <a:bodyPr/>
        <a:lstStyle/>
        <a:p>
          <a:r>
            <a:rPr lang="en-US"/>
            <a:t>- Detect and classify Arabic sign language letters in real-time.</a:t>
          </a:r>
        </a:p>
      </dgm:t>
    </dgm:pt>
    <dgm:pt modelId="{569263EC-D5E7-4E6D-87A7-B25F4301716F}" type="parTrans" cxnId="{00ADE769-0CB2-43D8-8908-AE82A293A661}">
      <dgm:prSet/>
      <dgm:spPr/>
      <dgm:t>
        <a:bodyPr/>
        <a:lstStyle/>
        <a:p>
          <a:endParaRPr lang="en-US"/>
        </a:p>
      </dgm:t>
    </dgm:pt>
    <dgm:pt modelId="{7C33DA16-E5DE-49C8-9E2B-758C8769AFD8}" type="sibTrans" cxnId="{00ADE769-0CB2-43D8-8908-AE82A293A66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357B92D-789C-4896-8ADF-CD4B547557CC}">
      <dgm:prSet/>
      <dgm:spPr/>
      <dgm:t>
        <a:bodyPr/>
        <a:lstStyle/>
        <a:p>
          <a:r>
            <a:rPr lang="en-US"/>
            <a:t>- Use computer vision (MediaPipe) and deep learning (Keras).</a:t>
          </a:r>
        </a:p>
      </dgm:t>
    </dgm:pt>
    <dgm:pt modelId="{6BF9459F-25B6-4B2D-A401-53F23F2F55B7}" type="parTrans" cxnId="{58AE0F93-1791-4C98-B2AF-EB4BB3AAE64A}">
      <dgm:prSet/>
      <dgm:spPr/>
      <dgm:t>
        <a:bodyPr/>
        <a:lstStyle/>
        <a:p>
          <a:endParaRPr lang="en-US"/>
        </a:p>
      </dgm:t>
    </dgm:pt>
    <dgm:pt modelId="{ACA56BCC-E217-4DE5-A56F-2A8EC46FFAE8}" type="sibTrans" cxnId="{58AE0F93-1791-4C98-B2AF-EB4BB3AAE64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5FC5DD1-28D6-4BF4-B04E-300B0EA8A8F4}">
      <dgm:prSet/>
      <dgm:spPr/>
      <dgm:t>
        <a:bodyPr/>
        <a:lstStyle/>
        <a:p>
          <a:r>
            <a:rPr lang="en-US"/>
            <a:t>- Provide accurate predictions for 30 Arabic letters.</a:t>
          </a:r>
        </a:p>
      </dgm:t>
    </dgm:pt>
    <dgm:pt modelId="{6D238DA9-A4A3-4E62-851F-6591230359CD}" type="parTrans" cxnId="{A6087C9D-00F1-4D85-9A3A-3923F8BB98A0}">
      <dgm:prSet/>
      <dgm:spPr/>
      <dgm:t>
        <a:bodyPr/>
        <a:lstStyle/>
        <a:p>
          <a:endParaRPr lang="en-US"/>
        </a:p>
      </dgm:t>
    </dgm:pt>
    <dgm:pt modelId="{266A4F48-5C63-4601-9657-526331867789}" type="sibTrans" cxnId="{A6087C9D-00F1-4D85-9A3A-3923F8BB98A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1D472DC-1D8E-4D8D-A3F3-6489AF7202F8}" type="pres">
      <dgm:prSet presAssocID="{A4DF4009-77C6-486C-ADC7-00A6DB63F363}" presName="Name0" presStyleCnt="0">
        <dgm:presLayoutVars>
          <dgm:animLvl val="lvl"/>
          <dgm:resizeHandles val="exact"/>
        </dgm:presLayoutVars>
      </dgm:prSet>
      <dgm:spPr/>
    </dgm:pt>
    <dgm:pt modelId="{E001CC4F-E9AF-46CF-BDA9-00451D5C1C8C}" type="pres">
      <dgm:prSet presAssocID="{4267917A-E0B4-438A-92E1-9F178EB1D342}" presName="compositeNode" presStyleCnt="0">
        <dgm:presLayoutVars>
          <dgm:bulletEnabled val="1"/>
        </dgm:presLayoutVars>
      </dgm:prSet>
      <dgm:spPr/>
    </dgm:pt>
    <dgm:pt modelId="{E669275D-EB8F-4E54-B02B-31DABC7C3700}" type="pres">
      <dgm:prSet presAssocID="{4267917A-E0B4-438A-92E1-9F178EB1D342}" presName="bgRect" presStyleLbl="bgAccFollowNode1" presStyleIdx="0" presStyleCnt="3"/>
      <dgm:spPr/>
    </dgm:pt>
    <dgm:pt modelId="{EA6DD1F9-D531-4DE2-821F-2CA3A7A05503}" type="pres">
      <dgm:prSet presAssocID="{7C33DA16-E5DE-49C8-9E2B-758C8769AFD8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A9AE2DDD-C42A-4CCF-93D9-E7CDF323EAD3}" type="pres">
      <dgm:prSet presAssocID="{4267917A-E0B4-438A-92E1-9F178EB1D342}" presName="bottomLine" presStyleLbl="alignNode1" presStyleIdx="1" presStyleCnt="6">
        <dgm:presLayoutVars/>
      </dgm:prSet>
      <dgm:spPr/>
    </dgm:pt>
    <dgm:pt modelId="{B842AB29-4DF6-4082-B00B-F9A6234C839B}" type="pres">
      <dgm:prSet presAssocID="{4267917A-E0B4-438A-92E1-9F178EB1D342}" presName="nodeText" presStyleLbl="bgAccFollowNode1" presStyleIdx="0" presStyleCnt="3">
        <dgm:presLayoutVars>
          <dgm:bulletEnabled val="1"/>
        </dgm:presLayoutVars>
      </dgm:prSet>
      <dgm:spPr/>
    </dgm:pt>
    <dgm:pt modelId="{415CD518-76C8-447C-90C1-236B141F856B}" type="pres">
      <dgm:prSet presAssocID="{7C33DA16-E5DE-49C8-9E2B-758C8769AFD8}" presName="sibTrans" presStyleCnt="0"/>
      <dgm:spPr/>
    </dgm:pt>
    <dgm:pt modelId="{B3B2382F-F315-4487-9842-1DBA2CC30975}" type="pres">
      <dgm:prSet presAssocID="{C357B92D-789C-4896-8ADF-CD4B547557CC}" presName="compositeNode" presStyleCnt="0">
        <dgm:presLayoutVars>
          <dgm:bulletEnabled val="1"/>
        </dgm:presLayoutVars>
      </dgm:prSet>
      <dgm:spPr/>
    </dgm:pt>
    <dgm:pt modelId="{53F8EE53-DFE2-4BE9-80D1-B594555AF540}" type="pres">
      <dgm:prSet presAssocID="{C357B92D-789C-4896-8ADF-CD4B547557CC}" presName="bgRect" presStyleLbl="bgAccFollowNode1" presStyleIdx="1" presStyleCnt="3"/>
      <dgm:spPr/>
    </dgm:pt>
    <dgm:pt modelId="{810CBD83-09C0-48C4-8094-3B6E1D2B901E}" type="pres">
      <dgm:prSet presAssocID="{ACA56BCC-E217-4DE5-A56F-2A8EC46FFAE8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C40C3E39-ED2C-4889-A6E8-9C2B4A38951B}" type="pres">
      <dgm:prSet presAssocID="{C357B92D-789C-4896-8ADF-CD4B547557CC}" presName="bottomLine" presStyleLbl="alignNode1" presStyleIdx="3" presStyleCnt="6">
        <dgm:presLayoutVars/>
      </dgm:prSet>
      <dgm:spPr/>
    </dgm:pt>
    <dgm:pt modelId="{0EA9ACDB-49B5-4D1F-BCB6-77C4121EB5E1}" type="pres">
      <dgm:prSet presAssocID="{C357B92D-789C-4896-8ADF-CD4B547557CC}" presName="nodeText" presStyleLbl="bgAccFollowNode1" presStyleIdx="1" presStyleCnt="3">
        <dgm:presLayoutVars>
          <dgm:bulletEnabled val="1"/>
        </dgm:presLayoutVars>
      </dgm:prSet>
      <dgm:spPr/>
    </dgm:pt>
    <dgm:pt modelId="{F0D9934A-6261-43C6-901D-FF5C3DD37E6F}" type="pres">
      <dgm:prSet presAssocID="{ACA56BCC-E217-4DE5-A56F-2A8EC46FFAE8}" presName="sibTrans" presStyleCnt="0"/>
      <dgm:spPr/>
    </dgm:pt>
    <dgm:pt modelId="{4CD0DBB9-E8E8-4733-A8DA-16D089ECB0DE}" type="pres">
      <dgm:prSet presAssocID="{15FC5DD1-28D6-4BF4-B04E-300B0EA8A8F4}" presName="compositeNode" presStyleCnt="0">
        <dgm:presLayoutVars>
          <dgm:bulletEnabled val="1"/>
        </dgm:presLayoutVars>
      </dgm:prSet>
      <dgm:spPr/>
    </dgm:pt>
    <dgm:pt modelId="{FE64D454-7998-4F49-B2F3-76C53E557D71}" type="pres">
      <dgm:prSet presAssocID="{15FC5DD1-28D6-4BF4-B04E-300B0EA8A8F4}" presName="bgRect" presStyleLbl="bgAccFollowNode1" presStyleIdx="2" presStyleCnt="3"/>
      <dgm:spPr/>
    </dgm:pt>
    <dgm:pt modelId="{70525A76-B3DF-4ECA-8745-CDF545234DBD}" type="pres">
      <dgm:prSet presAssocID="{266A4F48-5C63-4601-9657-526331867789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7289013B-5EE4-48C5-A19D-89740E59C302}" type="pres">
      <dgm:prSet presAssocID="{15FC5DD1-28D6-4BF4-B04E-300B0EA8A8F4}" presName="bottomLine" presStyleLbl="alignNode1" presStyleIdx="5" presStyleCnt="6">
        <dgm:presLayoutVars/>
      </dgm:prSet>
      <dgm:spPr/>
    </dgm:pt>
    <dgm:pt modelId="{61CDB4FF-C1AB-4E38-8C06-771E23F8C501}" type="pres">
      <dgm:prSet presAssocID="{15FC5DD1-28D6-4BF4-B04E-300B0EA8A8F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6EF6101-9390-4BE7-8ABE-E3B1DD212BB7}" type="presOf" srcId="{4267917A-E0B4-438A-92E1-9F178EB1D342}" destId="{B842AB29-4DF6-4082-B00B-F9A6234C839B}" srcOrd="1" destOrd="0" presId="urn:microsoft.com/office/officeart/2016/7/layout/BasicLinearProcessNumbered"/>
    <dgm:cxn modelId="{00ADE769-0CB2-43D8-8908-AE82A293A661}" srcId="{A4DF4009-77C6-486C-ADC7-00A6DB63F363}" destId="{4267917A-E0B4-438A-92E1-9F178EB1D342}" srcOrd="0" destOrd="0" parTransId="{569263EC-D5E7-4E6D-87A7-B25F4301716F}" sibTransId="{7C33DA16-E5DE-49C8-9E2B-758C8769AFD8}"/>
    <dgm:cxn modelId="{0350DA58-B437-40E7-BD86-60C31608B0C7}" type="presOf" srcId="{15FC5DD1-28D6-4BF4-B04E-300B0EA8A8F4}" destId="{61CDB4FF-C1AB-4E38-8C06-771E23F8C501}" srcOrd="1" destOrd="0" presId="urn:microsoft.com/office/officeart/2016/7/layout/BasicLinearProcessNumbered"/>
    <dgm:cxn modelId="{07F13F85-B5E9-40F1-BF3C-07A6E01B8EDA}" type="presOf" srcId="{4267917A-E0B4-438A-92E1-9F178EB1D342}" destId="{E669275D-EB8F-4E54-B02B-31DABC7C3700}" srcOrd="0" destOrd="0" presId="urn:microsoft.com/office/officeart/2016/7/layout/BasicLinearProcessNumbered"/>
    <dgm:cxn modelId="{732DA285-0C89-4C18-A00F-AD0A7CD40367}" type="presOf" srcId="{15FC5DD1-28D6-4BF4-B04E-300B0EA8A8F4}" destId="{FE64D454-7998-4F49-B2F3-76C53E557D71}" srcOrd="0" destOrd="0" presId="urn:microsoft.com/office/officeart/2016/7/layout/BasicLinearProcessNumbered"/>
    <dgm:cxn modelId="{51078F8C-D28C-47BE-9BC7-93185A431A93}" type="presOf" srcId="{C357B92D-789C-4896-8ADF-CD4B547557CC}" destId="{53F8EE53-DFE2-4BE9-80D1-B594555AF540}" srcOrd="0" destOrd="0" presId="urn:microsoft.com/office/officeart/2016/7/layout/BasicLinearProcessNumbered"/>
    <dgm:cxn modelId="{51E73D8F-C8F8-4693-9985-F48D4AC1BCC6}" type="presOf" srcId="{A4DF4009-77C6-486C-ADC7-00A6DB63F363}" destId="{F1D472DC-1D8E-4D8D-A3F3-6489AF7202F8}" srcOrd="0" destOrd="0" presId="urn:microsoft.com/office/officeart/2016/7/layout/BasicLinearProcessNumbered"/>
    <dgm:cxn modelId="{58AE0F93-1791-4C98-B2AF-EB4BB3AAE64A}" srcId="{A4DF4009-77C6-486C-ADC7-00A6DB63F363}" destId="{C357B92D-789C-4896-8ADF-CD4B547557CC}" srcOrd="1" destOrd="0" parTransId="{6BF9459F-25B6-4B2D-A401-53F23F2F55B7}" sibTransId="{ACA56BCC-E217-4DE5-A56F-2A8EC46FFAE8}"/>
    <dgm:cxn modelId="{8FBAAE95-AEDD-4406-AAC4-74A58E762CA1}" type="presOf" srcId="{ACA56BCC-E217-4DE5-A56F-2A8EC46FFAE8}" destId="{810CBD83-09C0-48C4-8094-3B6E1D2B901E}" srcOrd="0" destOrd="0" presId="urn:microsoft.com/office/officeart/2016/7/layout/BasicLinearProcessNumbered"/>
    <dgm:cxn modelId="{A6087C9D-00F1-4D85-9A3A-3923F8BB98A0}" srcId="{A4DF4009-77C6-486C-ADC7-00A6DB63F363}" destId="{15FC5DD1-28D6-4BF4-B04E-300B0EA8A8F4}" srcOrd="2" destOrd="0" parTransId="{6D238DA9-A4A3-4E62-851F-6591230359CD}" sibTransId="{266A4F48-5C63-4601-9657-526331867789}"/>
    <dgm:cxn modelId="{19BD88B8-6306-4DC4-AD6F-E2DA36EF3BC0}" type="presOf" srcId="{7C33DA16-E5DE-49C8-9E2B-758C8769AFD8}" destId="{EA6DD1F9-D531-4DE2-821F-2CA3A7A05503}" srcOrd="0" destOrd="0" presId="urn:microsoft.com/office/officeart/2016/7/layout/BasicLinearProcessNumbered"/>
    <dgm:cxn modelId="{A45A24CC-7559-4433-BB2E-6E1289F76337}" type="presOf" srcId="{266A4F48-5C63-4601-9657-526331867789}" destId="{70525A76-B3DF-4ECA-8745-CDF545234DBD}" srcOrd="0" destOrd="0" presId="urn:microsoft.com/office/officeart/2016/7/layout/BasicLinearProcessNumbered"/>
    <dgm:cxn modelId="{5918D9F4-3310-449A-8771-42218FE142D5}" type="presOf" srcId="{C357B92D-789C-4896-8ADF-CD4B547557CC}" destId="{0EA9ACDB-49B5-4D1F-BCB6-77C4121EB5E1}" srcOrd="1" destOrd="0" presId="urn:microsoft.com/office/officeart/2016/7/layout/BasicLinearProcessNumbered"/>
    <dgm:cxn modelId="{5C7FC916-5525-46F3-8487-04B0EDCF059D}" type="presParOf" srcId="{F1D472DC-1D8E-4D8D-A3F3-6489AF7202F8}" destId="{E001CC4F-E9AF-46CF-BDA9-00451D5C1C8C}" srcOrd="0" destOrd="0" presId="urn:microsoft.com/office/officeart/2016/7/layout/BasicLinearProcessNumbered"/>
    <dgm:cxn modelId="{2A9B3220-ACAD-4954-83FE-BDB315474295}" type="presParOf" srcId="{E001CC4F-E9AF-46CF-BDA9-00451D5C1C8C}" destId="{E669275D-EB8F-4E54-B02B-31DABC7C3700}" srcOrd="0" destOrd="0" presId="urn:microsoft.com/office/officeart/2016/7/layout/BasicLinearProcessNumbered"/>
    <dgm:cxn modelId="{A3E5A459-089A-4045-82B1-74B7DA49C6BF}" type="presParOf" srcId="{E001CC4F-E9AF-46CF-BDA9-00451D5C1C8C}" destId="{EA6DD1F9-D531-4DE2-821F-2CA3A7A05503}" srcOrd="1" destOrd="0" presId="urn:microsoft.com/office/officeart/2016/7/layout/BasicLinearProcessNumbered"/>
    <dgm:cxn modelId="{8BA8DAAE-4DE8-4EA1-8CEC-7EAFD6EE0EC1}" type="presParOf" srcId="{E001CC4F-E9AF-46CF-BDA9-00451D5C1C8C}" destId="{A9AE2DDD-C42A-4CCF-93D9-E7CDF323EAD3}" srcOrd="2" destOrd="0" presId="urn:microsoft.com/office/officeart/2016/7/layout/BasicLinearProcessNumbered"/>
    <dgm:cxn modelId="{8F0C8FFB-7C36-4D5B-8A2F-900C2B724627}" type="presParOf" srcId="{E001CC4F-E9AF-46CF-BDA9-00451D5C1C8C}" destId="{B842AB29-4DF6-4082-B00B-F9A6234C839B}" srcOrd="3" destOrd="0" presId="urn:microsoft.com/office/officeart/2016/7/layout/BasicLinearProcessNumbered"/>
    <dgm:cxn modelId="{D5540B78-A1D3-40B0-A43D-A0EB3605B459}" type="presParOf" srcId="{F1D472DC-1D8E-4D8D-A3F3-6489AF7202F8}" destId="{415CD518-76C8-447C-90C1-236B141F856B}" srcOrd="1" destOrd="0" presId="urn:microsoft.com/office/officeart/2016/7/layout/BasicLinearProcessNumbered"/>
    <dgm:cxn modelId="{EB623F67-5E49-4F56-A302-AA5B4FB3AE88}" type="presParOf" srcId="{F1D472DC-1D8E-4D8D-A3F3-6489AF7202F8}" destId="{B3B2382F-F315-4487-9842-1DBA2CC30975}" srcOrd="2" destOrd="0" presId="urn:microsoft.com/office/officeart/2016/7/layout/BasicLinearProcessNumbered"/>
    <dgm:cxn modelId="{3C60497C-2103-4F4D-BFFF-E74F933345FB}" type="presParOf" srcId="{B3B2382F-F315-4487-9842-1DBA2CC30975}" destId="{53F8EE53-DFE2-4BE9-80D1-B594555AF540}" srcOrd="0" destOrd="0" presId="urn:microsoft.com/office/officeart/2016/7/layout/BasicLinearProcessNumbered"/>
    <dgm:cxn modelId="{1D934E3D-276C-4E53-9826-055F6759782D}" type="presParOf" srcId="{B3B2382F-F315-4487-9842-1DBA2CC30975}" destId="{810CBD83-09C0-48C4-8094-3B6E1D2B901E}" srcOrd="1" destOrd="0" presId="urn:microsoft.com/office/officeart/2016/7/layout/BasicLinearProcessNumbered"/>
    <dgm:cxn modelId="{CF74CAA5-8547-406E-97B0-ED81AFCED6E1}" type="presParOf" srcId="{B3B2382F-F315-4487-9842-1DBA2CC30975}" destId="{C40C3E39-ED2C-4889-A6E8-9C2B4A38951B}" srcOrd="2" destOrd="0" presId="urn:microsoft.com/office/officeart/2016/7/layout/BasicLinearProcessNumbered"/>
    <dgm:cxn modelId="{634DD3FD-1812-4476-B973-C58D70266CF7}" type="presParOf" srcId="{B3B2382F-F315-4487-9842-1DBA2CC30975}" destId="{0EA9ACDB-49B5-4D1F-BCB6-77C4121EB5E1}" srcOrd="3" destOrd="0" presId="urn:microsoft.com/office/officeart/2016/7/layout/BasicLinearProcessNumbered"/>
    <dgm:cxn modelId="{4383E40D-FFA9-40E8-B0E5-48D12D04BE96}" type="presParOf" srcId="{F1D472DC-1D8E-4D8D-A3F3-6489AF7202F8}" destId="{F0D9934A-6261-43C6-901D-FF5C3DD37E6F}" srcOrd="3" destOrd="0" presId="urn:microsoft.com/office/officeart/2016/7/layout/BasicLinearProcessNumbered"/>
    <dgm:cxn modelId="{55167C43-29EE-4357-8018-5374A697F81D}" type="presParOf" srcId="{F1D472DC-1D8E-4D8D-A3F3-6489AF7202F8}" destId="{4CD0DBB9-E8E8-4733-A8DA-16D089ECB0DE}" srcOrd="4" destOrd="0" presId="urn:microsoft.com/office/officeart/2016/7/layout/BasicLinearProcessNumbered"/>
    <dgm:cxn modelId="{E772A2A9-10D0-4242-9117-5D9D2F9477FF}" type="presParOf" srcId="{4CD0DBB9-E8E8-4733-A8DA-16D089ECB0DE}" destId="{FE64D454-7998-4F49-B2F3-76C53E557D71}" srcOrd="0" destOrd="0" presId="urn:microsoft.com/office/officeart/2016/7/layout/BasicLinearProcessNumbered"/>
    <dgm:cxn modelId="{494B4D80-EA9F-45F6-81FA-2EB0C7C285E4}" type="presParOf" srcId="{4CD0DBB9-E8E8-4733-A8DA-16D089ECB0DE}" destId="{70525A76-B3DF-4ECA-8745-CDF545234DBD}" srcOrd="1" destOrd="0" presId="urn:microsoft.com/office/officeart/2016/7/layout/BasicLinearProcessNumbered"/>
    <dgm:cxn modelId="{EA3E2A88-708D-4084-BAB3-EB3B69BF40D3}" type="presParOf" srcId="{4CD0DBB9-E8E8-4733-A8DA-16D089ECB0DE}" destId="{7289013B-5EE4-48C5-A19D-89740E59C302}" srcOrd="2" destOrd="0" presId="urn:microsoft.com/office/officeart/2016/7/layout/BasicLinearProcessNumbered"/>
    <dgm:cxn modelId="{2D75F1B4-CC5F-4A2E-A5BA-D1D79C47349C}" type="presParOf" srcId="{4CD0DBB9-E8E8-4733-A8DA-16D089ECB0DE}" destId="{61CDB4FF-C1AB-4E38-8C06-771E23F8C50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0DC28D-1820-49DD-8B0C-05A6A1161058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FBB98F6-EA3F-43E0-99F2-EE5D5EFF57ED}">
      <dgm:prSet/>
      <dgm:spPr/>
      <dgm:t>
        <a:bodyPr/>
        <a:lstStyle/>
        <a:p>
          <a:r>
            <a:rPr lang="en-US"/>
            <a:t>- Images of hand gestures for each Arabic letter.</a:t>
          </a:r>
        </a:p>
      </dgm:t>
    </dgm:pt>
    <dgm:pt modelId="{DC6BBBD6-B16B-4E73-88B8-43A228BAA7EA}" type="parTrans" cxnId="{ADBC6F90-FB0A-49D3-B610-2860775BDEA6}">
      <dgm:prSet/>
      <dgm:spPr/>
      <dgm:t>
        <a:bodyPr/>
        <a:lstStyle/>
        <a:p>
          <a:endParaRPr lang="en-US"/>
        </a:p>
      </dgm:t>
    </dgm:pt>
    <dgm:pt modelId="{3858FCD1-BC4B-4A4F-AA9F-C6F7B31E9824}" type="sibTrans" cxnId="{ADBC6F90-FB0A-49D3-B610-2860775BDEA6}">
      <dgm:prSet/>
      <dgm:spPr/>
      <dgm:t>
        <a:bodyPr/>
        <a:lstStyle/>
        <a:p>
          <a:endParaRPr lang="en-US"/>
        </a:p>
      </dgm:t>
    </dgm:pt>
    <dgm:pt modelId="{9D4E208B-6DC7-4996-8451-73A59FA6D832}">
      <dgm:prSet/>
      <dgm:spPr/>
      <dgm:t>
        <a:bodyPr/>
        <a:lstStyle/>
        <a:p>
          <a:r>
            <a:rPr lang="en-US"/>
            <a:t>- Preprocessed to size (200x200), normalized.</a:t>
          </a:r>
        </a:p>
      </dgm:t>
    </dgm:pt>
    <dgm:pt modelId="{FF4A963E-903A-47A4-AAA4-21A13464B487}" type="parTrans" cxnId="{B8962E5A-9746-4B89-8998-0C453577E1C6}">
      <dgm:prSet/>
      <dgm:spPr/>
      <dgm:t>
        <a:bodyPr/>
        <a:lstStyle/>
        <a:p>
          <a:endParaRPr lang="en-US"/>
        </a:p>
      </dgm:t>
    </dgm:pt>
    <dgm:pt modelId="{6D9C834F-1895-413A-AAE0-23B52751B68F}" type="sibTrans" cxnId="{B8962E5A-9746-4B89-8998-0C453577E1C6}">
      <dgm:prSet/>
      <dgm:spPr/>
      <dgm:t>
        <a:bodyPr/>
        <a:lstStyle/>
        <a:p>
          <a:endParaRPr lang="en-US"/>
        </a:p>
      </dgm:t>
    </dgm:pt>
    <dgm:pt modelId="{55462F75-6127-49CE-9973-4D931CBFCE91}">
      <dgm:prSet/>
      <dgm:spPr/>
      <dgm:t>
        <a:bodyPr/>
        <a:lstStyle/>
        <a:p>
          <a:r>
            <a:rPr lang="en-US"/>
            <a:t>- Labels encoded using LabelEncoder.</a:t>
          </a:r>
        </a:p>
      </dgm:t>
    </dgm:pt>
    <dgm:pt modelId="{3EF3B1C4-594C-4757-AD1C-E401EBDF791E}" type="parTrans" cxnId="{979B0D26-1F32-4CFF-8605-C26A5FB8ACC2}">
      <dgm:prSet/>
      <dgm:spPr/>
      <dgm:t>
        <a:bodyPr/>
        <a:lstStyle/>
        <a:p>
          <a:endParaRPr lang="en-US"/>
        </a:p>
      </dgm:t>
    </dgm:pt>
    <dgm:pt modelId="{30492CE5-92CE-47B4-939D-2B5F3D927A60}" type="sibTrans" cxnId="{979B0D26-1F32-4CFF-8605-C26A5FB8ACC2}">
      <dgm:prSet/>
      <dgm:spPr/>
      <dgm:t>
        <a:bodyPr/>
        <a:lstStyle/>
        <a:p>
          <a:endParaRPr lang="en-US"/>
        </a:p>
      </dgm:t>
    </dgm:pt>
    <dgm:pt modelId="{CFB701B9-37B6-40FF-9309-29B9593265B4}" type="pres">
      <dgm:prSet presAssocID="{2B0DC28D-1820-49DD-8B0C-05A6A116105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FEE538-2FF4-4371-8C78-7E3E1F5037B5}" type="pres">
      <dgm:prSet presAssocID="{4FBB98F6-EA3F-43E0-99F2-EE5D5EFF57ED}" presName="hierRoot1" presStyleCnt="0"/>
      <dgm:spPr/>
    </dgm:pt>
    <dgm:pt modelId="{55A93E42-44A7-4C97-B30A-ED83978237C2}" type="pres">
      <dgm:prSet presAssocID="{4FBB98F6-EA3F-43E0-99F2-EE5D5EFF57ED}" presName="composite" presStyleCnt="0"/>
      <dgm:spPr/>
    </dgm:pt>
    <dgm:pt modelId="{A719B491-F6E3-4F97-AD7F-2AF327899BFD}" type="pres">
      <dgm:prSet presAssocID="{4FBB98F6-EA3F-43E0-99F2-EE5D5EFF57ED}" presName="background" presStyleLbl="node0" presStyleIdx="0" presStyleCnt="3"/>
      <dgm:spPr/>
    </dgm:pt>
    <dgm:pt modelId="{C0614919-F748-4DB9-9122-C698708B384B}" type="pres">
      <dgm:prSet presAssocID="{4FBB98F6-EA3F-43E0-99F2-EE5D5EFF57ED}" presName="text" presStyleLbl="fgAcc0" presStyleIdx="0" presStyleCnt="3">
        <dgm:presLayoutVars>
          <dgm:chPref val="3"/>
        </dgm:presLayoutVars>
      </dgm:prSet>
      <dgm:spPr/>
    </dgm:pt>
    <dgm:pt modelId="{B406D574-93C4-4223-A538-DAA4A0D13915}" type="pres">
      <dgm:prSet presAssocID="{4FBB98F6-EA3F-43E0-99F2-EE5D5EFF57ED}" presName="hierChild2" presStyleCnt="0"/>
      <dgm:spPr/>
    </dgm:pt>
    <dgm:pt modelId="{B4DF349B-C74F-4960-847B-BE75EF9EE038}" type="pres">
      <dgm:prSet presAssocID="{9D4E208B-6DC7-4996-8451-73A59FA6D832}" presName="hierRoot1" presStyleCnt="0"/>
      <dgm:spPr/>
    </dgm:pt>
    <dgm:pt modelId="{F1F36773-161D-4445-9817-914365D83DC1}" type="pres">
      <dgm:prSet presAssocID="{9D4E208B-6DC7-4996-8451-73A59FA6D832}" presName="composite" presStyleCnt="0"/>
      <dgm:spPr/>
    </dgm:pt>
    <dgm:pt modelId="{2439B2F7-A5FC-4C93-AECC-4CC73248A2C7}" type="pres">
      <dgm:prSet presAssocID="{9D4E208B-6DC7-4996-8451-73A59FA6D832}" presName="background" presStyleLbl="node0" presStyleIdx="1" presStyleCnt="3"/>
      <dgm:spPr/>
    </dgm:pt>
    <dgm:pt modelId="{83DE957C-59C1-4BE5-A1E5-9B71B40AB865}" type="pres">
      <dgm:prSet presAssocID="{9D4E208B-6DC7-4996-8451-73A59FA6D832}" presName="text" presStyleLbl="fgAcc0" presStyleIdx="1" presStyleCnt="3">
        <dgm:presLayoutVars>
          <dgm:chPref val="3"/>
        </dgm:presLayoutVars>
      </dgm:prSet>
      <dgm:spPr/>
    </dgm:pt>
    <dgm:pt modelId="{949C4BF9-451B-45BE-921F-A14DA235817B}" type="pres">
      <dgm:prSet presAssocID="{9D4E208B-6DC7-4996-8451-73A59FA6D832}" presName="hierChild2" presStyleCnt="0"/>
      <dgm:spPr/>
    </dgm:pt>
    <dgm:pt modelId="{03F3B4DC-4D03-434F-81E3-6D27319FAD87}" type="pres">
      <dgm:prSet presAssocID="{55462F75-6127-49CE-9973-4D931CBFCE91}" presName="hierRoot1" presStyleCnt="0"/>
      <dgm:spPr/>
    </dgm:pt>
    <dgm:pt modelId="{1BCB42B3-1739-4EF3-A1F1-8250B60ED998}" type="pres">
      <dgm:prSet presAssocID="{55462F75-6127-49CE-9973-4D931CBFCE91}" presName="composite" presStyleCnt="0"/>
      <dgm:spPr/>
    </dgm:pt>
    <dgm:pt modelId="{8F0E092A-6C25-4A76-A8DE-833E02515AAF}" type="pres">
      <dgm:prSet presAssocID="{55462F75-6127-49CE-9973-4D931CBFCE91}" presName="background" presStyleLbl="node0" presStyleIdx="2" presStyleCnt="3"/>
      <dgm:spPr/>
    </dgm:pt>
    <dgm:pt modelId="{2CA43191-3360-4EFD-9495-6A05212FDA9F}" type="pres">
      <dgm:prSet presAssocID="{55462F75-6127-49CE-9973-4D931CBFCE91}" presName="text" presStyleLbl="fgAcc0" presStyleIdx="2" presStyleCnt="3">
        <dgm:presLayoutVars>
          <dgm:chPref val="3"/>
        </dgm:presLayoutVars>
      </dgm:prSet>
      <dgm:spPr/>
    </dgm:pt>
    <dgm:pt modelId="{A8363938-95D8-4FCF-9AFA-2191CFAD06DF}" type="pres">
      <dgm:prSet presAssocID="{55462F75-6127-49CE-9973-4D931CBFCE91}" presName="hierChild2" presStyleCnt="0"/>
      <dgm:spPr/>
    </dgm:pt>
  </dgm:ptLst>
  <dgm:cxnLst>
    <dgm:cxn modelId="{7B77380F-9113-41DF-823A-B4E2931535D6}" type="presOf" srcId="{4FBB98F6-EA3F-43E0-99F2-EE5D5EFF57ED}" destId="{C0614919-F748-4DB9-9122-C698708B384B}" srcOrd="0" destOrd="0" presId="urn:microsoft.com/office/officeart/2005/8/layout/hierarchy1"/>
    <dgm:cxn modelId="{979B0D26-1F32-4CFF-8605-C26A5FB8ACC2}" srcId="{2B0DC28D-1820-49DD-8B0C-05A6A1161058}" destId="{55462F75-6127-49CE-9973-4D931CBFCE91}" srcOrd="2" destOrd="0" parTransId="{3EF3B1C4-594C-4757-AD1C-E401EBDF791E}" sibTransId="{30492CE5-92CE-47B4-939D-2B5F3D927A60}"/>
    <dgm:cxn modelId="{58DD1B5E-1059-4BDE-81DA-8F6572AE9914}" type="presOf" srcId="{9D4E208B-6DC7-4996-8451-73A59FA6D832}" destId="{83DE957C-59C1-4BE5-A1E5-9B71B40AB865}" srcOrd="0" destOrd="0" presId="urn:microsoft.com/office/officeart/2005/8/layout/hierarchy1"/>
    <dgm:cxn modelId="{94E50E76-0E92-473B-8249-C6E3C04DF220}" type="presOf" srcId="{2B0DC28D-1820-49DD-8B0C-05A6A1161058}" destId="{CFB701B9-37B6-40FF-9309-29B9593265B4}" srcOrd="0" destOrd="0" presId="urn:microsoft.com/office/officeart/2005/8/layout/hierarchy1"/>
    <dgm:cxn modelId="{B8962E5A-9746-4B89-8998-0C453577E1C6}" srcId="{2B0DC28D-1820-49DD-8B0C-05A6A1161058}" destId="{9D4E208B-6DC7-4996-8451-73A59FA6D832}" srcOrd="1" destOrd="0" parTransId="{FF4A963E-903A-47A4-AAA4-21A13464B487}" sibTransId="{6D9C834F-1895-413A-AAE0-23B52751B68F}"/>
    <dgm:cxn modelId="{ADBC6F90-FB0A-49D3-B610-2860775BDEA6}" srcId="{2B0DC28D-1820-49DD-8B0C-05A6A1161058}" destId="{4FBB98F6-EA3F-43E0-99F2-EE5D5EFF57ED}" srcOrd="0" destOrd="0" parTransId="{DC6BBBD6-B16B-4E73-88B8-43A228BAA7EA}" sibTransId="{3858FCD1-BC4B-4A4F-AA9F-C6F7B31E9824}"/>
    <dgm:cxn modelId="{742BD7C2-54EE-4F90-8024-3966C92DA497}" type="presOf" srcId="{55462F75-6127-49CE-9973-4D931CBFCE91}" destId="{2CA43191-3360-4EFD-9495-6A05212FDA9F}" srcOrd="0" destOrd="0" presId="urn:microsoft.com/office/officeart/2005/8/layout/hierarchy1"/>
    <dgm:cxn modelId="{2F4E0F66-6C80-46A5-B373-DBD17646C295}" type="presParOf" srcId="{CFB701B9-37B6-40FF-9309-29B9593265B4}" destId="{04FEE538-2FF4-4371-8C78-7E3E1F5037B5}" srcOrd="0" destOrd="0" presId="urn:microsoft.com/office/officeart/2005/8/layout/hierarchy1"/>
    <dgm:cxn modelId="{7167C574-1DA3-4769-B61F-4166C034C30D}" type="presParOf" srcId="{04FEE538-2FF4-4371-8C78-7E3E1F5037B5}" destId="{55A93E42-44A7-4C97-B30A-ED83978237C2}" srcOrd="0" destOrd="0" presId="urn:microsoft.com/office/officeart/2005/8/layout/hierarchy1"/>
    <dgm:cxn modelId="{59C1DF8D-4AD9-4305-90B5-13F46F388129}" type="presParOf" srcId="{55A93E42-44A7-4C97-B30A-ED83978237C2}" destId="{A719B491-F6E3-4F97-AD7F-2AF327899BFD}" srcOrd="0" destOrd="0" presId="urn:microsoft.com/office/officeart/2005/8/layout/hierarchy1"/>
    <dgm:cxn modelId="{68E61F31-6AEA-4525-9438-F21DC4AAC455}" type="presParOf" srcId="{55A93E42-44A7-4C97-B30A-ED83978237C2}" destId="{C0614919-F748-4DB9-9122-C698708B384B}" srcOrd="1" destOrd="0" presId="urn:microsoft.com/office/officeart/2005/8/layout/hierarchy1"/>
    <dgm:cxn modelId="{BE49917F-64C5-4EA1-BBAB-4B9CAC330E6B}" type="presParOf" srcId="{04FEE538-2FF4-4371-8C78-7E3E1F5037B5}" destId="{B406D574-93C4-4223-A538-DAA4A0D13915}" srcOrd="1" destOrd="0" presId="urn:microsoft.com/office/officeart/2005/8/layout/hierarchy1"/>
    <dgm:cxn modelId="{AC930974-AD63-410C-95E7-40D8840B85EA}" type="presParOf" srcId="{CFB701B9-37B6-40FF-9309-29B9593265B4}" destId="{B4DF349B-C74F-4960-847B-BE75EF9EE038}" srcOrd="1" destOrd="0" presId="urn:microsoft.com/office/officeart/2005/8/layout/hierarchy1"/>
    <dgm:cxn modelId="{33858DB8-3223-4E55-BF6E-98F7D3233A5A}" type="presParOf" srcId="{B4DF349B-C74F-4960-847B-BE75EF9EE038}" destId="{F1F36773-161D-4445-9817-914365D83DC1}" srcOrd="0" destOrd="0" presId="urn:microsoft.com/office/officeart/2005/8/layout/hierarchy1"/>
    <dgm:cxn modelId="{07A145C8-E27D-4509-AFED-D37D35E89D1A}" type="presParOf" srcId="{F1F36773-161D-4445-9817-914365D83DC1}" destId="{2439B2F7-A5FC-4C93-AECC-4CC73248A2C7}" srcOrd="0" destOrd="0" presId="urn:microsoft.com/office/officeart/2005/8/layout/hierarchy1"/>
    <dgm:cxn modelId="{745B5212-FED7-4EA3-902E-EE4EC5B5492F}" type="presParOf" srcId="{F1F36773-161D-4445-9817-914365D83DC1}" destId="{83DE957C-59C1-4BE5-A1E5-9B71B40AB865}" srcOrd="1" destOrd="0" presId="urn:microsoft.com/office/officeart/2005/8/layout/hierarchy1"/>
    <dgm:cxn modelId="{1553EDFF-3F89-4017-9EE3-9184BF828E8C}" type="presParOf" srcId="{B4DF349B-C74F-4960-847B-BE75EF9EE038}" destId="{949C4BF9-451B-45BE-921F-A14DA235817B}" srcOrd="1" destOrd="0" presId="urn:microsoft.com/office/officeart/2005/8/layout/hierarchy1"/>
    <dgm:cxn modelId="{F9C0A0A7-E851-4DEB-81B1-795C0B8EBFBB}" type="presParOf" srcId="{CFB701B9-37B6-40FF-9309-29B9593265B4}" destId="{03F3B4DC-4D03-434F-81E3-6D27319FAD87}" srcOrd="2" destOrd="0" presId="urn:microsoft.com/office/officeart/2005/8/layout/hierarchy1"/>
    <dgm:cxn modelId="{AE9ED232-B9DA-437F-BB8E-C28F7AC8E713}" type="presParOf" srcId="{03F3B4DC-4D03-434F-81E3-6D27319FAD87}" destId="{1BCB42B3-1739-4EF3-A1F1-8250B60ED998}" srcOrd="0" destOrd="0" presId="urn:microsoft.com/office/officeart/2005/8/layout/hierarchy1"/>
    <dgm:cxn modelId="{55027EB3-0E07-49C7-BF42-ECDC9E46AD19}" type="presParOf" srcId="{1BCB42B3-1739-4EF3-A1F1-8250B60ED998}" destId="{8F0E092A-6C25-4A76-A8DE-833E02515AAF}" srcOrd="0" destOrd="0" presId="urn:microsoft.com/office/officeart/2005/8/layout/hierarchy1"/>
    <dgm:cxn modelId="{132A1117-E3BC-4D91-A69D-3470A67242A9}" type="presParOf" srcId="{1BCB42B3-1739-4EF3-A1F1-8250B60ED998}" destId="{2CA43191-3360-4EFD-9495-6A05212FDA9F}" srcOrd="1" destOrd="0" presId="urn:microsoft.com/office/officeart/2005/8/layout/hierarchy1"/>
    <dgm:cxn modelId="{EED31365-BD52-46A8-9716-5C8B5408F759}" type="presParOf" srcId="{03F3B4DC-4D03-434F-81E3-6D27319FAD87}" destId="{A8363938-95D8-4FCF-9AFA-2191CFAD06D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A65B96-5D18-4FC2-9CBF-C3397C7E13C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DEA1572-7F60-4609-B782-18B7F6F912F4}">
      <dgm:prSet/>
      <dgm:spPr/>
      <dgm:t>
        <a:bodyPr/>
        <a:lstStyle/>
        <a:p>
          <a:r>
            <a:rPr lang="en-GB"/>
            <a:t>- Base Model: VGG19 (last 4 layers trainable).</a:t>
          </a:r>
          <a:endParaRPr lang="en-US"/>
        </a:p>
      </dgm:t>
    </dgm:pt>
    <dgm:pt modelId="{2E03D221-76AC-46AD-9745-6984871510A3}" type="parTrans" cxnId="{3F5F1E29-EB42-4839-9E3D-5498FB3F7C78}">
      <dgm:prSet/>
      <dgm:spPr/>
      <dgm:t>
        <a:bodyPr/>
        <a:lstStyle/>
        <a:p>
          <a:endParaRPr lang="en-US"/>
        </a:p>
      </dgm:t>
    </dgm:pt>
    <dgm:pt modelId="{6FCFD415-BA3D-4300-9B50-713D0EA1CD93}" type="sibTrans" cxnId="{3F5F1E29-EB42-4839-9E3D-5498FB3F7C78}">
      <dgm:prSet/>
      <dgm:spPr/>
      <dgm:t>
        <a:bodyPr/>
        <a:lstStyle/>
        <a:p>
          <a:endParaRPr lang="en-US"/>
        </a:p>
      </dgm:t>
    </dgm:pt>
    <dgm:pt modelId="{2A6ACF12-61C2-470B-B7D4-CC9E33E7568C}">
      <dgm:prSet/>
      <dgm:spPr/>
      <dgm:t>
        <a:bodyPr/>
        <a:lstStyle/>
        <a:p>
          <a:r>
            <a:rPr lang="en-GB"/>
            <a:t>- Layers added: GlobalAvgPool -&gt; Dense(512) -&gt; Dropout -&gt; Dense(256) -&gt; Output.</a:t>
          </a:r>
          <a:endParaRPr lang="en-US"/>
        </a:p>
      </dgm:t>
    </dgm:pt>
    <dgm:pt modelId="{A9980587-B305-47A3-867E-DC6D77F6FC6C}" type="parTrans" cxnId="{A811B06E-8B1A-4FA4-A1DE-E1CE673833EC}">
      <dgm:prSet/>
      <dgm:spPr/>
      <dgm:t>
        <a:bodyPr/>
        <a:lstStyle/>
        <a:p>
          <a:endParaRPr lang="en-US"/>
        </a:p>
      </dgm:t>
    </dgm:pt>
    <dgm:pt modelId="{5EADF4E3-7F55-4844-B2F9-855F1A848672}" type="sibTrans" cxnId="{A811B06E-8B1A-4FA4-A1DE-E1CE673833EC}">
      <dgm:prSet/>
      <dgm:spPr/>
      <dgm:t>
        <a:bodyPr/>
        <a:lstStyle/>
        <a:p>
          <a:endParaRPr lang="en-US"/>
        </a:p>
      </dgm:t>
    </dgm:pt>
    <dgm:pt modelId="{374F365B-DA3A-459A-B8FC-49D479333BE9}">
      <dgm:prSet/>
      <dgm:spPr/>
      <dgm:t>
        <a:bodyPr/>
        <a:lstStyle/>
        <a:p>
          <a:r>
            <a:rPr lang="en-GB"/>
            <a:t>- Loss: sparse_categorical_crossentropy | Optimizer: Adam</a:t>
          </a:r>
          <a:endParaRPr lang="en-US"/>
        </a:p>
      </dgm:t>
    </dgm:pt>
    <dgm:pt modelId="{31677061-A72E-4B00-A2F3-FA4D3C6533F3}" type="parTrans" cxnId="{8E4FCED6-F0FB-480F-AF61-5B2B027040CA}">
      <dgm:prSet/>
      <dgm:spPr/>
      <dgm:t>
        <a:bodyPr/>
        <a:lstStyle/>
        <a:p>
          <a:endParaRPr lang="en-US"/>
        </a:p>
      </dgm:t>
    </dgm:pt>
    <dgm:pt modelId="{D09E8CA8-4A0E-46DC-BA37-B69DC7CF8D1E}" type="sibTrans" cxnId="{8E4FCED6-F0FB-480F-AF61-5B2B027040CA}">
      <dgm:prSet/>
      <dgm:spPr/>
      <dgm:t>
        <a:bodyPr/>
        <a:lstStyle/>
        <a:p>
          <a:endParaRPr lang="en-US"/>
        </a:p>
      </dgm:t>
    </dgm:pt>
    <dgm:pt modelId="{AF654AAC-A0EF-4396-A474-165263662190}" type="pres">
      <dgm:prSet presAssocID="{8EA65B96-5D18-4FC2-9CBF-C3397C7E13C8}" presName="linear" presStyleCnt="0">
        <dgm:presLayoutVars>
          <dgm:animLvl val="lvl"/>
          <dgm:resizeHandles val="exact"/>
        </dgm:presLayoutVars>
      </dgm:prSet>
      <dgm:spPr/>
    </dgm:pt>
    <dgm:pt modelId="{2018A111-2B20-4D69-973C-50A75AF36C60}" type="pres">
      <dgm:prSet presAssocID="{0DEA1572-7F60-4609-B782-18B7F6F912F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94ECAB9-4DB3-4583-A8D2-47A35A50B3DE}" type="pres">
      <dgm:prSet presAssocID="{6FCFD415-BA3D-4300-9B50-713D0EA1CD93}" presName="spacer" presStyleCnt="0"/>
      <dgm:spPr/>
    </dgm:pt>
    <dgm:pt modelId="{BED337AD-C518-417A-8EC2-9EB6BD950FA6}" type="pres">
      <dgm:prSet presAssocID="{2A6ACF12-61C2-470B-B7D4-CC9E33E7568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70073A-BADD-4020-9BE3-38D0DD3D628F}" type="pres">
      <dgm:prSet presAssocID="{5EADF4E3-7F55-4844-B2F9-855F1A848672}" presName="spacer" presStyleCnt="0"/>
      <dgm:spPr/>
    </dgm:pt>
    <dgm:pt modelId="{03FABE1A-D7EE-4617-86D8-47CAC150A904}" type="pres">
      <dgm:prSet presAssocID="{374F365B-DA3A-459A-B8FC-49D479333BE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F5F1E29-EB42-4839-9E3D-5498FB3F7C78}" srcId="{8EA65B96-5D18-4FC2-9CBF-C3397C7E13C8}" destId="{0DEA1572-7F60-4609-B782-18B7F6F912F4}" srcOrd="0" destOrd="0" parTransId="{2E03D221-76AC-46AD-9745-6984871510A3}" sibTransId="{6FCFD415-BA3D-4300-9B50-713D0EA1CD93}"/>
    <dgm:cxn modelId="{9AAFB760-7D55-44AD-8A9A-FB8059ACFECA}" type="presOf" srcId="{0DEA1572-7F60-4609-B782-18B7F6F912F4}" destId="{2018A111-2B20-4D69-973C-50A75AF36C60}" srcOrd="0" destOrd="0" presId="urn:microsoft.com/office/officeart/2005/8/layout/vList2"/>
    <dgm:cxn modelId="{A811B06E-8B1A-4FA4-A1DE-E1CE673833EC}" srcId="{8EA65B96-5D18-4FC2-9CBF-C3397C7E13C8}" destId="{2A6ACF12-61C2-470B-B7D4-CC9E33E7568C}" srcOrd="1" destOrd="0" parTransId="{A9980587-B305-47A3-867E-DC6D77F6FC6C}" sibTransId="{5EADF4E3-7F55-4844-B2F9-855F1A848672}"/>
    <dgm:cxn modelId="{CF639387-0382-4F3C-B2CB-33545B7CE41C}" type="presOf" srcId="{8EA65B96-5D18-4FC2-9CBF-C3397C7E13C8}" destId="{AF654AAC-A0EF-4396-A474-165263662190}" srcOrd="0" destOrd="0" presId="urn:microsoft.com/office/officeart/2005/8/layout/vList2"/>
    <dgm:cxn modelId="{2384A1B8-471D-47BF-9304-096B52FF5E28}" type="presOf" srcId="{2A6ACF12-61C2-470B-B7D4-CC9E33E7568C}" destId="{BED337AD-C518-417A-8EC2-9EB6BD950FA6}" srcOrd="0" destOrd="0" presId="urn:microsoft.com/office/officeart/2005/8/layout/vList2"/>
    <dgm:cxn modelId="{8E4FCED6-F0FB-480F-AF61-5B2B027040CA}" srcId="{8EA65B96-5D18-4FC2-9CBF-C3397C7E13C8}" destId="{374F365B-DA3A-459A-B8FC-49D479333BE9}" srcOrd="2" destOrd="0" parTransId="{31677061-A72E-4B00-A2F3-FA4D3C6533F3}" sibTransId="{D09E8CA8-4A0E-46DC-BA37-B69DC7CF8D1E}"/>
    <dgm:cxn modelId="{BE36D5F5-5A66-4C8B-BC82-DCBB9DBB9DD2}" type="presOf" srcId="{374F365B-DA3A-459A-B8FC-49D479333BE9}" destId="{03FABE1A-D7EE-4617-86D8-47CAC150A904}" srcOrd="0" destOrd="0" presId="urn:microsoft.com/office/officeart/2005/8/layout/vList2"/>
    <dgm:cxn modelId="{5AFDD92B-916A-475C-8ECF-94E480A7FFD7}" type="presParOf" srcId="{AF654AAC-A0EF-4396-A474-165263662190}" destId="{2018A111-2B20-4D69-973C-50A75AF36C60}" srcOrd="0" destOrd="0" presId="urn:microsoft.com/office/officeart/2005/8/layout/vList2"/>
    <dgm:cxn modelId="{C057EC1E-119B-48E0-B397-B9E56D5F20C9}" type="presParOf" srcId="{AF654AAC-A0EF-4396-A474-165263662190}" destId="{594ECAB9-4DB3-4583-A8D2-47A35A50B3DE}" srcOrd="1" destOrd="0" presId="urn:microsoft.com/office/officeart/2005/8/layout/vList2"/>
    <dgm:cxn modelId="{5174AA32-2CD3-4B92-A73C-7A6A587DAB71}" type="presParOf" srcId="{AF654AAC-A0EF-4396-A474-165263662190}" destId="{BED337AD-C518-417A-8EC2-9EB6BD950FA6}" srcOrd="2" destOrd="0" presId="urn:microsoft.com/office/officeart/2005/8/layout/vList2"/>
    <dgm:cxn modelId="{C0FED9E2-3FF8-467A-BFFA-BA90C074ED95}" type="presParOf" srcId="{AF654AAC-A0EF-4396-A474-165263662190}" destId="{6970073A-BADD-4020-9BE3-38D0DD3D628F}" srcOrd="3" destOrd="0" presId="urn:microsoft.com/office/officeart/2005/8/layout/vList2"/>
    <dgm:cxn modelId="{D8CBA09D-B9E9-4579-BB73-A221BE36D00F}" type="presParOf" srcId="{AF654AAC-A0EF-4396-A474-165263662190}" destId="{03FABE1A-D7EE-4617-86D8-47CAC150A90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DE9E55-B8A4-4078-83AB-FEF2A25D491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04C28E0-A85E-47FC-AC7E-0E4759EDEDB2}">
      <dgm:prSet/>
      <dgm:spPr/>
      <dgm:t>
        <a:bodyPr/>
        <a:lstStyle/>
        <a:p>
          <a:r>
            <a:rPr lang="en-US"/>
            <a:t>- High training accuracy (~99%).</a:t>
          </a:r>
        </a:p>
      </dgm:t>
    </dgm:pt>
    <dgm:pt modelId="{F59FA0A5-724A-4FC5-9D7F-B8549D3520D1}" type="parTrans" cxnId="{F4E0BC1E-DEF3-4A06-B949-891A042085A5}">
      <dgm:prSet/>
      <dgm:spPr/>
      <dgm:t>
        <a:bodyPr/>
        <a:lstStyle/>
        <a:p>
          <a:endParaRPr lang="en-US"/>
        </a:p>
      </dgm:t>
    </dgm:pt>
    <dgm:pt modelId="{3E241E87-E2CF-46F2-BBE1-B90B97FD0089}" type="sibTrans" cxnId="{F4E0BC1E-DEF3-4A06-B949-891A042085A5}">
      <dgm:prSet/>
      <dgm:spPr/>
      <dgm:t>
        <a:bodyPr/>
        <a:lstStyle/>
        <a:p>
          <a:endParaRPr lang="en-US"/>
        </a:p>
      </dgm:t>
    </dgm:pt>
    <dgm:pt modelId="{F9008F40-2641-4402-A568-A564FAE3987D}">
      <dgm:prSet/>
      <dgm:spPr/>
      <dgm:t>
        <a:bodyPr/>
        <a:lstStyle/>
        <a:p>
          <a:r>
            <a:rPr lang="en-US"/>
            <a:t>- Validation accuracy ~87%.</a:t>
          </a:r>
        </a:p>
      </dgm:t>
    </dgm:pt>
    <dgm:pt modelId="{4EB20CEB-3B11-4777-A4CD-969188ADFD87}" type="parTrans" cxnId="{E3BDFDED-E40D-4AC1-8CD4-A22B7996AD69}">
      <dgm:prSet/>
      <dgm:spPr/>
      <dgm:t>
        <a:bodyPr/>
        <a:lstStyle/>
        <a:p>
          <a:endParaRPr lang="en-US"/>
        </a:p>
      </dgm:t>
    </dgm:pt>
    <dgm:pt modelId="{B84463A7-D6DB-4B3F-90F0-7C93E83FB5DA}" type="sibTrans" cxnId="{E3BDFDED-E40D-4AC1-8CD4-A22B7996AD69}">
      <dgm:prSet/>
      <dgm:spPr/>
      <dgm:t>
        <a:bodyPr/>
        <a:lstStyle/>
        <a:p>
          <a:endParaRPr lang="en-US"/>
        </a:p>
      </dgm:t>
    </dgm:pt>
    <dgm:pt modelId="{2CA70CF9-4CC9-462A-87B8-3DAC57CF040D}">
      <dgm:prSet/>
      <dgm:spPr/>
      <dgm:t>
        <a:bodyPr/>
        <a:lstStyle/>
        <a:p>
          <a:r>
            <a:rPr lang="en-US"/>
            <a:t>- Some overfitting noticed, can be improved with data augmentation.</a:t>
          </a:r>
        </a:p>
      </dgm:t>
    </dgm:pt>
    <dgm:pt modelId="{5D54B349-C54C-4E9C-B0F5-2A0942C7F12C}" type="parTrans" cxnId="{7B1B85B0-B0C2-4211-9E14-E4AB0A5BE0B1}">
      <dgm:prSet/>
      <dgm:spPr/>
      <dgm:t>
        <a:bodyPr/>
        <a:lstStyle/>
        <a:p>
          <a:endParaRPr lang="en-US"/>
        </a:p>
      </dgm:t>
    </dgm:pt>
    <dgm:pt modelId="{1EFC02A9-A800-43AD-914C-883D7E1F22E3}" type="sibTrans" cxnId="{7B1B85B0-B0C2-4211-9E14-E4AB0A5BE0B1}">
      <dgm:prSet/>
      <dgm:spPr/>
      <dgm:t>
        <a:bodyPr/>
        <a:lstStyle/>
        <a:p>
          <a:endParaRPr lang="en-US"/>
        </a:p>
      </dgm:t>
    </dgm:pt>
    <dgm:pt modelId="{EB6753A1-720F-4D03-BAE6-DBBA9A2C461A}" type="pres">
      <dgm:prSet presAssocID="{8DDE9E55-B8A4-4078-83AB-FEF2A25D4912}" presName="root" presStyleCnt="0">
        <dgm:presLayoutVars>
          <dgm:dir/>
          <dgm:resizeHandles val="exact"/>
        </dgm:presLayoutVars>
      </dgm:prSet>
      <dgm:spPr/>
    </dgm:pt>
    <dgm:pt modelId="{DE77F20A-5C01-46ED-8CD3-54223775014E}" type="pres">
      <dgm:prSet presAssocID="{104C28E0-A85E-47FC-AC7E-0E4759EDEDB2}" presName="compNode" presStyleCnt="0"/>
      <dgm:spPr/>
    </dgm:pt>
    <dgm:pt modelId="{DD9E2D85-7D5C-4427-8296-F0E0F651C00C}" type="pres">
      <dgm:prSet presAssocID="{104C28E0-A85E-47FC-AC7E-0E4759EDEDB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79B36147-37EA-40F5-A44A-4ABAD7D87B6C}" type="pres">
      <dgm:prSet presAssocID="{104C28E0-A85E-47FC-AC7E-0E4759EDEDB2}" presName="spaceRect" presStyleCnt="0"/>
      <dgm:spPr/>
    </dgm:pt>
    <dgm:pt modelId="{2D6C092C-BFFF-4BF2-9907-301A54CA33D8}" type="pres">
      <dgm:prSet presAssocID="{104C28E0-A85E-47FC-AC7E-0E4759EDEDB2}" presName="textRect" presStyleLbl="revTx" presStyleIdx="0" presStyleCnt="3">
        <dgm:presLayoutVars>
          <dgm:chMax val="1"/>
          <dgm:chPref val="1"/>
        </dgm:presLayoutVars>
      </dgm:prSet>
      <dgm:spPr/>
    </dgm:pt>
    <dgm:pt modelId="{71FE34C9-8322-4342-AA6E-8E07D400E6E0}" type="pres">
      <dgm:prSet presAssocID="{3E241E87-E2CF-46F2-BBE1-B90B97FD0089}" presName="sibTrans" presStyleCnt="0"/>
      <dgm:spPr/>
    </dgm:pt>
    <dgm:pt modelId="{120BE8D8-6E92-4AF8-89D3-2B45F2D9CCDD}" type="pres">
      <dgm:prSet presAssocID="{F9008F40-2641-4402-A568-A564FAE3987D}" presName="compNode" presStyleCnt="0"/>
      <dgm:spPr/>
    </dgm:pt>
    <dgm:pt modelId="{AD11D15F-7626-45D5-B974-DF0B94133A6D}" type="pres">
      <dgm:prSet presAssocID="{F9008F40-2641-4402-A568-A564FAE398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BB479E2-3D0B-489B-ADB0-CBA7A439ACB5}" type="pres">
      <dgm:prSet presAssocID="{F9008F40-2641-4402-A568-A564FAE3987D}" presName="spaceRect" presStyleCnt="0"/>
      <dgm:spPr/>
    </dgm:pt>
    <dgm:pt modelId="{5C5F2241-9DB7-4596-BE53-A82E26716304}" type="pres">
      <dgm:prSet presAssocID="{F9008F40-2641-4402-A568-A564FAE3987D}" presName="textRect" presStyleLbl="revTx" presStyleIdx="1" presStyleCnt="3">
        <dgm:presLayoutVars>
          <dgm:chMax val="1"/>
          <dgm:chPref val="1"/>
        </dgm:presLayoutVars>
      </dgm:prSet>
      <dgm:spPr/>
    </dgm:pt>
    <dgm:pt modelId="{8C32D708-B09D-4499-9516-1CF2FFA8F35C}" type="pres">
      <dgm:prSet presAssocID="{B84463A7-D6DB-4B3F-90F0-7C93E83FB5DA}" presName="sibTrans" presStyleCnt="0"/>
      <dgm:spPr/>
    </dgm:pt>
    <dgm:pt modelId="{B7C3363A-1F94-4BED-A840-3AF6B427769C}" type="pres">
      <dgm:prSet presAssocID="{2CA70CF9-4CC9-462A-87B8-3DAC57CF040D}" presName="compNode" presStyleCnt="0"/>
      <dgm:spPr/>
    </dgm:pt>
    <dgm:pt modelId="{B147DEC1-D84A-40B5-BF0B-28252FA1E056}" type="pres">
      <dgm:prSet presAssocID="{2CA70CF9-4CC9-462A-87B8-3DAC57CF040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81DA4EFF-60DD-4F57-A384-38789596A17F}" type="pres">
      <dgm:prSet presAssocID="{2CA70CF9-4CC9-462A-87B8-3DAC57CF040D}" presName="spaceRect" presStyleCnt="0"/>
      <dgm:spPr/>
    </dgm:pt>
    <dgm:pt modelId="{2BF084F1-C41E-4FD3-932A-15610B983EFC}" type="pres">
      <dgm:prSet presAssocID="{2CA70CF9-4CC9-462A-87B8-3DAC57CF040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9A27E0C-A4A7-4CD0-AED6-38DDEDABF849}" type="presOf" srcId="{F9008F40-2641-4402-A568-A564FAE3987D}" destId="{5C5F2241-9DB7-4596-BE53-A82E26716304}" srcOrd="0" destOrd="0" presId="urn:microsoft.com/office/officeart/2018/2/layout/IconLabelList"/>
    <dgm:cxn modelId="{F4E0BC1E-DEF3-4A06-B949-891A042085A5}" srcId="{8DDE9E55-B8A4-4078-83AB-FEF2A25D4912}" destId="{104C28E0-A85E-47FC-AC7E-0E4759EDEDB2}" srcOrd="0" destOrd="0" parTransId="{F59FA0A5-724A-4FC5-9D7F-B8549D3520D1}" sibTransId="{3E241E87-E2CF-46F2-BBE1-B90B97FD0089}"/>
    <dgm:cxn modelId="{88333B23-B8E3-4CBF-80A7-D69082B4EBD5}" type="presOf" srcId="{104C28E0-A85E-47FC-AC7E-0E4759EDEDB2}" destId="{2D6C092C-BFFF-4BF2-9907-301A54CA33D8}" srcOrd="0" destOrd="0" presId="urn:microsoft.com/office/officeart/2018/2/layout/IconLabelList"/>
    <dgm:cxn modelId="{40A59D7E-09C2-4052-A378-105FFC9EC6A6}" type="presOf" srcId="{2CA70CF9-4CC9-462A-87B8-3DAC57CF040D}" destId="{2BF084F1-C41E-4FD3-932A-15610B983EFC}" srcOrd="0" destOrd="0" presId="urn:microsoft.com/office/officeart/2018/2/layout/IconLabelList"/>
    <dgm:cxn modelId="{7B1B85B0-B0C2-4211-9E14-E4AB0A5BE0B1}" srcId="{8DDE9E55-B8A4-4078-83AB-FEF2A25D4912}" destId="{2CA70CF9-4CC9-462A-87B8-3DAC57CF040D}" srcOrd="2" destOrd="0" parTransId="{5D54B349-C54C-4E9C-B0F5-2A0942C7F12C}" sibTransId="{1EFC02A9-A800-43AD-914C-883D7E1F22E3}"/>
    <dgm:cxn modelId="{92AC37D6-C9FC-4469-BD91-D7F6EAA02BB2}" type="presOf" srcId="{8DDE9E55-B8A4-4078-83AB-FEF2A25D4912}" destId="{EB6753A1-720F-4D03-BAE6-DBBA9A2C461A}" srcOrd="0" destOrd="0" presId="urn:microsoft.com/office/officeart/2018/2/layout/IconLabelList"/>
    <dgm:cxn modelId="{E3BDFDED-E40D-4AC1-8CD4-A22B7996AD69}" srcId="{8DDE9E55-B8A4-4078-83AB-FEF2A25D4912}" destId="{F9008F40-2641-4402-A568-A564FAE3987D}" srcOrd="1" destOrd="0" parTransId="{4EB20CEB-3B11-4777-A4CD-969188ADFD87}" sibTransId="{B84463A7-D6DB-4B3F-90F0-7C93E83FB5DA}"/>
    <dgm:cxn modelId="{08C78638-442D-4610-8220-1C06CEECE219}" type="presParOf" srcId="{EB6753A1-720F-4D03-BAE6-DBBA9A2C461A}" destId="{DE77F20A-5C01-46ED-8CD3-54223775014E}" srcOrd="0" destOrd="0" presId="urn:microsoft.com/office/officeart/2018/2/layout/IconLabelList"/>
    <dgm:cxn modelId="{50D64180-5764-46FE-83AA-CEB32699F427}" type="presParOf" srcId="{DE77F20A-5C01-46ED-8CD3-54223775014E}" destId="{DD9E2D85-7D5C-4427-8296-F0E0F651C00C}" srcOrd="0" destOrd="0" presId="urn:microsoft.com/office/officeart/2018/2/layout/IconLabelList"/>
    <dgm:cxn modelId="{A1BC4CCC-ECA9-4533-9E59-39429D0DFB28}" type="presParOf" srcId="{DE77F20A-5C01-46ED-8CD3-54223775014E}" destId="{79B36147-37EA-40F5-A44A-4ABAD7D87B6C}" srcOrd="1" destOrd="0" presId="urn:microsoft.com/office/officeart/2018/2/layout/IconLabelList"/>
    <dgm:cxn modelId="{95E4666C-FB18-49D8-B88C-5BD47575CFB4}" type="presParOf" srcId="{DE77F20A-5C01-46ED-8CD3-54223775014E}" destId="{2D6C092C-BFFF-4BF2-9907-301A54CA33D8}" srcOrd="2" destOrd="0" presId="urn:microsoft.com/office/officeart/2018/2/layout/IconLabelList"/>
    <dgm:cxn modelId="{4DED64E9-1EEA-4635-A586-78E0480B31CE}" type="presParOf" srcId="{EB6753A1-720F-4D03-BAE6-DBBA9A2C461A}" destId="{71FE34C9-8322-4342-AA6E-8E07D400E6E0}" srcOrd="1" destOrd="0" presId="urn:microsoft.com/office/officeart/2018/2/layout/IconLabelList"/>
    <dgm:cxn modelId="{2EBF9923-E6F4-4438-9D3F-DDCEBFF65242}" type="presParOf" srcId="{EB6753A1-720F-4D03-BAE6-DBBA9A2C461A}" destId="{120BE8D8-6E92-4AF8-89D3-2B45F2D9CCDD}" srcOrd="2" destOrd="0" presId="urn:microsoft.com/office/officeart/2018/2/layout/IconLabelList"/>
    <dgm:cxn modelId="{FD67B9EA-BFEB-4A91-A4F4-E994BAAC2CF2}" type="presParOf" srcId="{120BE8D8-6E92-4AF8-89D3-2B45F2D9CCDD}" destId="{AD11D15F-7626-45D5-B974-DF0B94133A6D}" srcOrd="0" destOrd="0" presId="urn:microsoft.com/office/officeart/2018/2/layout/IconLabelList"/>
    <dgm:cxn modelId="{28790919-BA48-4C3D-A653-49ECB012BAD9}" type="presParOf" srcId="{120BE8D8-6E92-4AF8-89D3-2B45F2D9CCDD}" destId="{4BB479E2-3D0B-489B-ADB0-CBA7A439ACB5}" srcOrd="1" destOrd="0" presId="urn:microsoft.com/office/officeart/2018/2/layout/IconLabelList"/>
    <dgm:cxn modelId="{55070932-03C5-40D5-814E-4291EB24C502}" type="presParOf" srcId="{120BE8D8-6E92-4AF8-89D3-2B45F2D9CCDD}" destId="{5C5F2241-9DB7-4596-BE53-A82E26716304}" srcOrd="2" destOrd="0" presId="urn:microsoft.com/office/officeart/2018/2/layout/IconLabelList"/>
    <dgm:cxn modelId="{7CCF4B46-E9C6-4FA0-AE33-65D61C218403}" type="presParOf" srcId="{EB6753A1-720F-4D03-BAE6-DBBA9A2C461A}" destId="{8C32D708-B09D-4499-9516-1CF2FFA8F35C}" srcOrd="3" destOrd="0" presId="urn:microsoft.com/office/officeart/2018/2/layout/IconLabelList"/>
    <dgm:cxn modelId="{D3551BFD-C5F2-4D0E-B51A-18279B2A8F4C}" type="presParOf" srcId="{EB6753A1-720F-4D03-BAE6-DBBA9A2C461A}" destId="{B7C3363A-1F94-4BED-A840-3AF6B427769C}" srcOrd="4" destOrd="0" presId="urn:microsoft.com/office/officeart/2018/2/layout/IconLabelList"/>
    <dgm:cxn modelId="{0DF1EC05-FAE8-4F56-87C4-590D7C0303D4}" type="presParOf" srcId="{B7C3363A-1F94-4BED-A840-3AF6B427769C}" destId="{B147DEC1-D84A-40B5-BF0B-28252FA1E056}" srcOrd="0" destOrd="0" presId="urn:microsoft.com/office/officeart/2018/2/layout/IconLabelList"/>
    <dgm:cxn modelId="{11F2A81A-251B-4EDC-908C-07B063528F5C}" type="presParOf" srcId="{B7C3363A-1F94-4BED-A840-3AF6B427769C}" destId="{81DA4EFF-60DD-4F57-A384-38789596A17F}" srcOrd="1" destOrd="0" presId="urn:microsoft.com/office/officeart/2018/2/layout/IconLabelList"/>
    <dgm:cxn modelId="{941949F7-263D-4723-A59C-599DB7467B78}" type="presParOf" srcId="{B7C3363A-1F94-4BED-A840-3AF6B427769C}" destId="{2BF084F1-C41E-4FD3-932A-15610B983EF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355615-5E58-4093-A9A6-2FE3E8E2412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3389EF2-52F7-44E5-948C-06F8BBC8DE9B}">
      <dgm:prSet/>
      <dgm:spPr/>
      <dgm:t>
        <a:bodyPr/>
        <a:lstStyle/>
        <a:p>
          <a:pPr>
            <a:defRPr cap="all"/>
          </a:pPr>
          <a:r>
            <a:rPr lang="en-US"/>
            <a:t>- MediaPipe used to track hands and crop hand region.</a:t>
          </a:r>
        </a:p>
      </dgm:t>
    </dgm:pt>
    <dgm:pt modelId="{4D416E0A-A6E8-433B-8CC8-AD1796CE7960}" type="parTrans" cxnId="{E8A482E6-DFE3-478D-9B1C-F1E755BDF6D8}">
      <dgm:prSet/>
      <dgm:spPr/>
      <dgm:t>
        <a:bodyPr/>
        <a:lstStyle/>
        <a:p>
          <a:endParaRPr lang="en-US"/>
        </a:p>
      </dgm:t>
    </dgm:pt>
    <dgm:pt modelId="{4E414730-1890-4ED4-8448-69C65707F393}" type="sibTrans" cxnId="{E8A482E6-DFE3-478D-9B1C-F1E755BDF6D8}">
      <dgm:prSet/>
      <dgm:spPr/>
      <dgm:t>
        <a:bodyPr/>
        <a:lstStyle/>
        <a:p>
          <a:endParaRPr lang="en-US"/>
        </a:p>
      </dgm:t>
    </dgm:pt>
    <dgm:pt modelId="{F82C8487-2D8B-4C11-86CD-16E5D4E5B8F7}">
      <dgm:prSet/>
      <dgm:spPr/>
      <dgm:t>
        <a:bodyPr/>
        <a:lstStyle/>
        <a:p>
          <a:pPr>
            <a:defRPr cap="all"/>
          </a:pPr>
          <a:r>
            <a:rPr lang="en-US"/>
            <a:t>- Frame processed and passed to model for prediction.</a:t>
          </a:r>
        </a:p>
      </dgm:t>
    </dgm:pt>
    <dgm:pt modelId="{E283BA5C-179D-4559-BDC6-A6ED8EC21ED3}" type="parTrans" cxnId="{A1042A55-7494-427D-A122-9938D60F8945}">
      <dgm:prSet/>
      <dgm:spPr/>
      <dgm:t>
        <a:bodyPr/>
        <a:lstStyle/>
        <a:p>
          <a:endParaRPr lang="en-US"/>
        </a:p>
      </dgm:t>
    </dgm:pt>
    <dgm:pt modelId="{EBDCACC1-F1C9-4B73-AD68-823729DFAC8A}" type="sibTrans" cxnId="{A1042A55-7494-427D-A122-9938D60F8945}">
      <dgm:prSet/>
      <dgm:spPr/>
      <dgm:t>
        <a:bodyPr/>
        <a:lstStyle/>
        <a:p>
          <a:endParaRPr lang="en-US"/>
        </a:p>
      </dgm:t>
    </dgm:pt>
    <dgm:pt modelId="{649640EF-92C9-4BE3-9C60-6E6407F0AC87}">
      <dgm:prSet/>
      <dgm:spPr/>
      <dgm:t>
        <a:bodyPr/>
        <a:lstStyle/>
        <a:p>
          <a:pPr>
            <a:defRPr cap="all"/>
          </a:pPr>
          <a:r>
            <a:rPr lang="en-US"/>
            <a:t>- Output shown live with label and confidence score.</a:t>
          </a:r>
        </a:p>
      </dgm:t>
    </dgm:pt>
    <dgm:pt modelId="{0A62D150-25C1-4008-A07B-A1B64732DB9D}" type="parTrans" cxnId="{A786936A-0387-48DA-8D38-FAA288A47D2F}">
      <dgm:prSet/>
      <dgm:spPr/>
      <dgm:t>
        <a:bodyPr/>
        <a:lstStyle/>
        <a:p>
          <a:endParaRPr lang="en-US"/>
        </a:p>
      </dgm:t>
    </dgm:pt>
    <dgm:pt modelId="{1EF57286-2F16-4FE0-8613-1FF3FDCFB24C}" type="sibTrans" cxnId="{A786936A-0387-48DA-8D38-FAA288A47D2F}">
      <dgm:prSet/>
      <dgm:spPr/>
      <dgm:t>
        <a:bodyPr/>
        <a:lstStyle/>
        <a:p>
          <a:endParaRPr lang="en-US"/>
        </a:p>
      </dgm:t>
    </dgm:pt>
    <dgm:pt modelId="{BE8171D5-CBC1-4470-AC73-D140BCD16EFB}" type="pres">
      <dgm:prSet presAssocID="{99355615-5E58-4093-A9A6-2FE3E8E2412A}" presName="root" presStyleCnt="0">
        <dgm:presLayoutVars>
          <dgm:dir/>
          <dgm:resizeHandles val="exact"/>
        </dgm:presLayoutVars>
      </dgm:prSet>
      <dgm:spPr/>
    </dgm:pt>
    <dgm:pt modelId="{172D1F9A-7E28-4794-92A9-AD8F7EEEFDB7}" type="pres">
      <dgm:prSet presAssocID="{43389EF2-52F7-44E5-948C-06F8BBC8DE9B}" presName="compNode" presStyleCnt="0"/>
      <dgm:spPr/>
    </dgm:pt>
    <dgm:pt modelId="{9971F68F-C3BC-4503-8E60-3D2D5C8E9CAD}" type="pres">
      <dgm:prSet presAssocID="{43389EF2-52F7-44E5-948C-06F8BBC8DE9B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6B76C43-0C3A-4E0C-B09E-812EF2041B20}" type="pres">
      <dgm:prSet presAssocID="{43389EF2-52F7-44E5-948C-06F8BBC8DE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rn"/>
        </a:ext>
      </dgm:extLst>
    </dgm:pt>
    <dgm:pt modelId="{E979B985-1023-4032-A4BE-0FB4CB267A16}" type="pres">
      <dgm:prSet presAssocID="{43389EF2-52F7-44E5-948C-06F8BBC8DE9B}" presName="spaceRect" presStyleCnt="0"/>
      <dgm:spPr/>
    </dgm:pt>
    <dgm:pt modelId="{2D15C955-5A9B-409D-B895-DFC869F11F89}" type="pres">
      <dgm:prSet presAssocID="{43389EF2-52F7-44E5-948C-06F8BBC8DE9B}" presName="textRect" presStyleLbl="revTx" presStyleIdx="0" presStyleCnt="3">
        <dgm:presLayoutVars>
          <dgm:chMax val="1"/>
          <dgm:chPref val="1"/>
        </dgm:presLayoutVars>
      </dgm:prSet>
      <dgm:spPr/>
    </dgm:pt>
    <dgm:pt modelId="{89A31BC3-3C12-46D7-9B66-3EA19660A7B4}" type="pres">
      <dgm:prSet presAssocID="{4E414730-1890-4ED4-8448-69C65707F393}" presName="sibTrans" presStyleCnt="0"/>
      <dgm:spPr/>
    </dgm:pt>
    <dgm:pt modelId="{ADE800C1-7526-49F5-9451-A5297A38D462}" type="pres">
      <dgm:prSet presAssocID="{F82C8487-2D8B-4C11-86CD-16E5D4E5B8F7}" presName="compNode" presStyleCnt="0"/>
      <dgm:spPr/>
    </dgm:pt>
    <dgm:pt modelId="{9617121C-D2C2-4F9C-B2D1-6C073EE6E562}" type="pres">
      <dgm:prSet presAssocID="{F82C8487-2D8B-4C11-86CD-16E5D4E5B8F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0E320EB-80E2-4C55-97F2-6795CDDF3AD4}" type="pres">
      <dgm:prSet presAssocID="{F82C8487-2D8B-4C11-86CD-16E5D4E5B8F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358C8CED-3DFA-4615-9FB0-1B7C15E526EE}" type="pres">
      <dgm:prSet presAssocID="{F82C8487-2D8B-4C11-86CD-16E5D4E5B8F7}" presName="spaceRect" presStyleCnt="0"/>
      <dgm:spPr/>
    </dgm:pt>
    <dgm:pt modelId="{C2330307-847C-42DD-9F92-0A3055D7FB7D}" type="pres">
      <dgm:prSet presAssocID="{F82C8487-2D8B-4C11-86CD-16E5D4E5B8F7}" presName="textRect" presStyleLbl="revTx" presStyleIdx="1" presStyleCnt="3">
        <dgm:presLayoutVars>
          <dgm:chMax val="1"/>
          <dgm:chPref val="1"/>
        </dgm:presLayoutVars>
      </dgm:prSet>
      <dgm:spPr/>
    </dgm:pt>
    <dgm:pt modelId="{DCD79062-B11F-4135-817A-E119CD5724D8}" type="pres">
      <dgm:prSet presAssocID="{EBDCACC1-F1C9-4B73-AD68-823729DFAC8A}" presName="sibTrans" presStyleCnt="0"/>
      <dgm:spPr/>
    </dgm:pt>
    <dgm:pt modelId="{C4BA2C78-0E1C-4547-B7AB-AA417CC62C7B}" type="pres">
      <dgm:prSet presAssocID="{649640EF-92C9-4BE3-9C60-6E6407F0AC87}" presName="compNode" presStyleCnt="0"/>
      <dgm:spPr/>
    </dgm:pt>
    <dgm:pt modelId="{9338964F-7782-45F1-8E52-D04F3AC14718}" type="pres">
      <dgm:prSet presAssocID="{649640EF-92C9-4BE3-9C60-6E6407F0AC8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E09C23C-57E1-4D46-9AB2-2EBA812C4429}" type="pres">
      <dgm:prSet presAssocID="{649640EF-92C9-4BE3-9C60-6E6407F0AC8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379E6F7C-9C9A-4BBB-BEBA-C613B56748AA}" type="pres">
      <dgm:prSet presAssocID="{649640EF-92C9-4BE3-9C60-6E6407F0AC87}" presName="spaceRect" presStyleCnt="0"/>
      <dgm:spPr/>
    </dgm:pt>
    <dgm:pt modelId="{880F4EE0-35D8-455A-B619-F41B487E7F11}" type="pres">
      <dgm:prSet presAssocID="{649640EF-92C9-4BE3-9C60-6E6407F0AC8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786936A-0387-48DA-8D38-FAA288A47D2F}" srcId="{99355615-5E58-4093-A9A6-2FE3E8E2412A}" destId="{649640EF-92C9-4BE3-9C60-6E6407F0AC87}" srcOrd="2" destOrd="0" parTransId="{0A62D150-25C1-4008-A07B-A1B64732DB9D}" sibTransId="{1EF57286-2F16-4FE0-8613-1FF3FDCFB24C}"/>
    <dgm:cxn modelId="{58D8676C-2FF0-4ACC-91F9-B5F2E84721F5}" type="presOf" srcId="{649640EF-92C9-4BE3-9C60-6E6407F0AC87}" destId="{880F4EE0-35D8-455A-B619-F41B487E7F11}" srcOrd="0" destOrd="0" presId="urn:microsoft.com/office/officeart/2018/5/layout/IconLeafLabelList"/>
    <dgm:cxn modelId="{A1042A55-7494-427D-A122-9938D60F8945}" srcId="{99355615-5E58-4093-A9A6-2FE3E8E2412A}" destId="{F82C8487-2D8B-4C11-86CD-16E5D4E5B8F7}" srcOrd="1" destOrd="0" parTransId="{E283BA5C-179D-4559-BDC6-A6ED8EC21ED3}" sibTransId="{EBDCACC1-F1C9-4B73-AD68-823729DFAC8A}"/>
    <dgm:cxn modelId="{E3922A86-6A92-4CB7-8254-6E82D9DFF4F5}" type="presOf" srcId="{F82C8487-2D8B-4C11-86CD-16E5D4E5B8F7}" destId="{C2330307-847C-42DD-9F92-0A3055D7FB7D}" srcOrd="0" destOrd="0" presId="urn:microsoft.com/office/officeart/2018/5/layout/IconLeafLabelList"/>
    <dgm:cxn modelId="{07075796-BE19-486B-9C0F-08223FEA9FCE}" type="presOf" srcId="{99355615-5E58-4093-A9A6-2FE3E8E2412A}" destId="{BE8171D5-CBC1-4470-AC73-D140BCD16EFB}" srcOrd="0" destOrd="0" presId="urn:microsoft.com/office/officeart/2018/5/layout/IconLeafLabelList"/>
    <dgm:cxn modelId="{B2DADFB8-13AF-4674-AEC0-BB0B73CB5F4B}" type="presOf" srcId="{43389EF2-52F7-44E5-948C-06F8BBC8DE9B}" destId="{2D15C955-5A9B-409D-B895-DFC869F11F89}" srcOrd="0" destOrd="0" presId="urn:microsoft.com/office/officeart/2018/5/layout/IconLeafLabelList"/>
    <dgm:cxn modelId="{E8A482E6-DFE3-478D-9B1C-F1E755BDF6D8}" srcId="{99355615-5E58-4093-A9A6-2FE3E8E2412A}" destId="{43389EF2-52F7-44E5-948C-06F8BBC8DE9B}" srcOrd="0" destOrd="0" parTransId="{4D416E0A-A6E8-433B-8CC8-AD1796CE7960}" sibTransId="{4E414730-1890-4ED4-8448-69C65707F393}"/>
    <dgm:cxn modelId="{DF833D8D-B918-4BB8-B58A-DE961E1DF5AF}" type="presParOf" srcId="{BE8171D5-CBC1-4470-AC73-D140BCD16EFB}" destId="{172D1F9A-7E28-4794-92A9-AD8F7EEEFDB7}" srcOrd="0" destOrd="0" presId="urn:microsoft.com/office/officeart/2018/5/layout/IconLeafLabelList"/>
    <dgm:cxn modelId="{7F4B2170-590D-4707-B555-5A50777E68B7}" type="presParOf" srcId="{172D1F9A-7E28-4794-92A9-AD8F7EEEFDB7}" destId="{9971F68F-C3BC-4503-8E60-3D2D5C8E9CAD}" srcOrd="0" destOrd="0" presId="urn:microsoft.com/office/officeart/2018/5/layout/IconLeafLabelList"/>
    <dgm:cxn modelId="{06B36787-1754-44CE-BF4C-F0570A4A4FB5}" type="presParOf" srcId="{172D1F9A-7E28-4794-92A9-AD8F7EEEFDB7}" destId="{16B76C43-0C3A-4E0C-B09E-812EF2041B20}" srcOrd="1" destOrd="0" presId="urn:microsoft.com/office/officeart/2018/5/layout/IconLeafLabelList"/>
    <dgm:cxn modelId="{1FA2CCE6-58D7-470D-8A3C-2333746DC0D8}" type="presParOf" srcId="{172D1F9A-7E28-4794-92A9-AD8F7EEEFDB7}" destId="{E979B985-1023-4032-A4BE-0FB4CB267A16}" srcOrd="2" destOrd="0" presId="urn:microsoft.com/office/officeart/2018/5/layout/IconLeafLabelList"/>
    <dgm:cxn modelId="{8EBFEB2C-40A6-4533-A6A1-B746626AD0A7}" type="presParOf" srcId="{172D1F9A-7E28-4794-92A9-AD8F7EEEFDB7}" destId="{2D15C955-5A9B-409D-B895-DFC869F11F89}" srcOrd="3" destOrd="0" presId="urn:microsoft.com/office/officeart/2018/5/layout/IconLeafLabelList"/>
    <dgm:cxn modelId="{153EF9E5-3FB2-47C4-AEA3-C604E90D93D7}" type="presParOf" srcId="{BE8171D5-CBC1-4470-AC73-D140BCD16EFB}" destId="{89A31BC3-3C12-46D7-9B66-3EA19660A7B4}" srcOrd="1" destOrd="0" presId="urn:microsoft.com/office/officeart/2018/5/layout/IconLeafLabelList"/>
    <dgm:cxn modelId="{1B99E603-D9CE-4C82-B9B5-2C33D330B886}" type="presParOf" srcId="{BE8171D5-CBC1-4470-AC73-D140BCD16EFB}" destId="{ADE800C1-7526-49F5-9451-A5297A38D462}" srcOrd="2" destOrd="0" presId="urn:microsoft.com/office/officeart/2018/5/layout/IconLeafLabelList"/>
    <dgm:cxn modelId="{24551925-F35A-490A-81CF-0032334DAF7D}" type="presParOf" srcId="{ADE800C1-7526-49F5-9451-A5297A38D462}" destId="{9617121C-D2C2-4F9C-B2D1-6C073EE6E562}" srcOrd="0" destOrd="0" presId="urn:microsoft.com/office/officeart/2018/5/layout/IconLeafLabelList"/>
    <dgm:cxn modelId="{C234D58A-A94D-486C-AD5F-0EB341306E7F}" type="presParOf" srcId="{ADE800C1-7526-49F5-9451-A5297A38D462}" destId="{50E320EB-80E2-4C55-97F2-6795CDDF3AD4}" srcOrd="1" destOrd="0" presId="urn:microsoft.com/office/officeart/2018/5/layout/IconLeafLabelList"/>
    <dgm:cxn modelId="{D43F34EE-C4A9-45F5-8981-D6E0264B94F7}" type="presParOf" srcId="{ADE800C1-7526-49F5-9451-A5297A38D462}" destId="{358C8CED-3DFA-4615-9FB0-1B7C15E526EE}" srcOrd="2" destOrd="0" presId="urn:microsoft.com/office/officeart/2018/5/layout/IconLeafLabelList"/>
    <dgm:cxn modelId="{97DB9E74-85FF-4F2F-AF55-E7F241511C3D}" type="presParOf" srcId="{ADE800C1-7526-49F5-9451-A5297A38D462}" destId="{C2330307-847C-42DD-9F92-0A3055D7FB7D}" srcOrd="3" destOrd="0" presId="urn:microsoft.com/office/officeart/2018/5/layout/IconLeafLabelList"/>
    <dgm:cxn modelId="{FD33982D-AE4D-41F4-92D2-F4BFF5D5F77B}" type="presParOf" srcId="{BE8171D5-CBC1-4470-AC73-D140BCD16EFB}" destId="{DCD79062-B11F-4135-817A-E119CD5724D8}" srcOrd="3" destOrd="0" presId="urn:microsoft.com/office/officeart/2018/5/layout/IconLeafLabelList"/>
    <dgm:cxn modelId="{A2B7F496-886D-40B7-809B-D2DBE07A1B92}" type="presParOf" srcId="{BE8171D5-CBC1-4470-AC73-D140BCD16EFB}" destId="{C4BA2C78-0E1C-4547-B7AB-AA417CC62C7B}" srcOrd="4" destOrd="0" presId="urn:microsoft.com/office/officeart/2018/5/layout/IconLeafLabelList"/>
    <dgm:cxn modelId="{54F522DB-BEDE-406A-A66F-E4935E585F30}" type="presParOf" srcId="{C4BA2C78-0E1C-4547-B7AB-AA417CC62C7B}" destId="{9338964F-7782-45F1-8E52-D04F3AC14718}" srcOrd="0" destOrd="0" presId="urn:microsoft.com/office/officeart/2018/5/layout/IconLeafLabelList"/>
    <dgm:cxn modelId="{1E333F3A-7BC9-421B-BCBE-8E8607719EF9}" type="presParOf" srcId="{C4BA2C78-0E1C-4547-B7AB-AA417CC62C7B}" destId="{2E09C23C-57E1-4D46-9AB2-2EBA812C4429}" srcOrd="1" destOrd="0" presId="urn:microsoft.com/office/officeart/2018/5/layout/IconLeafLabelList"/>
    <dgm:cxn modelId="{B2BB2FD1-2222-44BA-B574-CD387FD78106}" type="presParOf" srcId="{C4BA2C78-0E1C-4547-B7AB-AA417CC62C7B}" destId="{379E6F7C-9C9A-4BBB-BEBA-C613B56748AA}" srcOrd="2" destOrd="0" presId="urn:microsoft.com/office/officeart/2018/5/layout/IconLeafLabelList"/>
    <dgm:cxn modelId="{FAA86960-99B9-4C17-8E6C-B10900EEFBBF}" type="presParOf" srcId="{C4BA2C78-0E1C-4547-B7AB-AA417CC62C7B}" destId="{880F4EE0-35D8-455A-B619-F41B487E7F1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456DC5-3905-44F7-8BB8-CEFA445A9302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6634083-04DF-48DE-BCDB-ACF09E4F4222}">
      <dgm:prSet/>
      <dgm:spPr/>
      <dgm:t>
        <a:bodyPr/>
        <a:lstStyle/>
        <a:p>
          <a:r>
            <a:rPr lang="en-US"/>
            <a:t>Add</a:t>
          </a:r>
        </a:p>
      </dgm:t>
    </dgm:pt>
    <dgm:pt modelId="{A18D3876-1DBE-4A7F-AC6E-111EA44F432F}" type="parTrans" cxnId="{75C47B4F-5E27-44DE-BC93-AF541C3BC548}">
      <dgm:prSet/>
      <dgm:spPr/>
      <dgm:t>
        <a:bodyPr/>
        <a:lstStyle/>
        <a:p>
          <a:endParaRPr lang="en-US"/>
        </a:p>
      </dgm:t>
    </dgm:pt>
    <dgm:pt modelId="{14B654FE-D545-499C-8005-26207963E8BA}" type="sibTrans" cxnId="{75C47B4F-5E27-44DE-BC93-AF541C3BC548}">
      <dgm:prSet/>
      <dgm:spPr/>
      <dgm:t>
        <a:bodyPr/>
        <a:lstStyle/>
        <a:p>
          <a:endParaRPr lang="en-US"/>
        </a:p>
      </dgm:t>
    </dgm:pt>
    <dgm:pt modelId="{B4F2D152-0218-40A9-8F28-7187A516331B}">
      <dgm:prSet/>
      <dgm:spPr/>
      <dgm:t>
        <a:bodyPr/>
        <a:lstStyle/>
        <a:p>
          <a:r>
            <a:rPr lang="en-US"/>
            <a:t>- Add sequence models (LSTM) for full word detection.</a:t>
          </a:r>
        </a:p>
      </dgm:t>
    </dgm:pt>
    <dgm:pt modelId="{33ACF8BC-C7C6-4362-865E-49F7C01449D4}" type="parTrans" cxnId="{F296CBFA-19BA-4953-8E34-53CBB4898A7F}">
      <dgm:prSet/>
      <dgm:spPr/>
      <dgm:t>
        <a:bodyPr/>
        <a:lstStyle/>
        <a:p>
          <a:endParaRPr lang="en-US"/>
        </a:p>
      </dgm:t>
    </dgm:pt>
    <dgm:pt modelId="{DEB41656-2712-4196-B6FE-228566FC34CD}" type="sibTrans" cxnId="{F296CBFA-19BA-4953-8E34-53CBB4898A7F}">
      <dgm:prSet/>
      <dgm:spPr/>
      <dgm:t>
        <a:bodyPr/>
        <a:lstStyle/>
        <a:p>
          <a:endParaRPr lang="en-US"/>
        </a:p>
      </dgm:t>
    </dgm:pt>
    <dgm:pt modelId="{D31D0F50-AC96-4134-8109-6DD1A8327F7A}">
      <dgm:prSet/>
      <dgm:spPr/>
      <dgm:t>
        <a:bodyPr/>
        <a:lstStyle/>
        <a:p>
          <a:r>
            <a:rPr lang="en-US"/>
            <a:t>Include</a:t>
          </a:r>
        </a:p>
      </dgm:t>
    </dgm:pt>
    <dgm:pt modelId="{FBE9588C-9484-4C54-85C1-A17BEDECF15F}" type="parTrans" cxnId="{B16730DE-4E23-4362-B365-289D10CE5C4C}">
      <dgm:prSet/>
      <dgm:spPr/>
      <dgm:t>
        <a:bodyPr/>
        <a:lstStyle/>
        <a:p>
          <a:endParaRPr lang="en-US"/>
        </a:p>
      </dgm:t>
    </dgm:pt>
    <dgm:pt modelId="{9A9FA4EC-FAB2-4B8D-9869-E65E4ED9E4B5}" type="sibTrans" cxnId="{B16730DE-4E23-4362-B365-289D10CE5C4C}">
      <dgm:prSet/>
      <dgm:spPr/>
      <dgm:t>
        <a:bodyPr/>
        <a:lstStyle/>
        <a:p>
          <a:endParaRPr lang="en-US"/>
        </a:p>
      </dgm:t>
    </dgm:pt>
    <dgm:pt modelId="{2F394B78-3423-446F-B297-F628F61ED0B0}">
      <dgm:prSet/>
      <dgm:spPr/>
      <dgm:t>
        <a:bodyPr/>
        <a:lstStyle/>
        <a:p>
          <a:r>
            <a:rPr lang="en-US"/>
            <a:t>- Include multi-hand interaction.</a:t>
          </a:r>
        </a:p>
      </dgm:t>
    </dgm:pt>
    <dgm:pt modelId="{CEB3FFC2-D9B7-4B98-A013-23BAC0FE54E6}" type="parTrans" cxnId="{771FAD42-83E8-418D-B0D5-35200B9E7F34}">
      <dgm:prSet/>
      <dgm:spPr/>
      <dgm:t>
        <a:bodyPr/>
        <a:lstStyle/>
        <a:p>
          <a:endParaRPr lang="en-US"/>
        </a:p>
      </dgm:t>
    </dgm:pt>
    <dgm:pt modelId="{3204F008-DD66-461A-A27D-EBEE063EF872}" type="sibTrans" cxnId="{771FAD42-83E8-418D-B0D5-35200B9E7F34}">
      <dgm:prSet/>
      <dgm:spPr/>
      <dgm:t>
        <a:bodyPr/>
        <a:lstStyle/>
        <a:p>
          <a:endParaRPr lang="en-US"/>
        </a:p>
      </dgm:t>
    </dgm:pt>
    <dgm:pt modelId="{22573774-DC53-4119-8E9E-83C4C21134E1}">
      <dgm:prSet/>
      <dgm:spPr/>
      <dgm:t>
        <a:bodyPr/>
        <a:lstStyle/>
        <a:p>
          <a:r>
            <a:rPr lang="en-US"/>
            <a:t>Improve</a:t>
          </a:r>
        </a:p>
      </dgm:t>
    </dgm:pt>
    <dgm:pt modelId="{C1A9C619-814D-458E-B234-08B67046DC46}" type="parTrans" cxnId="{29D17F9F-6DEC-4CF1-96D2-0D1132592CF5}">
      <dgm:prSet/>
      <dgm:spPr/>
      <dgm:t>
        <a:bodyPr/>
        <a:lstStyle/>
        <a:p>
          <a:endParaRPr lang="en-US"/>
        </a:p>
      </dgm:t>
    </dgm:pt>
    <dgm:pt modelId="{A2CD707C-271B-4B91-BD4C-42D6F0D6C643}" type="sibTrans" cxnId="{29D17F9F-6DEC-4CF1-96D2-0D1132592CF5}">
      <dgm:prSet/>
      <dgm:spPr/>
      <dgm:t>
        <a:bodyPr/>
        <a:lstStyle/>
        <a:p>
          <a:endParaRPr lang="en-US"/>
        </a:p>
      </dgm:t>
    </dgm:pt>
    <dgm:pt modelId="{A05495F8-AD56-4CE6-9129-814C7FC1D272}">
      <dgm:prSet/>
      <dgm:spPr/>
      <dgm:t>
        <a:bodyPr/>
        <a:lstStyle/>
        <a:p>
          <a:r>
            <a:rPr lang="en-US"/>
            <a:t>- Improve dataset diversity and lighting conditions.</a:t>
          </a:r>
        </a:p>
      </dgm:t>
    </dgm:pt>
    <dgm:pt modelId="{91252D9A-D48E-46F4-BDA9-1F5C9BBA11A2}" type="parTrans" cxnId="{5CBD43A1-81CC-4976-8DAE-691B177FF406}">
      <dgm:prSet/>
      <dgm:spPr/>
      <dgm:t>
        <a:bodyPr/>
        <a:lstStyle/>
        <a:p>
          <a:endParaRPr lang="en-US"/>
        </a:p>
      </dgm:t>
    </dgm:pt>
    <dgm:pt modelId="{CBE42C99-D38E-4398-AED7-8AB84BEC1150}" type="sibTrans" cxnId="{5CBD43A1-81CC-4976-8DAE-691B177FF406}">
      <dgm:prSet/>
      <dgm:spPr/>
      <dgm:t>
        <a:bodyPr/>
        <a:lstStyle/>
        <a:p>
          <a:endParaRPr lang="en-US"/>
        </a:p>
      </dgm:t>
    </dgm:pt>
    <dgm:pt modelId="{587308F4-9D67-4B84-9274-753982DF6AAB}" type="pres">
      <dgm:prSet presAssocID="{FF456DC5-3905-44F7-8BB8-CEFA445A9302}" presName="Name0" presStyleCnt="0">
        <dgm:presLayoutVars>
          <dgm:dir/>
          <dgm:animLvl val="lvl"/>
          <dgm:resizeHandles val="exact"/>
        </dgm:presLayoutVars>
      </dgm:prSet>
      <dgm:spPr/>
    </dgm:pt>
    <dgm:pt modelId="{513AA9EA-908A-41C1-B87D-2EACDB1385E0}" type="pres">
      <dgm:prSet presAssocID="{36634083-04DF-48DE-BCDB-ACF09E4F4222}" presName="linNode" presStyleCnt="0"/>
      <dgm:spPr/>
    </dgm:pt>
    <dgm:pt modelId="{AA857BA3-935B-489D-9F32-0F0FE33670FD}" type="pres">
      <dgm:prSet presAssocID="{36634083-04DF-48DE-BCDB-ACF09E4F4222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9EEED3DC-E432-4AEE-84AA-2A9CC2E20856}" type="pres">
      <dgm:prSet presAssocID="{36634083-04DF-48DE-BCDB-ACF09E4F4222}" presName="descendantText" presStyleLbl="alignAccFollowNode1" presStyleIdx="0" presStyleCnt="3">
        <dgm:presLayoutVars>
          <dgm:bulletEnabled/>
        </dgm:presLayoutVars>
      </dgm:prSet>
      <dgm:spPr/>
    </dgm:pt>
    <dgm:pt modelId="{C1F19065-0798-45C1-AD3E-9F147FEE81A7}" type="pres">
      <dgm:prSet presAssocID="{14B654FE-D545-499C-8005-26207963E8BA}" presName="sp" presStyleCnt="0"/>
      <dgm:spPr/>
    </dgm:pt>
    <dgm:pt modelId="{04000428-E69D-4A20-B310-8BCC00ACB0ED}" type="pres">
      <dgm:prSet presAssocID="{D31D0F50-AC96-4134-8109-6DD1A8327F7A}" presName="linNode" presStyleCnt="0"/>
      <dgm:spPr/>
    </dgm:pt>
    <dgm:pt modelId="{44B17844-6545-4713-8FF4-83982F6A1C66}" type="pres">
      <dgm:prSet presAssocID="{D31D0F50-AC96-4134-8109-6DD1A8327F7A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855D6F3D-1098-4393-885D-7D97554FC3A8}" type="pres">
      <dgm:prSet presAssocID="{D31D0F50-AC96-4134-8109-6DD1A8327F7A}" presName="descendantText" presStyleLbl="alignAccFollowNode1" presStyleIdx="1" presStyleCnt="3">
        <dgm:presLayoutVars>
          <dgm:bulletEnabled/>
        </dgm:presLayoutVars>
      </dgm:prSet>
      <dgm:spPr/>
    </dgm:pt>
    <dgm:pt modelId="{188FB4D6-FEEC-4A16-8C69-22FEF5146D01}" type="pres">
      <dgm:prSet presAssocID="{9A9FA4EC-FAB2-4B8D-9869-E65E4ED9E4B5}" presName="sp" presStyleCnt="0"/>
      <dgm:spPr/>
    </dgm:pt>
    <dgm:pt modelId="{1D89E0FA-B43A-42E2-BC57-E6FA049F679C}" type="pres">
      <dgm:prSet presAssocID="{22573774-DC53-4119-8E9E-83C4C21134E1}" presName="linNode" presStyleCnt="0"/>
      <dgm:spPr/>
    </dgm:pt>
    <dgm:pt modelId="{697DB9A5-D82C-4BBF-8EBE-F24695C3FC27}" type="pres">
      <dgm:prSet presAssocID="{22573774-DC53-4119-8E9E-83C4C21134E1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9B6C341D-CD26-41C3-901E-0F2FC593906B}" type="pres">
      <dgm:prSet presAssocID="{22573774-DC53-4119-8E9E-83C4C21134E1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1C428B28-EB1E-49B3-A4C6-6FEF8271A1C6}" type="presOf" srcId="{FF456DC5-3905-44F7-8BB8-CEFA445A9302}" destId="{587308F4-9D67-4B84-9274-753982DF6AAB}" srcOrd="0" destOrd="0" presId="urn:microsoft.com/office/officeart/2016/7/layout/VerticalSolidActionList"/>
    <dgm:cxn modelId="{7E92143F-A934-46FC-9ED5-38FA0960CD24}" type="presOf" srcId="{22573774-DC53-4119-8E9E-83C4C21134E1}" destId="{697DB9A5-D82C-4BBF-8EBE-F24695C3FC27}" srcOrd="0" destOrd="0" presId="urn:microsoft.com/office/officeart/2016/7/layout/VerticalSolidActionList"/>
    <dgm:cxn modelId="{771FAD42-83E8-418D-B0D5-35200B9E7F34}" srcId="{D31D0F50-AC96-4134-8109-6DD1A8327F7A}" destId="{2F394B78-3423-446F-B297-F628F61ED0B0}" srcOrd="0" destOrd="0" parTransId="{CEB3FFC2-D9B7-4B98-A013-23BAC0FE54E6}" sibTransId="{3204F008-DD66-461A-A27D-EBEE063EF872}"/>
    <dgm:cxn modelId="{9FD90245-75EB-47CE-BDF2-DCD76E50F868}" type="presOf" srcId="{D31D0F50-AC96-4134-8109-6DD1A8327F7A}" destId="{44B17844-6545-4713-8FF4-83982F6A1C66}" srcOrd="0" destOrd="0" presId="urn:microsoft.com/office/officeart/2016/7/layout/VerticalSolidActionList"/>
    <dgm:cxn modelId="{3D3F7A4F-EA33-4870-BCD5-79536072D7E5}" type="presOf" srcId="{2F394B78-3423-446F-B297-F628F61ED0B0}" destId="{855D6F3D-1098-4393-885D-7D97554FC3A8}" srcOrd="0" destOrd="0" presId="urn:microsoft.com/office/officeart/2016/7/layout/VerticalSolidActionList"/>
    <dgm:cxn modelId="{75C47B4F-5E27-44DE-BC93-AF541C3BC548}" srcId="{FF456DC5-3905-44F7-8BB8-CEFA445A9302}" destId="{36634083-04DF-48DE-BCDB-ACF09E4F4222}" srcOrd="0" destOrd="0" parTransId="{A18D3876-1DBE-4A7F-AC6E-111EA44F432F}" sibTransId="{14B654FE-D545-499C-8005-26207963E8BA}"/>
    <dgm:cxn modelId="{29D17F9F-6DEC-4CF1-96D2-0D1132592CF5}" srcId="{FF456DC5-3905-44F7-8BB8-CEFA445A9302}" destId="{22573774-DC53-4119-8E9E-83C4C21134E1}" srcOrd="2" destOrd="0" parTransId="{C1A9C619-814D-458E-B234-08B67046DC46}" sibTransId="{A2CD707C-271B-4B91-BD4C-42D6F0D6C643}"/>
    <dgm:cxn modelId="{5CBD43A1-81CC-4976-8DAE-691B177FF406}" srcId="{22573774-DC53-4119-8E9E-83C4C21134E1}" destId="{A05495F8-AD56-4CE6-9129-814C7FC1D272}" srcOrd="0" destOrd="0" parTransId="{91252D9A-D48E-46F4-BDA9-1F5C9BBA11A2}" sibTransId="{CBE42C99-D38E-4398-AED7-8AB84BEC1150}"/>
    <dgm:cxn modelId="{B8D4F3C4-FF73-4490-AEC8-C60F961211E1}" type="presOf" srcId="{B4F2D152-0218-40A9-8F28-7187A516331B}" destId="{9EEED3DC-E432-4AEE-84AA-2A9CC2E20856}" srcOrd="0" destOrd="0" presId="urn:microsoft.com/office/officeart/2016/7/layout/VerticalSolidActionList"/>
    <dgm:cxn modelId="{B16730DE-4E23-4362-B365-289D10CE5C4C}" srcId="{FF456DC5-3905-44F7-8BB8-CEFA445A9302}" destId="{D31D0F50-AC96-4134-8109-6DD1A8327F7A}" srcOrd="1" destOrd="0" parTransId="{FBE9588C-9484-4C54-85C1-A17BEDECF15F}" sibTransId="{9A9FA4EC-FAB2-4B8D-9869-E65E4ED9E4B5}"/>
    <dgm:cxn modelId="{1729A1F5-DCF1-4282-B671-1268217473ED}" type="presOf" srcId="{36634083-04DF-48DE-BCDB-ACF09E4F4222}" destId="{AA857BA3-935B-489D-9F32-0F0FE33670FD}" srcOrd="0" destOrd="0" presId="urn:microsoft.com/office/officeart/2016/7/layout/VerticalSolidActionList"/>
    <dgm:cxn modelId="{897F9EF9-6150-4CEC-9153-B475166F8E55}" type="presOf" srcId="{A05495F8-AD56-4CE6-9129-814C7FC1D272}" destId="{9B6C341D-CD26-41C3-901E-0F2FC593906B}" srcOrd="0" destOrd="0" presId="urn:microsoft.com/office/officeart/2016/7/layout/VerticalSolidActionList"/>
    <dgm:cxn modelId="{F296CBFA-19BA-4953-8E34-53CBB4898A7F}" srcId="{36634083-04DF-48DE-BCDB-ACF09E4F4222}" destId="{B4F2D152-0218-40A9-8F28-7187A516331B}" srcOrd="0" destOrd="0" parTransId="{33ACF8BC-C7C6-4362-865E-49F7C01449D4}" sibTransId="{DEB41656-2712-4196-B6FE-228566FC34CD}"/>
    <dgm:cxn modelId="{1998EADE-EC02-4E97-B701-C3F2B79286B0}" type="presParOf" srcId="{587308F4-9D67-4B84-9274-753982DF6AAB}" destId="{513AA9EA-908A-41C1-B87D-2EACDB1385E0}" srcOrd="0" destOrd="0" presId="urn:microsoft.com/office/officeart/2016/7/layout/VerticalSolidActionList"/>
    <dgm:cxn modelId="{85533607-C443-4E77-AE2F-6AF3CB5CB42F}" type="presParOf" srcId="{513AA9EA-908A-41C1-B87D-2EACDB1385E0}" destId="{AA857BA3-935B-489D-9F32-0F0FE33670FD}" srcOrd="0" destOrd="0" presId="urn:microsoft.com/office/officeart/2016/7/layout/VerticalSolidActionList"/>
    <dgm:cxn modelId="{158FE060-618E-4F91-BF5F-0DB6730572A1}" type="presParOf" srcId="{513AA9EA-908A-41C1-B87D-2EACDB1385E0}" destId="{9EEED3DC-E432-4AEE-84AA-2A9CC2E20856}" srcOrd="1" destOrd="0" presId="urn:microsoft.com/office/officeart/2016/7/layout/VerticalSolidActionList"/>
    <dgm:cxn modelId="{FCAFBD58-34D0-4BAE-B913-F05ACF036183}" type="presParOf" srcId="{587308F4-9D67-4B84-9274-753982DF6AAB}" destId="{C1F19065-0798-45C1-AD3E-9F147FEE81A7}" srcOrd="1" destOrd="0" presId="urn:microsoft.com/office/officeart/2016/7/layout/VerticalSolidActionList"/>
    <dgm:cxn modelId="{5847F1B4-4598-4621-AF48-E4674FC4E9C8}" type="presParOf" srcId="{587308F4-9D67-4B84-9274-753982DF6AAB}" destId="{04000428-E69D-4A20-B310-8BCC00ACB0ED}" srcOrd="2" destOrd="0" presId="urn:microsoft.com/office/officeart/2016/7/layout/VerticalSolidActionList"/>
    <dgm:cxn modelId="{0ADE3099-AB20-4AF9-A8C7-5CB304F28385}" type="presParOf" srcId="{04000428-E69D-4A20-B310-8BCC00ACB0ED}" destId="{44B17844-6545-4713-8FF4-83982F6A1C66}" srcOrd="0" destOrd="0" presId="urn:microsoft.com/office/officeart/2016/7/layout/VerticalSolidActionList"/>
    <dgm:cxn modelId="{94056142-E5D4-414A-9743-99D42EB9E71C}" type="presParOf" srcId="{04000428-E69D-4A20-B310-8BCC00ACB0ED}" destId="{855D6F3D-1098-4393-885D-7D97554FC3A8}" srcOrd="1" destOrd="0" presId="urn:microsoft.com/office/officeart/2016/7/layout/VerticalSolidActionList"/>
    <dgm:cxn modelId="{09FF3C85-CD93-46F9-8BE2-6EFE26DBB4A2}" type="presParOf" srcId="{587308F4-9D67-4B84-9274-753982DF6AAB}" destId="{188FB4D6-FEEC-4A16-8C69-22FEF5146D01}" srcOrd="3" destOrd="0" presId="urn:microsoft.com/office/officeart/2016/7/layout/VerticalSolidActionList"/>
    <dgm:cxn modelId="{4C633E98-4BDA-49E6-9D05-0FD76A5F56D6}" type="presParOf" srcId="{587308F4-9D67-4B84-9274-753982DF6AAB}" destId="{1D89E0FA-B43A-42E2-BC57-E6FA049F679C}" srcOrd="4" destOrd="0" presId="urn:microsoft.com/office/officeart/2016/7/layout/VerticalSolidActionList"/>
    <dgm:cxn modelId="{EA3C3DC0-460A-4CA5-886A-0A3D218F4975}" type="presParOf" srcId="{1D89E0FA-B43A-42E2-BC57-E6FA049F679C}" destId="{697DB9A5-D82C-4BBF-8EBE-F24695C3FC27}" srcOrd="0" destOrd="0" presId="urn:microsoft.com/office/officeart/2016/7/layout/VerticalSolidActionList"/>
    <dgm:cxn modelId="{23169F02-5666-4390-9A15-005B99103D3A}" type="presParOf" srcId="{1D89E0FA-B43A-42E2-BC57-E6FA049F679C}" destId="{9B6C341D-CD26-41C3-901E-0F2FC593906B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9275D-EB8F-4E54-B02B-31DABC7C3700}">
      <dsp:nvSpPr>
        <dsp:cNvPr id="0" name=""/>
        <dsp:cNvSpPr/>
      </dsp:nvSpPr>
      <dsp:spPr>
        <a:xfrm>
          <a:off x="0" y="0"/>
          <a:ext cx="3414946" cy="36894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Detect and classify Arabic sign language letters in real-time.</a:t>
          </a:r>
        </a:p>
      </dsp:txBody>
      <dsp:txXfrm>
        <a:off x="0" y="1401973"/>
        <a:ext cx="3414946" cy="2213643"/>
      </dsp:txXfrm>
    </dsp:sp>
    <dsp:sp modelId="{EA6DD1F9-D531-4DE2-821F-2CA3A7A05503}">
      <dsp:nvSpPr>
        <dsp:cNvPr id="0" name=""/>
        <dsp:cNvSpPr/>
      </dsp:nvSpPr>
      <dsp:spPr>
        <a:xfrm>
          <a:off x="1154062" y="368940"/>
          <a:ext cx="1106821" cy="11068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16152" y="531030"/>
        <a:ext cx="782641" cy="782641"/>
      </dsp:txXfrm>
    </dsp:sp>
    <dsp:sp modelId="{A9AE2DDD-C42A-4CCF-93D9-E7CDF323EAD3}">
      <dsp:nvSpPr>
        <dsp:cNvPr id="0" name=""/>
        <dsp:cNvSpPr/>
      </dsp:nvSpPr>
      <dsp:spPr>
        <a:xfrm>
          <a:off x="0" y="3689333"/>
          <a:ext cx="3414946" cy="72"/>
        </a:xfrm>
        <a:prstGeom prst="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8EE53-DFE2-4BE9-80D1-B594555AF540}">
      <dsp:nvSpPr>
        <dsp:cNvPr id="0" name=""/>
        <dsp:cNvSpPr/>
      </dsp:nvSpPr>
      <dsp:spPr>
        <a:xfrm>
          <a:off x="3756441" y="0"/>
          <a:ext cx="3414946" cy="3689405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Use computer vision (MediaPipe) and deep learning (Keras).</a:t>
          </a:r>
        </a:p>
      </dsp:txBody>
      <dsp:txXfrm>
        <a:off x="3756441" y="1401973"/>
        <a:ext cx="3414946" cy="2213643"/>
      </dsp:txXfrm>
    </dsp:sp>
    <dsp:sp modelId="{810CBD83-09C0-48C4-8094-3B6E1D2B901E}">
      <dsp:nvSpPr>
        <dsp:cNvPr id="0" name=""/>
        <dsp:cNvSpPr/>
      </dsp:nvSpPr>
      <dsp:spPr>
        <a:xfrm>
          <a:off x="4910503" y="368940"/>
          <a:ext cx="1106821" cy="1106821"/>
        </a:xfrm>
        <a:prstGeom prst="ellips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72593" y="531030"/>
        <a:ext cx="782641" cy="782641"/>
      </dsp:txXfrm>
    </dsp:sp>
    <dsp:sp modelId="{C40C3E39-ED2C-4889-A6E8-9C2B4A38951B}">
      <dsp:nvSpPr>
        <dsp:cNvPr id="0" name=""/>
        <dsp:cNvSpPr/>
      </dsp:nvSpPr>
      <dsp:spPr>
        <a:xfrm>
          <a:off x="3756441" y="3689333"/>
          <a:ext cx="3414946" cy="72"/>
        </a:xfrm>
        <a:prstGeom prst="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64D454-7998-4F49-B2F3-76C53E557D71}">
      <dsp:nvSpPr>
        <dsp:cNvPr id="0" name=""/>
        <dsp:cNvSpPr/>
      </dsp:nvSpPr>
      <dsp:spPr>
        <a:xfrm>
          <a:off x="7512882" y="0"/>
          <a:ext cx="3414946" cy="3689405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Provide accurate predictions for 30 Arabic letters.</a:t>
          </a:r>
        </a:p>
      </dsp:txBody>
      <dsp:txXfrm>
        <a:off x="7512882" y="1401973"/>
        <a:ext cx="3414946" cy="2213643"/>
      </dsp:txXfrm>
    </dsp:sp>
    <dsp:sp modelId="{70525A76-B3DF-4ECA-8745-CDF545234DBD}">
      <dsp:nvSpPr>
        <dsp:cNvPr id="0" name=""/>
        <dsp:cNvSpPr/>
      </dsp:nvSpPr>
      <dsp:spPr>
        <a:xfrm>
          <a:off x="8666944" y="368940"/>
          <a:ext cx="1106821" cy="1106821"/>
        </a:xfrm>
        <a:prstGeom prst="ellipse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829034" y="531030"/>
        <a:ext cx="782641" cy="782641"/>
      </dsp:txXfrm>
    </dsp:sp>
    <dsp:sp modelId="{7289013B-5EE4-48C5-A19D-89740E59C302}">
      <dsp:nvSpPr>
        <dsp:cNvPr id="0" name=""/>
        <dsp:cNvSpPr/>
      </dsp:nvSpPr>
      <dsp:spPr>
        <a:xfrm>
          <a:off x="7512882" y="3689333"/>
          <a:ext cx="3414946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9B491-F6E3-4F97-AD7F-2AF327899BFD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14919-F748-4DB9-9122-C698708B384B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Images of hand gestures for each Arabic letter.</a:t>
          </a:r>
        </a:p>
      </dsp:txBody>
      <dsp:txXfrm>
        <a:off x="378614" y="886531"/>
        <a:ext cx="2810360" cy="1744948"/>
      </dsp:txXfrm>
    </dsp:sp>
    <dsp:sp modelId="{2439B2F7-A5FC-4C93-AECC-4CC73248A2C7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E957C-59C1-4BE5-A1E5-9B71B40AB865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Preprocessed to size (200x200), normalized.</a:t>
          </a:r>
        </a:p>
      </dsp:txBody>
      <dsp:txXfrm>
        <a:off x="3946203" y="886531"/>
        <a:ext cx="2810360" cy="1744948"/>
      </dsp:txXfrm>
    </dsp:sp>
    <dsp:sp modelId="{8F0E092A-6C25-4A76-A8DE-833E02515AAF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43191-3360-4EFD-9495-6A05212FDA9F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Labels encoded using LabelEncoder.</a:t>
          </a:r>
        </a:p>
      </dsp:txBody>
      <dsp:txXfrm>
        <a:off x="7513791" y="886531"/>
        <a:ext cx="2810360" cy="1744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8A111-2B20-4D69-973C-50A75AF36C60}">
      <dsp:nvSpPr>
        <dsp:cNvPr id="0" name=""/>
        <dsp:cNvSpPr/>
      </dsp:nvSpPr>
      <dsp:spPr>
        <a:xfrm>
          <a:off x="0" y="36440"/>
          <a:ext cx="6666833" cy="173415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- Base Model: VGG19 (last 4 layers trainable).</a:t>
          </a:r>
          <a:endParaRPr lang="en-US" sz="3100" kern="1200"/>
        </a:p>
      </dsp:txBody>
      <dsp:txXfrm>
        <a:off x="84655" y="121095"/>
        <a:ext cx="6497523" cy="1564849"/>
      </dsp:txXfrm>
    </dsp:sp>
    <dsp:sp modelId="{BED337AD-C518-417A-8EC2-9EB6BD950FA6}">
      <dsp:nvSpPr>
        <dsp:cNvPr id="0" name=""/>
        <dsp:cNvSpPr/>
      </dsp:nvSpPr>
      <dsp:spPr>
        <a:xfrm>
          <a:off x="0" y="1859880"/>
          <a:ext cx="6666833" cy="1734159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- Layers added: GlobalAvgPool -&gt; Dense(512) -&gt; Dropout -&gt; Dense(256) -&gt; Output.</a:t>
          </a:r>
          <a:endParaRPr lang="en-US" sz="3100" kern="1200"/>
        </a:p>
      </dsp:txBody>
      <dsp:txXfrm>
        <a:off x="84655" y="1944535"/>
        <a:ext cx="6497523" cy="1564849"/>
      </dsp:txXfrm>
    </dsp:sp>
    <dsp:sp modelId="{03FABE1A-D7EE-4617-86D8-47CAC150A904}">
      <dsp:nvSpPr>
        <dsp:cNvPr id="0" name=""/>
        <dsp:cNvSpPr/>
      </dsp:nvSpPr>
      <dsp:spPr>
        <a:xfrm>
          <a:off x="0" y="3683319"/>
          <a:ext cx="6666833" cy="1734159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- Loss: sparse_categorical_crossentropy | Optimizer: Adam</a:t>
          </a:r>
          <a:endParaRPr lang="en-US" sz="3100" kern="1200"/>
        </a:p>
      </dsp:txBody>
      <dsp:txXfrm>
        <a:off x="84655" y="3767974"/>
        <a:ext cx="6497523" cy="15648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E2D85-7D5C-4427-8296-F0E0F651C00C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C092C-BFFF-4BF2-9907-301A54CA33D8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High training accuracy (~99%).</a:t>
          </a:r>
        </a:p>
      </dsp:txBody>
      <dsp:txXfrm>
        <a:off x="59990" y="2654049"/>
        <a:ext cx="3226223" cy="720000"/>
      </dsp:txXfrm>
    </dsp:sp>
    <dsp:sp modelId="{AD11D15F-7626-45D5-B974-DF0B94133A6D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F2241-9DB7-4596-BE53-A82E26716304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Validation accuracy ~87%.</a:t>
          </a:r>
        </a:p>
      </dsp:txBody>
      <dsp:txXfrm>
        <a:off x="3850802" y="2654049"/>
        <a:ext cx="3226223" cy="720000"/>
      </dsp:txXfrm>
    </dsp:sp>
    <dsp:sp modelId="{B147DEC1-D84A-40B5-BF0B-28252FA1E056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084F1-C41E-4FD3-932A-15610B983EFC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Some overfitting noticed, can be improved with data augmentation.</a:t>
          </a:r>
        </a:p>
      </dsp:txBody>
      <dsp:txXfrm>
        <a:off x="7641615" y="2654049"/>
        <a:ext cx="3226223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1F68F-C3BC-4503-8E60-3D2D5C8E9CAD}">
      <dsp:nvSpPr>
        <dsp:cNvPr id="0" name=""/>
        <dsp:cNvSpPr/>
      </dsp:nvSpPr>
      <dsp:spPr>
        <a:xfrm>
          <a:off x="718664" y="2022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76C43-0C3A-4E0C-B09E-812EF2041B20}">
      <dsp:nvSpPr>
        <dsp:cNvPr id="0" name=""/>
        <dsp:cNvSpPr/>
      </dsp:nvSpPr>
      <dsp:spPr>
        <a:xfrm>
          <a:off x="1135476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5C955-5A9B-409D-B895-DFC869F11F89}">
      <dsp:nvSpPr>
        <dsp:cNvPr id="0" name=""/>
        <dsp:cNvSpPr/>
      </dsp:nvSpPr>
      <dsp:spPr>
        <a:xfrm>
          <a:off x="93445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- MediaPipe used to track hands and crop hand region.</a:t>
          </a:r>
        </a:p>
      </dsp:txBody>
      <dsp:txXfrm>
        <a:off x="93445" y="2767202"/>
        <a:ext cx="3206250" cy="720000"/>
      </dsp:txXfrm>
    </dsp:sp>
    <dsp:sp modelId="{9617121C-D2C2-4F9C-B2D1-6C073EE6E562}">
      <dsp:nvSpPr>
        <dsp:cNvPr id="0" name=""/>
        <dsp:cNvSpPr/>
      </dsp:nvSpPr>
      <dsp:spPr>
        <a:xfrm>
          <a:off x="4486008" y="2022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320EB-80E2-4C55-97F2-6795CDDF3AD4}">
      <dsp:nvSpPr>
        <dsp:cNvPr id="0" name=""/>
        <dsp:cNvSpPr/>
      </dsp:nvSpPr>
      <dsp:spPr>
        <a:xfrm>
          <a:off x="4902820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30307-847C-42DD-9F92-0A3055D7FB7D}">
      <dsp:nvSpPr>
        <dsp:cNvPr id="0" name=""/>
        <dsp:cNvSpPr/>
      </dsp:nvSpPr>
      <dsp:spPr>
        <a:xfrm>
          <a:off x="3860789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- Frame processed and passed to model for prediction.</a:t>
          </a:r>
        </a:p>
      </dsp:txBody>
      <dsp:txXfrm>
        <a:off x="3860789" y="2767202"/>
        <a:ext cx="3206250" cy="720000"/>
      </dsp:txXfrm>
    </dsp:sp>
    <dsp:sp modelId="{9338964F-7782-45F1-8E52-D04F3AC14718}">
      <dsp:nvSpPr>
        <dsp:cNvPr id="0" name=""/>
        <dsp:cNvSpPr/>
      </dsp:nvSpPr>
      <dsp:spPr>
        <a:xfrm>
          <a:off x="8253352" y="2022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9C23C-57E1-4D46-9AB2-2EBA812C4429}">
      <dsp:nvSpPr>
        <dsp:cNvPr id="0" name=""/>
        <dsp:cNvSpPr/>
      </dsp:nvSpPr>
      <dsp:spPr>
        <a:xfrm>
          <a:off x="8670164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F4EE0-35D8-455A-B619-F41B487E7F11}">
      <dsp:nvSpPr>
        <dsp:cNvPr id="0" name=""/>
        <dsp:cNvSpPr/>
      </dsp:nvSpPr>
      <dsp:spPr>
        <a:xfrm>
          <a:off x="7628133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- Output shown live with label and confidence score.</a:t>
          </a:r>
        </a:p>
      </dsp:txBody>
      <dsp:txXfrm>
        <a:off x="7628133" y="2767202"/>
        <a:ext cx="3206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ED3DC-E432-4AEE-84AA-2A9CC2E20856}">
      <dsp:nvSpPr>
        <dsp:cNvPr id="0" name=""/>
        <dsp:cNvSpPr/>
      </dsp:nvSpPr>
      <dsp:spPr>
        <a:xfrm>
          <a:off x="2185565" y="1152"/>
          <a:ext cx="8742263" cy="118176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624" tIns="300168" rIns="169624" bIns="30016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Add sequence models (LSTM) for full word detection.</a:t>
          </a:r>
        </a:p>
      </dsp:txBody>
      <dsp:txXfrm>
        <a:off x="2185565" y="1152"/>
        <a:ext cx="8742263" cy="1181762"/>
      </dsp:txXfrm>
    </dsp:sp>
    <dsp:sp modelId="{AA857BA3-935B-489D-9F32-0F0FE33670FD}">
      <dsp:nvSpPr>
        <dsp:cNvPr id="0" name=""/>
        <dsp:cNvSpPr/>
      </dsp:nvSpPr>
      <dsp:spPr>
        <a:xfrm>
          <a:off x="0" y="1152"/>
          <a:ext cx="2185565" cy="11817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53" tIns="116732" rIns="115653" bIns="1167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Add</a:t>
          </a:r>
        </a:p>
      </dsp:txBody>
      <dsp:txXfrm>
        <a:off x="0" y="1152"/>
        <a:ext cx="2185565" cy="1181762"/>
      </dsp:txXfrm>
    </dsp:sp>
    <dsp:sp modelId="{855D6F3D-1098-4393-885D-7D97554FC3A8}">
      <dsp:nvSpPr>
        <dsp:cNvPr id="0" name=""/>
        <dsp:cNvSpPr/>
      </dsp:nvSpPr>
      <dsp:spPr>
        <a:xfrm>
          <a:off x="2185565" y="1253821"/>
          <a:ext cx="8742263" cy="1181762"/>
        </a:xfrm>
        <a:prstGeom prst="rect">
          <a:avLst/>
        </a:prstGeom>
        <a:solidFill>
          <a:schemeClr val="accent5">
            <a:tint val="40000"/>
            <a:alpha val="90000"/>
            <a:hueOff val="-5972333"/>
            <a:satOff val="1333"/>
            <a:lumOff val="20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5972333"/>
              <a:satOff val="1333"/>
              <a:lumOff val="2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624" tIns="300168" rIns="169624" bIns="30016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Include multi-hand interaction.</a:t>
          </a:r>
        </a:p>
      </dsp:txBody>
      <dsp:txXfrm>
        <a:off x="2185565" y="1253821"/>
        <a:ext cx="8742263" cy="1181762"/>
      </dsp:txXfrm>
    </dsp:sp>
    <dsp:sp modelId="{44B17844-6545-4713-8FF4-83982F6A1C66}">
      <dsp:nvSpPr>
        <dsp:cNvPr id="0" name=""/>
        <dsp:cNvSpPr/>
      </dsp:nvSpPr>
      <dsp:spPr>
        <a:xfrm>
          <a:off x="0" y="1253821"/>
          <a:ext cx="2185565" cy="1181762"/>
        </a:xfrm>
        <a:prstGeom prst="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53" tIns="116732" rIns="115653" bIns="1167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Include</a:t>
          </a:r>
        </a:p>
      </dsp:txBody>
      <dsp:txXfrm>
        <a:off x="0" y="1253821"/>
        <a:ext cx="2185565" cy="1181762"/>
      </dsp:txXfrm>
    </dsp:sp>
    <dsp:sp modelId="{9B6C341D-CD26-41C3-901E-0F2FC593906B}">
      <dsp:nvSpPr>
        <dsp:cNvPr id="0" name=""/>
        <dsp:cNvSpPr/>
      </dsp:nvSpPr>
      <dsp:spPr>
        <a:xfrm>
          <a:off x="2185565" y="2506489"/>
          <a:ext cx="8742263" cy="1181762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624" tIns="300168" rIns="169624" bIns="30016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Improve dataset diversity and lighting conditions.</a:t>
          </a:r>
        </a:p>
      </dsp:txBody>
      <dsp:txXfrm>
        <a:off x="2185565" y="2506489"/>
        <a:ext cx="8742263" cy="1181762"/>
      </dsp:txXfrm>
    </dsp:sp>
    <dsp:sp modelId="{697DB9A5-D82C-4BBF-8EBE-F24695C3FC27}">
      <dsp:nvSpPr>
        <dsp:cNvPr id="0" name=""/>
        <dsp:cNvSpPr/>
      </dsp:nvSpPr>
      <dsp:spPr>
        <a:xfrm>
          <a:off x="0" y="2506489"/>
          <a:ext cx="2185565" cy="1181762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53" tIns="116732" rIns="115653" bIns="1167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Improve</a:t>
          </a:r>
        </a:p>
      </dsp:txBody>
      <dsp:txXfrm>
        <a:off x="0" y="2506489"/>
        <a:ext cx="2185565" cy="1181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5604E-55D7-4AA7-88AC-D749F5558241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51304-9242-4B9D-96CB-D001D3AD84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68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351304-9242-4B9D-96CB-D001D3AD843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85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E514-BE2E-86E3-FA82-1C7453B31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2DD84-E98A-94E0-E469-B55E68258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C8F3A-3C00-66F2-4E24-55A3B3AB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D23E-0096-4D71-9B05-2FF64BEB1DDB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AA2F1-1785-0066-FB15-BF658079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B3626-AAB7-74E1-960D-9FD85694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1FFF-06B2-40B7-8B08-80A2E2B2D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14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43B6-6FFF-68D2-533F-9436E46DA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87728-D133-8A0B-402D-31E2D9844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1E01D-C11B-F5FD-892E-B1FDC5E9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D23E-0096-4D71-9B05-2FF64BEB1DDB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58678-8073-F452-82B3-2308BF24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B24F1-E2D4-3031-892F-23C6E3D9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1FFF-06B2-40B7-8B08-80A2E2B2D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60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DE5193-29E5-4511-940F-FDCD2D5D9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6002A-6B79-FF2E-8486-87EB7EB10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C0C9B-7B21-DB90-7853-9F313B73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D23E-0096-4D71-9B05-2FF64BEB1DDB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FC397-0050-9793-4684-1B9412A9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32D29-1515-13FD-4A93-E409F0C4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1FFF-06B2-40B7-8B08-80A2E2B2D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343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8C27-0B0B-15F2-A4F5-CDA14DA9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4C285-7282-9FA5-CF69-FF94FF6FE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CF4D1-21A9-F614-E5CA-63A1292F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D23E-0096-4D71-9B05-2FF64BEB1DDB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4F64C-DE2A-2E4D-6673-5AFE9CC7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94B51-38CD-6E53-3299-201BEC27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1FFF-06B2-40B7-8B08-80A2E2B2D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60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DAD7-34A5-0539-AF39-15403BB1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EAC35-C37B-4F50-8034-2EE1DE9A2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4EC96-A839-F70E-1A30-CDBC2B15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D23E-0096-4D71-9B05-2FF64BEB1DDB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B4DCC-7C06-E7EC-F7CE-73988FC5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855EC-AD3A-B3F4-2F96-B20A27A3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1FFF-06B2-40B7-8B08-80A2E2B2D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73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F313-5545-020E-9217-1320377DE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BD080-6C46-1131-464C-22635C999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5DD50-BC52-017E-9103-899064A45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D23E-0096-4D71-9B05-2FF64BEB1DDB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6FDB4-AA2E-6570-826D-DF567F0D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DF2AF-858A-7871-B943-125B10E2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1FFF-06B2-40B7-8B08-80A2E2B2D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31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5819-1E56-0548-5688-1811E274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718A9-DE31-75E9-206F-B3FDA8B9F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A84B0-C191-9E30-D214-3329FE2D1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C482B-A15C-B158-01DF-59CCF71F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D23E-0096-4D71-9B05-2FF64BEB1DDB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96816-31C3-1C00-40BB-4A1D5EC5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18F9D-BA52-78E1-E1EC-0A0FDDBB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1FFF-06B2-40B7-8B08-80A2E2B2D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44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D9B1-819A-6B5C-229C-1C05E0BB0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8DED3-F290-32DF-BD57-69F80E00E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BB415-3DF3-F199-EEF4-629C7EDC3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A6B6B-9650-AA9F-BEE4-1F2716BD4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35D57-A6A1-BD23-754B-1EA512E78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9EB0E-D53C-7C7D-E0F2-EE723F78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D23E-0096-4D71-9B05-2FF64BEB1DDB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F5534A-1C3E-6C81-0230-3C217DFF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DAF64E-6C17-41E8-472E-F6CADB42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1FFF-06B2-40B7-8B08-80A2E2B2D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39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2A0C-4059-2F1F-8CF0-548E5096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265CC5-EED4-487A-2C6E-9ACD3DCD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D23E-0096-4D71-9B05-2FF64BEB1DDB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6B4E8-E84A-4915-4AD1-33D70499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B4811-B5DD-CB67-EA50-114522B4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1FFF-06B2-40B7-8B08-80A2E2B2D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43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62CAA-16F3-11FC-2255-D94ACB26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D23E-0096-4D71-9B05-2FF64BEB1DDB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475308-7426-9591-D2AB-FA8A6531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61300-4E3F-C9FE-AB16-8FE8AA77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1FFF-06B2-40B7-8B08-80A2E2B2D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25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A145-E11C-97F4-264E-6D0957CD9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4540E-CA81-23EE-099A-33002E055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8155D-598A-F340-502D-63F94B2AC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42E1D-0B9A-03B8-86D7-6D0E1540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D23E-0096-4D71-9B05-2FF64BEB1DDB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6E313-993D-8B3F-192B-1C52CCFD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1B5B9-5362-C256-FE1B-E0BAB526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1FFF-06B2-40B7-8B08-80A2E2B2D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18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84BE-982C-F1C8-1D7B-CA61F635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50EED8-0AD4-5614-AE4A-BD8869B28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86420-CFB1-1358-F47F-C32572CDB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B485E-537A-D646-443A-0A679EAD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D23E-0096-4D71-9B05-2FF64BEB1DDB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4A668-8075-C8DA-9EE8-D25A7040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278B4-5F1E-E79F-EA5D-564BAC7B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A1FFF-06B2-40B7-8B08-80A2E2B2D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58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D4C83-9AD5-53E1-2427-7171B905B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D6463-4615-E768-DBDD-794F6F0E0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A5F0A-6606-01C1-6FDB-B67E5F82C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4BD23E-0096-4D71-9B05-2FF64BEB1DDB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371BC-4796-1815-BA8A-369DC18F4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916A9-EA7D-5517-307D-2B5DE2754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EA1FFF-06B2-40B7-8B08-80A2E2B2DD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15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AA870-CF46-840E-DF38-AE9465886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GB" sz="4800">
                <a:solidFill>
                  <a:srgbClr val="FFFFFF"/>
                </a:solidFill>
              </a:rPr>
              <a:t>Arabic Sign Language Detection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85ED6-FF52-E89E-68A9-86E5495C9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GB">
                <a:solidFill>
                  <a:srgbClr val="FFFFFF"/>
                </a:solidFill>
              </a:rPr>
              <a:t>Using MediaPipe &amp; Keras</a:t>
            </a:r>
          </a:p>
        </p:txBody>
      </p:sp>
    </p:spTree>
    <p:extLst>
      <p:ext uri="{BB962C8B-B14F-4D97-AF65-F5344CB8AC3E}">
        <p14:creationId xmlns:p14="http://schemas.microsoft.com/office/powerpoint/2010/main" val="2069498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AF521-8DBE-0A4D-330A-7FC6BD5D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1CB5A-BEAD-5DAE-6046-A0A5DF32F6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2BAF37-7730-46A2-C562-F2D7DF928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384" y="771162"/>
            <a:ext cx="3211232" cy="4158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946C3E-7C14-E071-911E-9A327604D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98" y="545472"/>
            <a:ext cx="3984521" cy="46103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27D79A-1005-FC73-ECAB-1C1BC4763A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52" y="988101"/>
            <a:ext cx="3842985" cy="372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35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20764-2B16-ABF1-1EB0-8295CA5B1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 Improvements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D81BC64-8C48-EAB2-3601-1B5DF1209D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341971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3890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F2A3F-AEC1-04A4-DD4F-335A10BC7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GB" sz="400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44311-69D8-C05F-B74C-EC4E77094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GB" sz="2000">
                <a:solidFill>
                  <a:schemeClr val="tx2"/>
                </a:solidFill>
              </a:rPr>
              <a:t>Questions?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DDB2A58-5DDB-9A93-EC6B-DB71A820A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593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8C2C5-FEF3-39F0-8838-38D8A3EB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Objective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BB3487C-3871-E366-6562-4CB76617F3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209422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002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CB00A-CBDB-B951-7D7B-EEA1F825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Overview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C5F1B80-D5F8-E82D-AC89-C20F917EFE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700279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03C2B34-32AB-1176-4046-73D8F8D25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001" y="809898"/>
            <a:ext cx="5505974" cy="233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9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9E3A-94FD-A2BC-A298-7CEC44F7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47942-49F7-63E2-8F54-DA484A887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73784-BB8D-7FBB-C9E7-7CB9B9D17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29" y="1344081"/>
            <a:ext cx="11627141" cy="531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7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BB74B-0658-6C25-0AC1-E1E32B45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Architecture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C67E86A-136C-70F5-1878-585FE6ACC5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090467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727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CE274-21E5-A5BF-8016-45C7289F0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Training &amp; Validation Results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D08EF7A7-8AF0-0FD4-79CA-B2AF338E31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713118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22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C0A3-425F-56A0-47CB-54D46B01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E925C-38CA-BE62-773B-2D9D34DE72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A040A-0A4D-03F3-6184-D27D13B27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1" y="731514"/>
            <a:ext cx="10872238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3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B98E-EB02-9B8F-DFAE-F31C3645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06D9A-3758-155D-95FF-09AC284EF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B5C76-D2CE-07B9-FE25-054F04A7F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72" y="0"/>
            <a:ext cx="11501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47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83E15-3336-F5B6-D83B-10C7943D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Real-Time Detection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FC869AA-54AC-D74F-A8CA-888256093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650967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653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216</Words>
  <Application>Microsoft Office PowerPoint</Application>
  <PresentationFormat>Widescreen</PresentationFormat>
  <Paragraphs>36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Arabic Sign Language Detection</vt:lpstr>
      <vt:lpstr>Project Objective</vt:lpstr>
      <vt:lpstr>Dataset Overview</vt:lpstr>
      <vt:lpstr>data</vt:lpstr>
      <vt:lpstr>Model Architecture</vt:lpstr>
      <vt:lpstr>Training &amp; Validation Results</vt:lpstr>
      <vt:lpstr>PowerPoint Presentation</vt:lpstr>
      <vt:lpstr>PowerPoint Presentation</vt:lpstr>
      <vt:lpstr>Real-Time Detection</vt:lpstr>
      <vt:lpstr>PowerPoint Presentation</vt:lpstr>
      <vt:lpstr>Future Improvements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mahmoud abdulaziz</dc:creator>
  <cp:lastModifiedBy>Ebrahim Yousry Abd allah</cp:lastModifiedBy>
  <cp:revision>2</cp:revision>
  <dcterms:created xsi:type="dcterms:W3CDTF">2025-05-16T12:07:29Z</dcterms:created>
  <dcterms:modified xsi:type="dcterms:W3CDTF">2025-05-16T12:37:28Z</dcterms:modified>
</cp:coreProperties>
</file>