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6" r:id="rId2"/>
    <p:sldId id="257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>
      <p:cViewPr varScale="1">
        <p:scale>
          <a:sx n="85" d="100"/>
          <a:sy n="85" d="100"/>
        </p:scale>
        <p:origin x="36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ebrah\Desktop\B.C\exam\Capstone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8"/>
    </mc:Choice>
    <mc:Fallback>
      <c:style val="8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00" b="1" dirty="0" err="1"/>
              <a:t>RowanGo</a:t>
            </a:r>
            <a:r>
              <a:rPr lang="en-US" sz="1800" b="1" baseline="0" dirty="0"/>
              <a:t> App Effect on Sales</a:t>
            </a:r>
            <a:endParaRPr lang="en-US" sz="1800" b="1" dirty="0"/>
          </a:p>
        </c:rich>
      </c:tx>
      <c:layout>
        <c:manualLayout>
          <c:xMode val="edge"/>
          <c:yMode val="edge"/>
          <c:x val="0.36396852376237709"/>
          <c:y val="1.986353982747264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013670166229223"/>
          <c:y val="0.21743110236220473"/>
          <c:w val="0.82764107611548554"/>
          <c:h val="0.6149843248760571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Q2 Sales</c:v>
                </c:pt>
              </c:strCache>
            </c:strRef>
          </c:tx>
          <c:spPr>
            <a:solidFill>
              <a:schemeClr val="accent6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Store 1</c:v>
                </c:pt>
                <c:pt idx="1">
                  <c:v>Store 2</c:v>
                </c:pt>
                <c:pt idx="2">
                  <c:v>Store 3</c:v>
                </c:pt>
                <c:pt idx="3">
                  <c:v>Total</c:v>
                </c:pt>
              </c:strCache>
            </c:strRef>
          </c:cat>
          <c:val>
            <c:numRef>
              <c:f>Sheet1!$B$2:$B$5</c:f>
              <c:numCache>
                <c:formatCode>"$"#,##0_);[Red]\("$"#,##0\)</c:formatCode>
                <c:ptCount val="4"/>
                <c:pt idx="0">
                  <c:v>45589</c:v>
                </c:pt>
                <c:pt idx="1">
                  <c:v>48293</c:v>
                </c:pt>
                <c:pt idx="2">
                  <c:v>53948</c:v>
                </c:pt>
                <c:pt idx="3">
                  <c:v>147830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3E-4DCE-A59E-AAF9962134D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Predicted Q3 Post-Release Sales</c:v>
                </c:pt>
              </c:strCache>
            </c:strRef>
          </c:tx>
          <c:spPr>
            <a:solidFill>
              <a:schemeClr val="accent6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Store 1</c:v>
                </c:pt>
                <c:pt idx="1">
                  <c:v>Store 2</c:v>
                </c:pt>
                <c:pt idx="2">
                  <c:v>Store 3</c:v>
                </c:pt>
                <c:pt idx="3">
                  <c:v>Total</c:v>
                </c:pt>
              </c:strCache>
            </c:strRef>
          </c:cat>
          <c:val>
            <c:numRef>
              <c:f>Sheet1!$C$2:$C$5</c:f>
              <c:numCache>
                <c:formatCode>"$"#,##0_);[Red]\("$"#,##0\)</c:formatCode>
                <c:ptCount val="4"/>
                <c:pt idx="0">
                  <c:v>60300</c:v>
                </c:pt>
                <c:pt idx="1">
                  <c:v>68700</c:v>
                </c:pt>
                <c:pt idx="2">
                  <c:v>75000</c:v>
                </c:pt>
                <c:pt idx="3" formatCode="#,##0">
                  <c:v>204000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13E-4DCE-A59E-AAF9962134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58651552"/>
        <c:axId val="358657784"/>
      </c:barChart>
      <c:catAx>
        <c:axId val="358651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8657784"/>
        <c:crosses val="autoZero"/>
        <c:auto val="1"/>
        <c:lblAlgn val="ctr"/>
        <c:lblOffset val="100"/>
        <c:noMultiLvlLbl val="0"/>
      </c:catAx>
      <c:valAx>
        <c:axId val="3586577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&quot;$&quot;#,##0_);[Red]\(&quot;$&quot;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865155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6">
  <a:schemeClr val="accent6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9F49B061-E262-4E62-953C-E6061E17B77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1CAC3FC3-BDEE-4ED9-93B0-2E9BDC31A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39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B061-E262-4E62-953C-E6061E17B77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3FC3-BDEE-4ED9-93B0-2E9BDC31A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173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B061-E262-4E62-953C-E6061E17B77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3FC3-BDEE-4ED9-93B0-2E9BDC31A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82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B061-E262-4E62-953C-E6061E17B77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3FC3-BDEE-4ED9-93B0-2E9BDC31AC29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763442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B061-E262-4E62-953C-E6061E17B77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3FC3-BDEE-4ED9-93B0-2E9BDC31A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971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B061-E262-4E62-953C-E6061E17B77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3FC3-BDEE-4ED9-93B0-2E9BDC31A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208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B061-E262-4E62-953C-E6061E17B77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3FC3-BDEE-4ED9-93B0-2E9BDC31A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191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B061-E262-4E62-953C-E6061E17B77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3FC3-BDEE-4ED9-93B0-2E9BDC31A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472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B061-E262-4E62-953C-E6061E17B77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3FC3-BDEE-4ED9-93B0-2E9BDC31A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00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B061-E262-4E62-953C-E6061E17B77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3FC3-BDEE-4ED9-93B0-2E9BDC31A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74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B061-E262-4E62-953C-E6061E17B77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3FC3-BDEE-4ED9-93B0-2E9BDC31A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82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B061-E262-4E62-953C-E6061E17B77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3FC3-BDEE-4ED9-93B0-2E9BDC31A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7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B061-E262-4E62-953C-E6061E17B77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3FC3-BDEE-4ED9-93B0-2E9BDC31A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03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B061-E262-4E62-953C-E6061E17B77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3FC3-BDEE-4ED9-93B0-2E9BDC31A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644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B061-E262-4E62-953C-E6061E17B77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3FC3-BDEE-4ED9-93B0-2E9BDC31A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067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B061-E262-4E62-953C-E6061E17B77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3FC3-BDEE-4ED9-93B0-2E9BDC31A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907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9B061-E262-4E62-953C-E6061E17B77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C3FC3-BDEE-4ED9-93B0-2E9BDC31A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2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9B061-E262-4E62-953C-E6061E17B770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C3FC3-BDEE-4ED9-93B0-2E9BDC31AC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3020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N_ZlMNCl9UQ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FBED7-CC96-4CF2-9381-0FCBA6458D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RowanGo App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D0FEE5-7A35-40E8-8B29-5ACDFAA0B24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Rowan Retail</a:t>
            </a:r>
          </a:p>
        </p:txBody>
      </p:sp>
    </p:spTree>
    <p:extLst>
      <p:ext uri="{BB962C8B-B14F-4D97-AF65-F5344CB8AC3E}">
        <p14:creationId xmlns:p14="http://schemas.microsoft.com/office/powerpoint/2010/main" val="3046560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D6EB02CB-AC12-4253-A57D-B1A5470BDB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5191343"/>
              </p:ext>
            </p:extLst>
          </p:nvPr>
        </p:nvGraphicFramePr>
        <p:xfrm>
          <a:off x="2054411" y="380465"/>
          <a:ext cx="8083177" cy="51148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84549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990CFF48-1564-4F07-8A25-D22C3921B7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7031486"/>
              </p:ext>
            </p:extLst>
          </p:nvPr>
        </p:nvGraphicFramePr>
        <p:xfrm>
          <a:off x="2084846" y="1418472"/>
          <a:ext cx="8187915" cy="33609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Worksheet" r:id="rId3" imgW="5638800" imgH="2314575" progId="Excel.Sheet.12">
                  <p:embed/>
                </p:oleObj>
              </mc:Choice>
              <mc:Fallback>
                <p:oleObj name="Worksheet" r:id="rId3" imgW="5638800" imgH="2314575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084846" y="1418472"/>
                        <a:ext cx="8187915" cy="336091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2F909E6C-FDEC-4701-ABD1-2D6724D52A44}"/>
              </a:ext>
            </a:extLst>
          </p:cNvPr>
          <p:cNvSpPr txBox="1">
            <a:spLocks/>
          </p:cNvSpPr>
          <p:nvPr/>
        </p:nvSpPr>
        <p:spPr>
          <a:xfrm>
            <a:off x="1840565" y="437497"/>
            <a:ext cx="5627035" cy="58448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Access Dataset</a:t>
            </a:r>
          </a:p>
        </p:txBody>
      </p:sp>
    </p:spTree>
    <p:extLst>
      <p:ext uri="{BB962C8B-B14F-4D97-AF65-F5344CB8AC3E}">
        <p14:creationId xmlns:p14="http://schemas.microsoft.com/office/powerpoint/2010/main" val="1576870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Box 1" descr="Text box sidebar">
            <a:extLst>
              <a:ext uri="{FF2B5EF4-FFF2-40B4-BE49-F238E27FC236}">
                <a16:creationId xmlns:a16="http://schemas.microsoft.com/office/drawing/2014/main" id="{2284979D-0870-4D5F-AB67-B5DDB2226A4B}"/>
              </a:ext>
            </a:extLst>
          </p:cNvPr>
          <p:cNvSpPr txBox="1">
            <a:spLocks/>
          </p:cNvSpPr>
          <p:nvPr/>
        </p:nvSpPr>
        <p:spPr>
          <a:xfrm>
            <a:off x="771412" y="1500450"/>
            <a:ext cx="2590352" cy="3430139"/>
          </a:xfrm>
          <a:prstGeom prst="rect">
            <a:avLst/>
          </a:prstGeom>
          <a:noFill/>
          <a:ln w="6350">
            <a:noFill/>
          </a:ln>
          <a:effectLst/>
        </p:spPr>
        <p:txBody>
          <a:bodyPr rot="0" spcFirstLastPara="0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82880" marR="182880" algn="just">
              <a:lnSpc>
                <a:spcPct val="90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600" b="1" kern="100" cap="all" dirty="0" err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RowanGo</a:t>
            </a:r>
            <a:r>
              <a:rPr lang="en-US" sz="1600" b="1" kern="100" cap="all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Giveaway</a:t>
            </a:r>
          </a:p>
          <a:p>
            <a:pPr marL="182880" marR="182880" algn="just">
              <a:lnSpc>
                <a:spcPct val="130000"/>
              </a:lnSpc>
              <a:spcBef>
                <a:spcPts val="0"/>
              </a:spcBef>
              <a:spcAft>
                <a:spcPts val="900"/>
              </a:spcAft>
            </a:pPr>
            <a:r>
              <a:rPr lang="en-US" sz="1600" kern="1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orbel" panose="020B0503020204020204" pitchFamily="34" charset="0"/>
                <a:cs typeface="Times New Roman" panose="02020603050405020304" pitchFamily="18" charset="0"/>
              </a:rPr>
              <a:t>To promote the new </a:t>
            </a:r>
            <a:r>
              <a:rPr lang="en-US" sz="1600" kern="100" dirty="0" err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orbel" panose="020B0503020204020204" pitchFamily="34" charset="0"/>
                <a:cs typeface="Times New Roman" panose="02020603050405020304" pitchFamily="18" charset="0"/>
              </a:rPr>
              <a:t>RowanGo</a:t>
            </a:r>
            <a:r>
              <a:rPr lang="en-US" sz="1600" kern="1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orbel" panose="020B0503020204020204" pitchFamily="34" charset="0"/>
                <a:cs typeface="Times New Roman" panose="02020603050405020304" pitchFamily="18" charset="0"/>
              </a:rPr>
              <a:t> app, customers who use the </a:t>
            </a:r>
            <a:r>
              <a:rPr lang="en-US" sz="1600" kern="100" dirty="0" err="1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orbel" panose="020B0503020204020204" pitchFamily="34" charset="0"/>
                <a:cs typeface="Times New Roman" panose="02020603050405020304" pitchFamily="18" charset="0"/>
              </a:rPr>
              <a:t>RowanGo</a:t>
            </a:r>
            <a:r>
              <a:rPr lang="en-US" sz="1600" kern="100" dirty="0">
                <a:solidFill>
                  <a:schemeClr val="bg2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Corbel" panose="020B0503020204020204" pitchFamily="34" charset="0"/>
                <a:cs typeface="Times New Roman" panose="02020603050405020304" pitchFamily="18" charset="0"/>
              </a:rPr>
              <a:t> app on a purchase of $10 or more on June 1 –5 will receive an additional coupon for $5 off any purchase between June 5–10. </a:t>
            </a:r>
            <a:endParaRPr lang="en-US" sz="1600" kern="100" dirty="0">
              <a:solidFill>
                <a:schemeClr val="bg2">
                  <a:lumMod val="50000"/>
                </a:schemeClr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orbel" panose="020B05030202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100" dirty="0">
                <a:effectLst/>
                <a:latin typeface="Corbel" panose="020B0503020204020204" pitchFamily="34" charset="0"/>
                <a:ea typeface="Corbel" panose="020B0503020204020204" pitchFamily="34" charset="0"/>
                <a:cs typeface="Times New Roman" panose="02020603050405020304" pitchFamily="18" charset="0"/>
              </a:rPr>
              <a:t> </a:t>
            </a:r>
            <a:endParaRPr lang="en-US" sz="1100" dirty="0">
              <a:effectLst/>
              <a:latin typeface="Corbel" panose="020B0503020204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800"/>
              </a:spcAft>
            </a:pPr>
            <a:r>
              <a:rPr lang="en-US" sz="1100" b="1" cap="small" dirty="0">
                <a:solidFill>
                  <a:srgbClr val="565349"/>
                </a:solidFill>
                <a:effectLst/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2999457-D3D6-4D51-A8B9-A3F8B91F03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247" y="617457"/>
            <a:ext cx="4976903" cy="543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772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Modern Applications - The People Story for Business">
            <a:hlinkClick r:id="" action="ppaction://media"/>
            <a:extLst>
              <a:ext uri="{FF2B5EF4-FFF2-40B4-BE49-F238E27FC236}">
                <a16:creationId xmlns:a16="http://schemas.microsoft.com/office/drawing/2014/main" id="{0E2286B4-F328-41FE-B36B-C794D3583A6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33705" y="362698"/>
            <a:ext cx="7724589" cy="528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856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61</TotalTime>
  <Words>57</Words>
  <Application>Microsoft Office PowerPoint</Application>
  <PresentationFormat>Widescreen</PresentationFormat>
  <Paragraphs>9</Paragraphs>
  <Slides>5</Slides>
  <Notes>0</Notes>
  <HiddenSlides>0</HiddenSlides>
  <MMClips>1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Corbel</vt:lpstr>
      <vt:lpstr>Times New Roman</vt:lpstr>
      <vt:lpstr>Tw Cen MT</vt:lpstr>
      <vt:lpstr>Circuit</vt:lpstr>
      <vt:lpstr>Worksheet</vt:lpstr>
      <vt:lpstr>RowanGo App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RowanGo App</dc:title>
  <dc:creator>Marie Stirk</dc:creator>
  <cp:lastModifiedBy>Khalil Ebrahim</cp:lastModifiedBy>
  <cp:revision>9</cp:revision>
  <dcterms:created xsi:type="dcterms:W3CDTF">2017-08-01T21:07:55Z</dcterms:created>
  <dcterms:modified xsi:type="dcterms:W3CDTF">2024-12-11T01:19:28Z</dcterms:modified>
</cp:coreProperties>
</file>