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5EFE9-A635-4366-AE5E-44EF3EBE949C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6ACEA-E464-4572-8FB4-E2BA9BB91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33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5E6AC-F604-4996-A02B-F41B9E1FE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70EC4-7332-4594-A57B-5FD161BAB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85F21-3987-48EB-AB51-D19464E3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0967D-3A69-4E4B-9D6F-AE2DEF71EF3E}" type="datetime1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80536-CE2B-44CF-9EFF-E1602305C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Division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1AECA-4750-4637-AE80-A8703FD0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BB95-248E-4A8D-938E-F3B5F8762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97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BA85-AB41-4ABB-A10A-BBE60AB89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E3E82-C3D2-4954-900F-E170E8F79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6E1AA-AB6A-4D74-9743-DD0E8012F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2FCE-0873-40CC-A2D0-EA592A576E30}" type="datetime1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FC6F6-90A4-420A-8401-88F48C141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Division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E1757-0835-4F1E-B87F-AEAE213F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BB95-248E-4A8D-938E-F3B5F8762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4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66C94D-AB26-4017-A634-E01B5E7C3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71452-6024-464F-A285-4F656B687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08896-8D77-437E-B791-BE15ECD4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7148-66F0-4A5D-96E1-EEABDA7A728C}" type="datetime1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434A1-4A67-4A65-B5AE-5C64E0F3A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Division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64630-5E44-4E74-999C-BF57A8D85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BB95-248E-4A8D-938E-F3B5F8762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8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84D-DDF2-4581-B6AB-E700DD066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BBE2F-A1AF-4DBA-82D6-4B80149DA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E431E-C9D5-4F4F-9BDF-C4EC5CAF5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B937-2AFF-48D3-AB50-FFFACE067D1C}" type="datetime1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D8FA2-370F-45F9-9E75-8B52A5B0C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Division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1DA16-6987-4241-9E2D-3922E764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BB95-248E-4A8D-938E-F3B5F8762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3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DAFA-9A9D-4BF2-9854-727F5818E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4CACE-693A-4303-901E-6F029950A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C3061-7573-4E5F-9EDF-9ACF0F4AB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1E8-9D86-4B13-86D9-AFD44E4397BF}" type="datetime1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BF07F-307A-4D20-94E5-4E63D414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Division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CBF21-3A26-4150-AFCA-6E7BB9858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BB95-248E-4A8D-938E-F3B5F8762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1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3A473-CF23-431D-882A-2EF8A91D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104F5-8866-4B1F-AE76-6DEC363D9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E1C31-403B-4A78-A158-3B00A1A84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B0C77-D769-4AAB-842C-CD5B4EE3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D690E-A542-455D-8F99-5EED84602FB8}" type="datetime1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33EE8-0106-4A30-B2BF-92947FD30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Division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09D77-4B97-4880-9F9D-CBFEE58F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BB95-248E-4A8D-938E-F3B5F8762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9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1F24C-B176-4DC3-B5AA-6FD1E89C4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58B1D-8DD7-44A5-8D92-150A25E5F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1E0DB-B481-4D73-B515-A2A3FDEFD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0344B-E532-4A99-8113-5AE38F043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AD5538-6E2A-4887-A576-1BA2A6376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124DAC-EE99-4EDC-BAE2-952DBE44A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4CF0-5A00-411E-99D5-4ACD7F5E0092}" type="datetime1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5A22B3-D094-486E-A00D-4F8DEE7C6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Division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13C92C-373B-4B06-A0A3-0EB69776A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BB95-248E-4A8D-938E-F3B5F8762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6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F3290-AE53-41AD-A7FE-55AB7C2A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354EF-87AB-4197-AA91-80865AD5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CF07-CC00-466E-A068-894012523CE2}" type="datetime1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922FF-268B-44E9-A442-7CFE7243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Division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386C9-C3C0-47EA-8354-4D8010E6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BB95-248E-4A8D-938E-F3B5F8762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1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3024F7-12A3-4A1A-B15A-AC5CA7DF3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809D-3B5A-4660-95C8-AAF4CEA2910B}" type="datetime1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6EB78-74FD-43F2-8749-65150D948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Division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C5E94-07F1-4B29-AD4D-C24EC3BF0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BB95-248E-4A8D-938E-F3B5F8762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06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A7D5-1A49-4141-B4DB-D78596A02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5BC0F-F1D5-43BB-ACF9-5557A4E58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2CECB-F550-4019-AEF7-AB5D2D55E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F5966-827D-4C45-B914-D70A9FA63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89471-913A-4FE1-91E9-F68FAD58ED28}" type="datetime1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34E81-22B9-41EC-B619-EC1590F9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Division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295F8-50A2-45D6-BF03-069CFDCB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BB95-248E-4A8D-938E-F3B5F8762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5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A39D-11A4-49A2-851C-699631AE1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B1CD9B-7B42-48DA-B465-B9C41635B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05BE5-296A-4E8F-9642-D7FE994FF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87AE7-2D8B-4575-84A2-5A23A282D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28C4-C829-4D31-AD84-0109068BA6B8}" type="datetime1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3E99E-DBBA-47B7-8249-B487F42D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Division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79594-95B8-4E66-95EB-F023DA347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BB95-248E-4A8D-938E-F3B5F8762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490177-AD49-4837-B05D-320212EAC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1400B-2D21-4BB1-ADEA-B4900B8C5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3ABC2-1B4D-43CB-9347-4B6CE379D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943F2-5E9F-48C4-8D7C-A190B23934CB}" type="datetime1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1BAE6-4459-452E-A2DF-99EF14A71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Analytics Division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A89C9-FD8F-4D8C-810B-93B700590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2BB95-248E-4A8D-938E-F3B5F8762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2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QFPQK5xWCw?si=hY2o2zXeh7gn5tuk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273D-C7E5-499F-B28B-12DCD6ED5F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is Week 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B3CFE-E333-40A5-AB4F-D76E8709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E8D0-B993-474C-85A5-205B55C7F018}" type="datetime1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5377-1C91-412E-ADC1-40EF9A44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Division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929E6-AF15-4766-BF88-83272E1C7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BB95-248E-4A8D-938E-F3B5F87622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139E5-C334-42C8-B22F-5B1EBC8E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  <a:hlinkMouseOver r:id="" action="ppaction://hlinkshowjump?jump=nextslide"/>
              </a:rPr>
              <a:t>Sales Data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843D3-32C5-4A67-BCB3-AB9F1F68B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Presentation provides an look of 3 years worth of sales data for the Northwest regional store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F9CCB-8235-4C9A-AD4C-E0E961B9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E01D-FABE-4151-9B06-9635C512D567}" type="datetime1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CF503-E860-4FA7-9FCD-1BE30B3E6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Division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F81F3-D7B1-4D36-BC97-7F0C9E85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BB95-248E-4A8D-938E-F3B5F87622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9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E452B-E87A-44D9-9D6B-159803D2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80CD0-8F50-4ED6-9EFB-17F5282C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8812-627B-4D43-8073-E77FCCA6A9EE}" type="datetime1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783D0-EA77-41BC-847F-56D39ABBC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Division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1EFA5-721C-4460-AB65-B8842B77D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BB95-248E-4A8D-938E-F3B5F87622A6}" type="slidenum">
              <a:rPr lang="en-US" smtClean="0"/>
              <a:t>3</a:t>
            </a:fld>
            <a:endParaRPr lang="en-US"/>
          </a:p>
        </p:txBody>
      </p:sp>
      <p:pic>
        <p:nvPicPr>
          <p:cNvPr id="10" name="Online Media 9">
            <a:hlinkClick r:id="" action="ppaction://media"/>
            <a:extLst>
              <a:ext uri="{FF2B5EF4-FFF2-40B4-BE49-F238E27FC236}">
                <a16:creationId xmlns:a16="http://schemas.microsoft.com/office/drawing/2014/main" id="{E39BF92C-B3FE-45B3-8068-7FE0F24AB341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66768" y="1642669"/>
            <a:ext cx="6351398" cy="3572661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2449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39359-2478-4C39-91E0-D4362EEE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Slides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48767-28EB-418B-A62E-D9A57E5B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4C96-47DE-4531-8A3D-4E6A4FCB9F76}" type="datetime1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60C78-CB83-4853-994D-96AD3152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Division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8C6ED-8623-4D96-894D-97FCE96C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BB95-248E-4A8D-938E-F3B5F87622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0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43</Words>
  <Application>Microsoft Office PowerPoint</Application>
  <PresentationFormat>Widescreen</PresentationFormat>
  <Paragraphs>17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This is Week 4</vt:lpstr>
      <vt:lpstr>Sales Data Review</vt:lpstr>
      <vt:lpstr>Song</vt:lpstr>
      <vt:lpstr>Last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6</cp:revision>
  <dcterms:created xsi:type="dcterms:W3CDTF">2024-10-02T00:00:48Z</dcterms:created>
  <dcterms:modified xsi:type="dcterms:W3CDTF">2024-10-02T00:53:11Z</dcterms:modified>
</cp:coreProperties>
</file>