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sldIdLst>
    <p:sldId id="293" r:id="rId5"/>
    <p:sldId id="296" r:id="rId6"/>
    <p:sldId id="297" r:id="rId7"/>
    <p:sldId id="299" r:id="rId8"/>
    <p:sldId id="298" r:id="rId9"/>
    <p:sldId id="301" r:id="rId10"/>
    <p:sldId id="302" r:id="rId11"/>
    <p:sldId id="306" r:id="rId12"/>
    <p:sldId id="308" r:id="rId13"/>
    <p:sldId id="309" r:id="rId14"/>
    <p:sldId id="311" r:id="rId15"/>
    <p:sldId id="313" r:id="rId16"/>
    <p:sldId id="317" r:id="rId17"/>
    <p:sldId id="314" r:id="rId18"/>
    <p:sldId id="315" r:id="rId19"/>
    <p:sldId id="316" r:id="rId20"/>
    <p:sldId id="3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DADC"/>
    <a:srgbClr val="4D7C9F"/>
    <a:srgbClr val="F2FA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623B33-5B6A-4187-ACE7-1BC818CC530B}" type="doc">
      <dgm:prSet loTypeId="urn:microsoft.com/office/officeart/2018/2/layout/IconCircle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8ABF956F-35B6-4D38-BAA2-A45AC6BA78E9}">
      <dgm:prSet/>
      <dgm:spPr/>
      <dgm:t>
        <a:bodyPr/>
        <a:lstStyle/>
        <a:p>
          <a:r>
            <a:rPr lang="en-US" dirty="0"/>
            <a:t>Essam Ali Abdo        (Team Leader)</a:t>
          </a:r>
        </a:p>
      </dgm:t>
    </dgm:pt>
    <dgm:pt modelId="{3456CD4A-C162-4AE3-94E6-99FB3D85E9CE}" type="parTrans" cxnId="{ED5CD238-1779-4A52-8775-30FE476B981B}">
      <dgm:prSet/>
      <dgm:spPr/>
      <dgm:t>
        <a:bodyPr/>
        <a:lstStyle/>
        <a:p>
          <a:endParaRPr lang="en-US"/>
        </a:p>
      </dgm:t>
    </dgm:pt>
    <dgm:pt modelId="{FA5AB4C7-3629-4E69-B79D-6DA8CF181ECA}" type="sibTrans" cxnId="{ED5CD238-1779-4A52-8775-30FE476B981B}">
      <dgm:prSet/>
      <dgm:spPr/>
      <dgm:t>
        <a:bodyPr/>
        <a:lstStyle/>
        <a:p>
          <a:endParaRPr lang="en-US"/>
        </a:p>
      </dgm:t>
    </dgm:pt>
    <dgm:pt modelId="{6B7610C2-121E-40E0-92A7-5F8F812BC77D}">
      <dgm:prSet/>
      <dgm:spPr/>
      <dgm:t>
        <a:bodyPr/>
        <a:lstStyle/>
        <a:p>
          <a:r>
            <a:rPr lang="en-US" dirty="0"/>
            <a:t>Ebrahim Mohamed Hassan</a:t>
          </a:r>
        </a:p>
      </dgm:t>
    </dgm:pt>
    <dgm:pt modelId="{8A395CDC-AF0D-4834-B7AD-26126FC1A7DC}" type="parTrans" cxnId="{FCF004B1-5226-49EA-9134-3C9E7F994A30}">
      <dgm:prSet/>
      <dgm:spPr/>
      <dgm:t>
        <a:bodyPr/>
        <a:lstStyle/>
        <a:p>
          <a:endParaRPr lang="en-US"/>
        </a:p>
      </dgm:t>
    </dgm:pt>
    <dgm:pt modelId="{25AC4144-5041-44AF-B5FB-83E725FF8A7D}" type="sibTrans" cxnId="{FCF004B1-5226-49EA-9134-3C9E7F994A30}">
      <dgm:prSet/>
      <dgm:spPr/>
      <dgm:t>
        <a:bodyPr/>
        <a:lstStyle/>
        <a:p>
          <a:endParaRPr lang="en-US"/>
        </a:p>
      </dgm:t>
    </dgm:pt>
    <dgm:pt modelId="{C84ADF61-5EAE-4A1F-B5F7-EA761E4C8D66}">
      <dgm:prSet/>
      <dgm:spPr/>
      <dgm:t>
        <a:bodyPr/>
        <a:lstStyle/>
        <a:p>
          <a:r>
            <a:rPr lang="en-US"/>
            <a:t>Alaa El-diin Mohamed </a:t>
          </a:r>
        </a:p>
      </dgm:t>
    </dgm:pt>
    <dgm:pt modelId="{E079145B-62E5-421B-9EA0-0768C38CB47A}" type="parTrans" cxnId="{90D478AB-144D-407A-B0B4-C15208BDBA24}">
      <dgm:prSet/>
      <dgm:spPr/>
      <dgm:t>
        <a:bodyPr/>
        <a:lstStyle/>
        <a:p>
          <a:endParaRPr lang="en-US"/>
        </a:p>
      </dgm:t>
    </dgm:pt>
    <dgm:pt modelId="{E318FC4E-270C-43F6-B161-6BAE1D72935E}" type="sibTrans" cxnId="{90D478AB-144D-407A-B0B4-C15208BDBA24}">
      <dgm:prSet/>
      <dgm:spPr/>
      <dgm:t>
        <a:bodyPr/>
        <a:lstStyle/>
        <a:p>
          <a:endParaRPr lang="en-US"/>
        </a:p>
      </dgm:t>
    </dgm:pt>
    <dgm:pt modelId="{E444F5CE-871E-48F5-8CBA-48BA5E6F7A25}">
      <dgm:prSet/>
      <dgm:spPr/>
      <dgm:t>
        <a:bodyPr/>
        <a:lstStyle/>
        <a:p>
          <a:r>
            <a:rPr lang="en-US" dirty="0"/>
            <a:t>Khaled Mohamed       Abo hashim</a:t>
          </a:r>
        </a:p>
      </dgm:t>
    </dgm:pt>
    <dgm:pt modelId="{DFD108D1-44DE-4E15-804F-F2064F30D65D}" type="parTrans" cxnId="{7F6F30D7-6615-4124-A3C5-967058559837}">
      <dgm:prSet/>
      <dgm:spPr/>
      <dgm:t>
        <a:bodyPr/>
        <a:lstStyle/>
        <a:p>
          <a:endParaRPr lang="en-US"/>
        </a:p>
      </dgm:t>
    </dgm:pt>
    <dgm:pt modelId="{FD2DF1E3-5157-4DA6-A54E-0436A506CE9D}" type="sibTrans" cxnId="{7F6F30D7-6615-4124-A3C5-967058559837}">
      <dgm:prSet/>
      <dgm:spPr/>
      <dgm:t>
        <a:bodyPr/>
        <a:lstStyle/>
        <a:p>
          <a:endParaRPr lang="en-US"/>
        </a:p>
      </dgm:t>
    </dgm:pt>
    <dgm:pt modelId="{51E20F11-C5CD-41D4-9A81-8082230D348F}" type="pres">
      <dgm:prSet presAssocID="{A5623B33-5B6A-4187-ACE7-1BC818CC530B}" presName="root" presStyleCnt="0">
        <dgm:presLayoutVars>
          <dgm:dir/>
          <dgm:resizeHandles val="exact"/>
        </dgm:presLayoutVars>
      </dgm:prSet>
      <dgm:spPr/>
    </dgm:pt>
    <dgm:pt modelId="{4106D70B-AE6F-46BE-802E-7C318DE8F41C}" type="pres">
      <dgm:prSet presAssocID="{A5623B33-5B6A-4187-ACE7-1BC818CC530B}" presName="container" presStyleCnt="0">
        <dgm:presLayoutVars>
          <dgm:dir/>
          <dgm:resizeHandles val="exact"/>
        </dgm:presLayoutVars>
      </dgm:prSet>
      <dgm:spPr/>
    </dgm:pt>
    <dgm:pt modelId="{A6122DC3-2403-49DE-814B-A5DEBA1251ED}" type="pres">
      <dgm:prSet presAssocID="{8ABF956F-35B6-4D38-BAA2-A45AC6BA78E9}" presName="compNode" presStyleCnt="0"/>
      <dgm:spPr/>
    </dgm:pt>
    <dgm:pt modelId="{C50B5D51-C032-4DE0-935D-9CC1A4813D04}" type="pres">
      <dgm:prSet presAssocID="{8ABF956F-35B6-4D38-BAA2-A45AC6BA78E9}" presName="iconBgRect" presStyleLbl="bgShp" presStyleIdx="0" presStyleCnt="4"/>
      <dgm:spPr/>
    </dgm:pt>
    <dgm:pt modelId="{8BED9E52-7147-47A5-B89B-F6892D293DDD}" type="pres">
      <dgm:prSet presAssocID="{8ABF956F-35B6-4D38-BAA2-A45AC6BA78E9}"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obot outline"/>
        </a:ext>
      </dgm:extLst>
    </dgm:pt>
    <dgm:pt modelId="{CD3795AC-0188-4BC8-81A7-B122920FB3B4}" type="pres">
      <dgm:prSet presAssocID="{8ABF956F-35B6-4D38-BAA2-A45AC6BA78E9}" presName="spaceRect" presStyleCnt="0"/>
      <dgm:spPr/>
    </dgm:pt>
    <dgm:pt modelId="{9F766814-29EC-40B8-AFEA-F89C18D2D37A}" type="pres">
      <dgm:prSet presAssocID="{8ABF956F-35B6-4D38-BAA2-A45AC6BA78E9}" presName="textRect" presStyleLbl="revTx" presStyleIdx="0" presStyleCnt="4">
        <dgm:presLayoutVars>
          <dgm:chMax val="1"/>
          <dgm:chPref val="1"/>
        </dgm:presLayoutVars>
      </dgm:prSet>
      <dgm:spPr/>
    </dgm:pt>
    <dgm:pt modelId="{1BA65E73-8057-4275-AFD5-FDF122BF6BD6}" type="pres">
      <dgm:prSet presAssocID="{FA5AB4C7-3629-4E69-B79D-6DA8CF181ECA}" presName="sibTrans" presStyleLbl="sibTrans2D1" presStyleIdx="0" presStyleCnt="0"/>
      <dgm:spPr/>
    </dgm:pt>
    <dgm:pt modelId="{1656D22C-281F-41D6-A277-9CC0F7DBF294}" type="pres">
      <dgm:prSet presAssocID="{6B7610C2-121E-40E0-92A7-5F8F812BC77D}" presName="compNode" presStyleCnt="0"/>
      <dgm:spPr/>
    </dgm:pt>
    <dgm:pt modelId="{03E0C4E5-0EB5-4310-9336-C1C2749F6C52}" type="pres">
      <dgm:prSet presAssocID="{6B7610C2-121E-40E0-92A7-5F8F812BC77D}" presName="iconBgRect" presStyleLbl="bgShp" presStyleIdx="1" presStyleCnt="4"/>
      <dgm:spPr/>
    </dgm:pt>
    <dgm:pt modelId="{FFCCD7AF-B5AF-42DE-B6D8-E5DA28AD56B6}" type="pres">
      <dgm:prSet presAssocID="{6B7610C2-121E-40E0-92A7-5F8F812BC77D}"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Ui Ux outline"/>
        </a:ext>
      </dgm:extLst>
    </dgm:pt>
    <dgm:pt modelId="{7A962A8E-D882-4B8B-A8D3-BA9ACD98E814}" type="pres">
      <dgm:prSet presAssocID="{6B7610C2-121E-40E0-92A7-5F8F812BC77D}" presName="spaceRect" presStyleCnt="0"/>
      <dgm:spPr/>
    </dgm:pt>
    <dgm:pt modelId="{882801AF-3967-4A82-99FD-2BBCC6DB579F}" type="pres">
      <dgm:prSet presAssocID="{6B7610C2-121E-40E0-92A7-5F8F812BC77D}" presName="textRect" presStyleLbl="revTx" presStyleIdx="1" presStyleCnt="4">
        <dgm:presLayoutVars>
          <dgm:chMax val="1"/>
          <dgm:chPref val="1"/>
        </dgm:presLayoutVars>
      </dgm:prSet>
      <dgm:spPr/>
    </dgm:pt>
    <dgm:pt modelId="{2D8A2241-6627-4B80-9B97-1D594990518B}" type="pres">
      <dgm:prSet presAssocID="{25AC4144-5041-44AF-B5FB-83E725FF8A7D}" presName="sibTrans" presStyleLbl="sibTrans2D1" presStyleIdx="0" presStyleCnt="0"/>
      <dgm:spPr/>
    </dgm:pt>
    <dgm:pt modelId="{2CC09477-3BA4-4B83-8BDA-4FAC83C66994}" type="pres">
      <dgm:prSet presAssocID="{C84ADF61-5EAE-4A1F-B5F7-EA761E4C8D66}" presName="compNode" presStyleCnt="0"/>
      <dgm:spPr/>
    </dgm:pt>
    <dgm:pt modelId="{B4335531-D7CC-4CA5-96AC-FBDD2CB3B56C}" type="pres">
      <dgm:prSet presAssocID="{C84ADF61-5EAE-4A1F-B5F7-EA761E4C8D66}" presName="iconBgRect" presStyleLbl="bgShp" presStyleIdx="2" presStyleCnt="4"/>
      <dgm:spPr/>
    </dgm:pt>
    <dgm:pt modelId="{45744B43-32CA-4640-B7A5-753F2F19930C}" type="pres">
      <dgm:prSet presAssocID="{C84ADF61-5EAE-4A1F-B5F7-EA761E4C8D66}"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obot with solid fill"/>
        </a:ext>
      </dgm:extLst>
    </dgm:pt>
    <dgm:pt modelId="{1885B733-8768-423C-87F3-DC5733C17D14}" type="pres">
      <dgm:prSet presAssocID="{C84ADF61-5EAE-4A1F-B5F7-EA761E4C8D66}" presName="spaceRect" presStyleCnt="0"/>
      <dgm:spPr/>
    </dgm:pt>
    <dgm:pt modelId="{37F577EE-4F02-498F-9256-1E3FBE2440AE}" type="pres">
      <dgm:prSet presAssocID="{C84ADF61-5EAE-4A1F-B5F7-EA761E4C8D66}" presName="textRect" presStyleLbl="revTx" presStyleIdx="2" presStyleCnt="4">
        <dgm:presLayoutVars>
          <dgm:chMax val="1"/>
          <dgm:chPref val="1"/>
        </dgm:presLayoutVars>
      </dgm:prSet>
      <dgm:spPr/>
    </dgm:pt>
    <dgm:pt modelId="{A76257EC-95CE-48F6-953D-908F005865ED}" type="pres">
      <dgm:prSet presAssocID="{E318FC4E-270C-43F6-B161-6BAE1D72935E}" presName="sibTrans" presStyleLbl="sibTrans2D1" presStyleIdx="0" presStyleCnt="0"/>
      <dgm:spPr/>
    </dgm:pt>
    <dgm:pt modelId="{BD25B33E-D856-4ECA-A81E-25CDB9DB14FA}" type="pres">
      <dgm:prSet presAssocID="{E444F5CE-871E-48F5-8CBA-48BA5E6F7A25}" presName="compNode" presStyleCnt="0"/>
      <dgm:spPr/>
    </dgm:pt>
    <dgm:pt modelId="{CCEE70B7-053F-4D03-80AE-97CD3F4A4889}" type="pres">
      <dgm:prSet presAssocID="{E444F5CE-871E-48F5-8CBA-48BA5E6F7A25}" presName="iconBgRect" presStyleLbl="bgShp" presStyleIdx="3" presStyleCnt="4"/>
      <dgm:spPr/>
    </dgm:pt>
    <dgm:pt modelId="{875402A9-C288-4934-AAA1-CB280A36513F}" type="pres">
      <dgm:prSet presAssocID="{E444F5CE-871E-48F5-8CBA-48BA5E6F7A2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Ui Ux with solid fill"/>
        </a:ext>
      </dgm:extLst>
    </dgm:pt>
    <dgm:pt modelId="{D6DA5AAA-E42C-4866-9A0A-92FC5D0DA8EA}" type="pres">
      <dgm:prSet presAssocID="{E444F5CE-871E-48F5-8CBA-48BA5E6F7A25}" presName="spaceRect" presStyleCnt="0"/>
      <dgm:spPr/>
    </dgm:pt>
    <dgm:pt modelId="{6409CB81-143D-4CEE-934C-F615FA3F2AC2}" type="pres">
      <dgm:prSet presAssocID="{E444F5CE-871E-48F5-8CBA-48BA5E6F7A25}" presName="textRect" presStyleLbl="revTx" presStyleIdx="3" presStyleCnt="4">
        <dgm:presLayoutVars>
          <dgm:chMax val="1"/>
          <dgm:chPref val="1"/>
        </dgm:presLayoutVars>
      </dgm:prSet>
      <dgm:spPr/>
    </dgm:pt>
  </dgm:ptLst>
  <dgm:cxnLst>
    <dgm:cxn modelId="{F35FD830-BC5F-4E23-9D6B-2433DBF63DB5}" type="presOf" srcId="{FA5AB4C7-3629-4E69-B79D-6DA8CF181ECA}" destId="{1BA65E73-8057-4275-AFD5-FDF122BF6BD6}" srcOrd="0" destOrd="0" presId="urn:microsoft.com/office/officeart/2018/2/layout/IconCircleList"/>
    <dgm:cxn modelId="{ED5CD238-1779-4A52-8775-30FE476B981B}" srcId="{A5623B33-5B6A-4187-ACE7-1BC818CC530B}" destId="{8ABF956F-35B6-4D38-BAA2-A45AC6BA78E9}" srcOrd="0" destOrd="0" parTransId="{3456CD4A-C162-4AE3-94E6-99FB3D85E9CE}" sibTransId="{FA5AB4C7-3629-4E69-B79D-6DA8CF181ECA}"/>
    <dgm:cxn modelId="{44A6476A-CBFB-493C-A1E5-DC07988FA36D}" type="presOf" srcId="{8ABF956F-35B6-4D38-BAA2-A45AC6BA78E9}" destId="{9F766814-29EC-40B8-AFEA-F89C18D2D37A}" srcOrd="0" destOrd="0" presId="urn:microsoft.com/office/officeart/2018/2/layout/IconCircleList"/>
    <dgm:cxn modelId="{544B848C-EE67-464E-8F31-B00E68DC4FBD}" type="presOf" srcId="{A5623B33-5B6A-4187-ACE7-1BC818CC530B}" destId="{51E20F11-C5CD-41D4-9A81-8082230D348F}" srcOrd="0" destOrd="0" presId="urn:microsoft.com/office/officeart/2018/2/layout/IconCircleList"/>
    <dgm:cxn modelId="{C5E7D9A3-4E14-4ACA-9BC6-A0488CD57707}" type="presOf" srcId="{E444F5CE-871E-48F5-8CBA-48BA5E6F7A25}" destId="{6409CB81-143D-4CEE-934C-F615FA3F2AC2}" srcOrd="0" destOrd="0" presId="urn:microsoft.com/office/officeart/2018/2/layout/IconCircleList"/>
    <dgm:cxn modelId="{90D478AB-144D-407A-B0B4-C15208BDBA24}" srcId="{A5623B33-5B6A-4187-ACE7-1BC818CC530B}" destId="{C84ADF61-5EAE-4A1F-B5F7-EA761E4C8D66}" srcOrd="2" destOrd="0" parTransId="{E079145B-62E5-421B-9EA0-0768C38CB47A}" sibTransId="{E318FC4E-270C-43F6-B161-6BAE1D72935E}"/>
    <dgm:cxn modelId="{FCF004B1-5226-49EA-9134-3C9E7F994A30}" srcId="{A5623B33-5B6A-4187-ACE7-1BC818CC530B}" destId="{6B7610C2-121E-40E0-92A7-5F8F812BC77D}" srcOrd="1" destOrd="0" parTransId="{8A395CDC-AF0D-4834-B7AD-26126FC1A7DC}" sibTransId="{25AC4144-5041-44AF-B5FB-83E725FF8A7D}"/>
    <dgm:cxn modelId="{646871C7-36DF-43AA-92CA-43662DCC5FA7}" type="presOf" srcId="{C84ADF61-5EAE-4A1F-B5F7-EA761E4C8D66}" destId="{37F577EE-4F02-498F-9256-1E3FBE2440AE}" srcOrd="0" destOrd="0" presId="urn:microsoft.com/office/officeart/2018/2/layout/IconCircleList"/>
    <dgm:cxn modelId="{B1465CCD-81DF-4083-B5AB-A4145CF3F266}" type="presOf" srcId="{25AC4144-5041-44AF-B5FB-83E725FF8A7D}" destId="{2D8A2241-6627-4B80-9B97-1D594990518B}" srcOrd="0" destOrd="0" presId="urn:microsoft.com/office/officeart/2018/2/layout/IconCircleList"/>
    <dgm:cxn modelId="{2DB929D2-CE94-4BC9-B7B7-D409A1CEB417}" type="presOf" srcId="{E318FC4E-270C-43F6-B161-6BAE1D72935E}" destId="{A76257EC-95CE-48F6-953D-908F005865ED}" srcOrd="0" destOrd="0" presId="urn:microsoft.com/office/officeart/2018/2/layout/IconCircleList"/>
    <dgm:cxn modelId="{7F6F30D7-6615-4124-A3C5-967058559837}" srcId="{A5623B33-5B6A-4187-ACE7-1BC818CC530B}" destId="{E444F5CE-871E-48F5-8CBA-48BA5E6F7A25}" srcOrd="3" destOrd="0" parTransId="{DFD108D1-44DE-4E15-804F-F2064F30D65D}" sibTransId="{FD2DF1E3-5157-4DA6-A54E-0436A506CE9D}"/>
    <dgm:cxn modelId="{7D5EB0DA-58F9-4CC0-8618-2FBDACC2430B}" type="presOf" srcId="{6B7610C2-121E-40E0-92A7-5F8F812BC77D}" destId="{882801AF-3967-4A82-99FD-2BBCC6DB579F}" srcOrd="0" destOrd="0" presId="urn:microsoft.com/office/officeart/2018/2/layout/IconCircleList"/>
    <dgm:cxn modelId="{7189AED3-E166-4639-A307-9CED665D2833}" type="presParOf" srcId="{51E20F11-C5CD-41D4-9A81-8082230D348F}" destId="{4106D70B-AE6F-46BE-802E-7C318DE8F41C}" srcOrd="0" destOrd="0" presId="urn:microsoft.com/office/officeart/2018/2/layout/IconCircleList"/>
    <dgm:cxn modelId="{0D045422-EFFC-45C5-B0F8-979125868B40}" type="presParOf" srcId="{4106D70B-AE6F-46BE-802E-7C318DE8F41C}" destId="{A6122DC3-2403-49DE-814B-A5DEBA1251ED}" srcOrd="0" destOrd="0" presId="urn:microsoft.com/office/officeart/2018/2/layout/IconCircleList"/>
    <dgm:cxn modelId="{3E34B32E-95F8-4457-A8EE-AD059EB959D1}" type="presParOf" srcId="{A6122DC3-2403-49DE-814B-A5DEBA1251ED}" destId="{C50B5D51-C032-4DE0-935D-9CC1A4813D04}" srcOrd="0" destOrd="0" presId="urn:microsoft.com/office/officeart/2018/2/layout/IconCircleList"/>
    <dgm:cxn modelId="{623FF03B-3ABD-49B4-8227-77663C959D33}" type="presParOf" srcId="{A6122DC3-2403-49DE-814B-A5DEBA1251ED}" destId="{8BED9E52-7147-47A5-B89B-F6892D293DDD}" srcOrd="1" destOrd="0" presId="urn:microsoft.com/office/officeart/2018/2/layout/IconCircleList"/>
    <dgm:cxn modelId="{14069312-FFE3-48E2-B056-216870D2E055}" type="presParOf" srcId="{A6122DC3-2403-49DE-814B-A5DEBA1251ED}" destId="{CD3795AC-0188-4BC8-81A7-B122920FB3B4}" srcOrd="2" destOrd="0" presId="urn:microsoft.com/office/officeart/2018/2/layout/IconCircleList"/>
    <dgm:cxn modelId="{F90AEFF8-66E6-4BD4-88A2-7B2078CD96B0}" type="presParOf" srcId="{A6122DC3-2403-49DE-814B-A5DEBA1251ED}" destId="{9F766814-29EC-40B8-AFEA-F89C18D2D37A}" srcOrd="3" destOrd="0" presId="urn:microsoft.com/office/officeart/2018/2/layout/IconCircleList"/>
    <dgm:cxn modelId="{A6EE3568-20B5-459E-A159-FDA935F0CC92}" type="presParOf" srcId="{4106D70B-AE6F-46BE-802E-7C318DE8F41C}" destId="{1BA65E73-8057-4275-AFD5-FDF122BF6BD6}" srcOrd="1" destOrd="0" presId="urn:microsoft.com/office/officeart/2018/2/layout/IconCircleList"/>
    <dgm:cxn modelId="{B697667E-736F-482A-84B3-8C0A0AED53A8}" type="presParOf" srcId="{4106D70B-AE6F-46BE-802E-7C318DE8F41C}" destId="{1656D22C-281F-41D6-A277-9CC0F7DBF294}" srcOrd="2" destOrd="0" presId="urn:microsoft.com/office/officeart/2018/2/layout/IconCircleList"/>
    <dgm:cxn modelId="{E815EFD3-E63C-4F7F-95B9-23E4A28B3D82}" type="presParOf" srcId="{1656D22C-281F-41D6-A277-9CC0F7DBF294}" destId="{03E0C4E5-0EB5-4310-9336-C1C2749F6C52}" srcOrd="0" destOrd="0" presId="urn:microsoft.com/office/officeart/2018/2/layout/IconCircleList"/>
    <dgm:cxn modelId="{30229A02-B940-40B2-BE9B-830F13ACC1F3}" type="presParOf" srcId="{1656D22C-281F-41D6-A277-9CC0F7DBF294}" destId="{FFCCD7AF-B5AF-42DE-B6D8-E5DA28AD56B6}" srcOrd="1" destOrd="0" presId="urn:microsoft.com/office/officeart/2018/2/layout/IconCircleList"/>
    <dgm:cxn modelId="{E68C4598-7B16-427B-979C-7AE1916CCFF2}" type="presParOf" srcId="{1656D22C-281F-41D6-A277-9CC0F7DBF294}" destId="{7A962A8E-D882-4B8B-A8D3-BA9ACD98E814}" srcOrd="2" destOrd="0" presId="urn:microsoft.com/office/officeart/2018/2/layout/IconCircleList"/>
    <dgm:cxn modelId="{EADB1F81-D467-4B23-BFA2-876950AE4F03}" type="presParOf" srcId="{1656D22C-281F-41D6-A277-9CC0F7DBF294}" destId="{882801AF-3967-4A82-99FD-2BBCC6DB579F}" srcOrd="3" destOrd="0" presId="urn:microsoft.com/office/officeart/2018/2/layout/IconCircleList"/>
    <dgm:cxn modelId="{6E3F59FA-962B-408C-9FEA-6308856F4A44}" type="presParOf" srcId="{4106D70B-AE6F-46BE-802E-7C318DE8F41C}" destId="{2D8A2241-6627-4B80-9B97-1D594990518B}" srcOrd="3" destOrd="0" presId="urn:microsoft.com/office/officeart/2018/2/layout/IconCircleList"/>
    <dgm:cxn modelId="{65B1AF48-F952-461D-8FB9-217927ACAB21}" type="presParOf" srcId="{4106D70B-AE6F-46BE-802E-7C318DE8F41C}" destId="{2CC09477-3BA4-4B83-8BDA-4FAC83C66994}" srcOrd="4" destOrd="0" presId="urn:microsoft.com/office/officeart/2018/2/layout/IconCircleList"/>
    <dgm:cxn modelId="{2F174967-0E00-453A-8346-44ED3C34E6A8}" type="presParOf" srcId="{2CC09477-3BA4-4B83-8BDA-4FAC83C66994}" destId="{B4335531-D7CC-4CA5-96AC-FBDD2CB3B56C}" srcOrd="0" destOrd="0" presId="urn:microsoft.com/office/officeart/2018/2/layout/IconCircleList"/>
    <dgm:cxn modelId="{84220509-F497-49E1-A02D-795F1D621050}" type="presParOf" srcId="{2CC09477-3BA4-4B83-8BDA-4FAC83C66994}" destId="{45744B43-32CA-4640-B7A5-753F2F19930C}" srcOrd="1" destOrd="0" presId="urn:microsoft.com/office/officeart/2018/2/layout/IconCircleList"/>
    <dgm:cxn modelId="{1C4EB996-5ABC-40E7-B9D2-C91FADB210EC}" type="presParOf" srcId="{2CC09477-3BA4-4B83-8BDA-4FAC83C66994}" destId="{1885B733-8768-423C-87F3-DC5733C17D14}" srcOrd="2" destOrd="0" presId="urn:microsoft.com/office/officeart/2018/2/layout/IconCircleList"/>
    <dgm:cxn modelId="{7D696899-B830-4CEB-B45A-4528376DA965}" type="presParOf" srcId="{2CC09477-3BA4-4B83-8BDA-4FAC83C66994}" destId="{37F577EE-4F02-498F-9256-1E3FBE2440AE}" srcOrd="3" destOrd="0" presId="urn:microsoft.com/office/officeart/2018/2/layout/IconCircleList"/>
    <dgm:cxn modelId="{E3468527-F6EC-47EA-80E0-BE69FF4A02C9}" type="presParOf" srcId="{4106D70B-AE6F-46BE-802E-7C318DE8F41C}" destId="{A76257EC-95CE-48F6-953D-908F005865ED}" srcOrd="5" destOrd="0" presId="urn:microsoft.com/office/officeart/2018/2/layout/IconCircleList"/>
    <dgm:cxn modelId="{5DB0B029-FA87-4841-91B9-D5C1869DA312}" type="presParOf" srcId="{4106D70B-AE6F-46BE-802E-7C318DE8F41C}" destId="{BD25B33E-D856-4ECA-A81E-25CDB9DB14FA}" srcOrd="6" destOrd="0" presId="urn:microsoft.com/office/officeart/2018/2/layout/IconCircleList"/>
    <dgm:cxn modelId="{51FA7D5F-556F-47D9-BF9E-A0F546C36954}" type="presParOf" srcId="{BD25B33E-D856-4ECA-A81E-25CDB9DB14FA}" destId="{CCEE70B7-053F-4D03-80AE-97CD3F4A4889}" srcOrd="0" destOrd="0" presId="urn:microsoft.com/office/officeart/2018/2/layout/IconCircleList"/>
    <dgm:cxn modelId="{CFAD34C3-08F2-4B7F-99CD-389EC578AC6D}" type="presParOf" srcId="{BD25B33E-D856-4ECA-A81E-25CDB9DB14FA}" destId="{875402A9-C288-4934-AAA1-CB280A36513F}" srcOrd="1" destOrd="0" presId="urn:microsoft.com/office/officeart/2018/2/layout/IconCircleList"/>
    <dgm:cxn modelId="{60209B5C-52B5-48D4-B21C-6366CD84EA7A}" type="presParOf" srcId="{BD25B33E-D856-4ECA-A81E-25CDB9DB14FA}" destId="{D6DA5AAA-E42C-4866-9A0A-92FC5D0DA8EA}" srcOrd="2" destOrd="0" presId="urn:microsoft.com/office/officeart/2018/2/layout/IconCircleList"/>
    <dgm:cxn modelId="{F6053954-D626-4340-B2D7-DEF04EF3AEEC}" type="presParOf" srcId="{BD25B33E-D856-4ECA-A81E-25CDB9DB14FA}" destId="{6409CB81-143D-4CEE-934C-F615FA3F2AC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24D38E-9F07-4EE6-8FE0-CB329D72C856}"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724D4D47-E455-4C31-B7AB-6984FAA929EA}">
      <dgm:prSet/>
      <dgm:spPr>
        <a:solidFill>
          <a:srgbClr val="4D7C9F"/>
        </a:solidFill>
      </dgm:spPr>
      <dgm:t>
        <a:bodyPr/>
        <a:lstStyle/>
        <a:p>
          <a:r>
            <a:rPr lang="en-US" dirty="0"/>
            <a:t>An automated grass cutter that is powered by solar energy. It handles the grass level and measure soil moisture level for irrigation process. </a:t>
          </a:r>
        </a:p>
      </dgm:t>
    </dgm:pt>
    <dgm:pt modelId="{3E9837CB-9A5B-4760-86A5-7662A3E86FC1}" type="parTrans" cxnId="{046F06B2-1486-4BDB-88F8-8EEF104A3E0C}">
      <dgm:prSet/>
      <dgm:spPr/>
      <dgm:t>
        <a:bodyPr/>
        <a:lstStyle/>
        <a:p>
          <a:endParaRPr lang="en-US"/>
        </a:p>
      </dgm:t>
    </dgm:pt>
    <dgm:pt modelId="{5BE62A38-9F7A-4704-9C05-E910B2B9EA60}" type="sibTrans" cxnId="{046F06B2-1486-4BDB-88F8-8EEF104A3E0C}">
      <dgm:prSet/>
      <dgm:spPr/>
      <dgm:t>
        <a:bodyPr/>
        <a:lstStyle/>
        <a:p>
          <a:endParaRPr lang="en-US"/>
        </a:p>
      </dgm:t>
    </dgm:pt>
    <dgm:pt modelId="{C9BFBF08-C11B-4D73-9AEC-1A9A18FF67ED}">
      <dgm:prSet/>
      <dgm:spPr>
        <a:solidFill>
          <a:srgbClr val="AFDADC"/>
        </a:solidFill>
      </dgm:spPr>
      <dgm:t>
        <a:bodyPr/>
        <a:lstStyle/>
        <a:p>
          <a:r>
            <a:rPr lang="en-US"/>
            <a:t>We use solar panel so there is no need to charge its battery externally.  </a:t>
          </a:r>
        </a:p>
      </dgm:t>
    </dgm:pt>
    <dgm:pt modelId="{D4FD46F0-1810-49AA-83C0-004B879EFFD6}" type="parTrans" cxnId="{19EB8709-1404-4EE4-8638-8A4612D79652}">
      <dgm:prSet/>
      <dgm:spPr/>
      <dgm:t>
        <a:bodyPr/>
        <a:lstStyle/>
        <a:p>
          <a:endParaRPr lang="en-US"/>
        </a:p>
      </dgm:t>
    </dgm:pt>
    <dgm:pt modelId="{88ED7E60-3825-40EE-8009-6576BC7C6D34}" type="sibTrans" cxnId="{19EB8709-1404-4EE4-8638-8A4612D79652}">
      <dgm:prSet/>
      <dgm:spPr/>
      <dgm:t>
        <a:bodyPr/>
        <a:lstStyle/>
        <a:p>
          <a:endParaRPr lang="en-US"/>
        </a:p>
      </dgm:t>
    </dgm:pt>
    <dgm:pt modelId="{35752324-C0DD-4CC8-93DB-7DBB55497258}">
      <dgm:prSet/>
      <dgm:spPr/>
      <dgm:t>
        <a:bodyPr/>
        <a:lstStyle/>
        <a:p>
          <a:r>
            <a:rPr lang="en-US" dirty="0"/>
            <a:t>A mobile application connected through wi-fi is used for controlling the model and all the measurements taken are displayed on the application for the user to see.</a:t>
          </a:r>
        </a:p>
      </dgm:t>
    </dgm:pt>
    <dgm:pt modelId="{AB1CA2ED-8340-4969-AD0F-D244B428B8CC}" type="parTrans" cxnId="{F871EBCA-61FB-4437-814D-FEA7891455DF}">
      <dgm:prSet/>
      <dgm:spPr/>
      <dgm:t>
        <a:bodyPr/>
        <a:lstStyle/>
        <a:p>
          <a:endParaRPr lang="en-US"/>
        </a:p>
      </dgm:t>
    </dgm:pt>
    <dgm:pt modelId="{92734E71-F7AE-46B5-AD93-BE37F7C92291}" type="sibTrans" cxnId="{F871EBCA-61FB-4437-814D-FEA7891455DF}">
      <dgm:prSet/>
      <dgm:spPr/>
      <dgm:t>
        <a:bodyPr/>
        <a:lstStyle/>
        <a:p>
          <a:endParaRPr lang="en-US"/>
        </a:p>
      </dgm:t>
    </dgm:pt>
    <dgm:pt modelId="{7D1E3B55-FEC5-49C7-B81D-75ED3BDD72D1}" type="pres">
      <dgm:prSet presAssocID="{8224D38E-9F07-4EE6-8FE0-CB329D72C856}" presName="outerComposite" presStyleCnt="0">
        <dgm:presLayoutVars>
          <dgm:chMax val="5"/>
          <dgm:dir/>
          <dgm:resizeHandles val="exact"/>
        </dgm:presLayoutVars>
      </dgm:prSet>
      <dgm:spPr/>
    </dgm:pt>
    <dgm:pt modelId="{9FDC8679-331F-4646-B024-E155C3D1679A}" type="pres">
      <dgm:prSet presAssocID="{8224D38E-9F07-4EE6-8FE0-CB329D72C856}" presName="dummyMaxCanvas" presStyleCnt="0">
        <dgm:presLayoutVars/>
      </dgm:prSet>
      <dgm:spPr/>
    </dgm:pt>
    <dgm:pt modelId="{8F5116F6-FFE8-4EFF-A984-A996D407132F}" type="pres">
      <dgm:prSet presAssocID="{8224D38E-9F07-4EE6-8FE0-CB329D72C856}" presName="ThreeNodes_1" presStyleLbl="node1" presStyleIdx="0" presStyleCnt="3">
        <dgm:presLayoutVars>
          <dgm:bulletEnabled val="1"/>
        </dgm:presLayoutVars>
      </dgm:prSet>
      <dgm:spPr/>
    </dgm:pt>
    <dgm:pt modelId="{AC70ACBF-19BE-4CD2-ACDC-EE63CCE44F16}" type="pres">
      <dgm:prSet presAssocID="{8224D38E-9F07-4EE6-8FE0-CB329D72C856}" presName="ThreeNodes_2" presStyleLbl="node1" presStyleIdx="1" presStyleCnt="3">
        <dgm:presLayoutVars>
          <dgm:bulletEnabled val="1"/>
        </dgm:presLayoutVars>
      </dgm:prSet>
      <dgm:spPr/>
    </dgm:pt>
    <dgm:pt modelId="{7D764E48-C702-40C8-87B3-D4A2837F65FF}" type="pres">
      <dgm:prSet presAssocID="{8224D38E-9F07-4EE6-8FE0-CB329D72C856}" presName="ThreeNodes_3" presStyleLbl="node1" presStyleIdx="2" presStyleCnt="3">
        <dgm:presLayoutVars>
          <dgm:bulletEnabled val="1"/>
        </dgm:presLayoutVars>
      </dgm:prSet>
      <dgm:spPr/>
    </dgm:pt>
    <dgm:pt modelId="{2709A5E0-E9FB-4413-9F91-388C2AB1B742}" type="pres">
      <dgm:prSet presAssocID="{8224D38E-9F07-4EE6-8FE0-CB329D72C856}" presName="ThreeConn_1-2" presStyleLbl="fgAccFollowNode1" presStyleIdx="0" presStyleCnt="2">
        <dgm:presLayoutVars>
          <dgm:bulletEnabled val="1"/>
        </dgm:presLayoutVars>
      </dgm:prSet>
      <dgm:spPr/>
    </dgm:pt>
    <dgm:pt modelId="{BFF2DFC8-EF60-48C5-9A99-0263FDE1CC38}" type="pres">
      <dgm:prSet presAssocID="{8224D38E-9F07-4EE6-8FE0-CB329D72C856}" presName="ThreeConn_2-3" presStyleLbl="fgAccFollowNode1" presStyleIdx="1" presStyleCnt="2">
        <dgm:presLayoutVars>
          <dgm:bulletEnabled val="1"/>
        </dgm:presLayoutVars>
      </dgm:prSet>
      <dgm:spPr/>
    </dgm:pt>
    <dgm:pt modelId="{6856051A-18E5-4AEE-B628-98EFE86AEC12}" type="pres">
      <dgm:prSet presAssocID="{8224D38E-9F07-4EE6-8FE0-CB329D72C856}" presName="ThreeNodes_1_text" presStyleLbl="node1" presStyleIdx="2" presStyleCnt="3">
        <dgm:presLayoutVars>
          <dgm:bulletEnabled val="1"/>
        </dgm:presLayoutVars>
      </dgm:prSet>
      <dgm:spPr/>
    </dgm:pt>
    <dgm:pt modelId="{26DC2004-9797-494F-9997-D2E1B61109B0}" type="pres">
      <dgm:prSet presAssocID="{8224D38E-9F07-4EE6-8FE0-CB329D72C856}" presName="ThreeNodes_2_text" presStyleLbl="node1" presStyleIdx="2" presStyleCnt="3">
        <dgm:presLayoutVars>
          <dgm:bulletEnabled val="1"/>
        </dgm:presLayoutVars>
      </dgm:prSet>
      <dgm:spPr/>
    </dgm:pt>
    <dgm:pt modelId="{C5DFD57D-3B64-466B-891D-42AB4B1CFD40}" type="pres">
      <dgm:prSet presAssocID="{8224D38E-9F07-4EE6-8FE0-CB329D72C856}" presName="ThreeNodes_3_text" presStyleLbl="node1" presStyleIdx="2" presStyleCnt="3">
        <dgm:presLayoutVars>
          <dgm:bulletEnabled val="1"/>
        </dgm:presLayoutVars>
      </dgm:prSet>
      <dgm:spPr/>
    </dgm:pt>
  </dgm:ptLst>
  <dgm:cxnLst>
    <dgm:cxn modelId="{6B28F407-4667-4DC3-982C-BE79433225B2}" type="presOf" srcId="{C9BFBF08-C11B-4D73-9AEC-1A9A18FF67ED}" destId="{26DC2004-9797-494F-9997-D2E1B61109B0}" srcOrd="1" destOrd="0" presId="urn:microsoft.com/office/officeart/2005/8/layout/vProcess5"/>
    <dgm:cxn modelId="{19EB8709-1404-4EE4-8638-8A4612D79652}" srcId="{8224D38E-9F07-4EE6-8FE0-CB329D72C856}" destId="{C9BFBF08-C11B-4D73-9AEC-1A9A18FF67ED}" srcOrd="1" destOrd="0" parTransId="{D4FD46F0-1810-49AA-83C0-004B879EFFD6}" sibTransId="{88ED7E60-3825-40EE-8009-6576BC7C6D34}"/>
    <dgm:cxn modelId="{9D58241D-1D86-4312-9016-C56A69AD5594}" type="presOf" srcId="{88ED7E60-3825-40EE-8009-6576BC7C6D34}" destId="{BFF2DFC8-EF60-48C5-9A99-0263FDE1CC38}" srcOrd="0" destOrd="0" presId="urn:microsoft.com/office/officeart/2005/8/layout/vProcess5"/>
    <dgm:cxn modelId="{A0E42C30-D9EB-4969-B078-D7B62F5C66C9}" type="presOf" srcId="{724D4D47-E455-4C31-B7AB-6984FAA929EA}" destId="{8F5116F6-FFE8-4EFF-A984-A996D407132F}" srcOrd="0" destOrd="0" presId="urn:microsoft.com/office/officeart/2005/8/layout/vProcess5"/>
    <dgm:cxn modelId="{A499DF31-94CF-47D2-8A1F-52FB3ADE1402}" type="presOf" srcId="{8224D38E-9F07-4EE6-8FE0-CB329D72C856}" destId="{7D1E3B55-FEC5-49C7-B81D-75ED3BDD72D1}" srcOrd="0" destOrd="0" presId="urn:microsoft.com/office/officeart/2005/8/layout/vProcess5"/>
    <dgm:cxn modelId="{53AC3232-EDA7-48D9-94E7-D855E8325C57}" type="presOf" srcId="{C9BFBF08-C11B-4D73-9AEC-1A9A18FF67ED}" destId="{AC70ACBF-19BE-4CD2-ACDC-EE63CCE44F16}" srcOrd="0" destOrd="0" presId="urn:microsoft.com/office/officeart/2005/8/layout/vProcess5"/>
    <dgm:cxn modelId="{4F999987-6DEE-4DE0-BA78-78FDBB3CFC88}" type="presOf" srcId="{5BE62A38-9F7A-4704-9C05-E910B2B9EA60}" destId="{2709A5E0-E9FB-4413-9F91-388C2AB1B742}" srcOrd="0" destOrd="0" presId="urn:microsoft.com/office/officeart/2005/8/layout/vProcess5"/>
    <dgm:cxn modelId="{5B82CE9F-D850-43F5-B1CE-9E260FC29D39}" type="presOf" srcId="{35752324-C0DD-4CC8-93DB-7DBB55497258}" destId="{C5DFD57D-3B64-466B-891D-42AB4B1CFD40}" srcOrd="1" destOrd="0" presId="urn:microsoft.com/office/officeart/2005/8/layout/vProcess5"/>
    <dgm:cxn modelId="{65745CA9-FE6E-43D2-94EB-22E881B98DB6}" type="presOf" srcId="{35752324-C0DD-4CC8-93DB-7DBB55497258}" destId="{7D764E48-C702-40C8-87B3-D4A2837F65FF}" srcOrd="0" destOrd="0" presId="urn:microsoft.com/office/officeart/2005/8/layout/vProcess5"/>
    <dgm:cxn modelId="{046F06B2-1486-4BDB-88F8-8EEF104A3E0C}" srcId="{8224D38E-9F07-4EE6-8FE0-CB329D72C856}" destId="{724D4D47-E455-4C31-B7AB-6984FAA929EA}" srcOrd="0" destOrd="0" parTransId="{3E9837CB-9A5B-4760-86A5-7662A3E86FC1}" sibTransId="{5BE62A38-9F7A-4704-9C05-E910B2B9EA60}"/>
    <dgm:cxn modelId="{F871EBCA-61FB-4437-814D-FEA7891455DF}" srcId="{8224D38E-9F07-4EE6-8FE0-CB329D72C856}" destId="{35752324-C0DD-4CC8-93DB-7DBB55497258}" srcOrd="2" destOrd="0" parTransId="{AB1CA2ED-8340-4969-AD0F-D244B428B8CC}" sibTransId="{92734E71-F7AE-46B5-AD93-BE37F7C92291}"/>
    <dgm:cxn modelId="{AB4B9AD7-0B60-42F8-AB4F-76F08A9CF11B}" type="presOf" srcId="{724D4D47-E455-4C31-B7AB-6984FAA929EA}" destId="{6856051A-18E5-4AEE-B628-98EFE86AEC12}" srcOrd="1" destOrd="0" presId="urn:microsoft.com/office/officeart/2005/8/layout/vProcess5"/>
    <dgm:cxn modelId="{A9C41D49-5350-432E-91CC-C0EAE786F903}" type="presParOf" srcId="{7D1E3B55-FEC5-49C7-B81D-75ED3BDD72D1}" destId="{9FDC8679-331F-4646-B024-E155C3D1679A}" srcOrd="0" destOrd="0" presId="urn:microsoft.com/office/officeart/2005/8/layout/vProcess5"/>
    <dgm:cxn modelId="{ABFB1C02-DF2C-49C0-982E-D5BD1AA43F21}" type="presParOf" srcId="{7D1E3B55-FEC5-49C7-B81D-75ED3BDD72D1}" destId="{8F5116F6-FFE8-4EFF-A984-A996D407132F}" srcOrd="1" destOrd="0" presId="urn:microsoft.com/office/officeart/2005/8/layout/vProcess5"/>
    <dgm:cxn modelId="{ACD1D3F8-2458-4272-A1EF-6D48318B6373}" type="presParOf" srcId="{7D1E3B55-FEC5-49C7-B81D-75ED3BDD72D1}" destId="{AC70ACBF-19BE-4CD2-ACDC-EE63CCE44F16}" srcOrd="2" destOrd="0" presId="urn:microsoft.com/office/officeart/2005/8/layout/vProcess5"/>
    <dgm:cxn modelId="{201B8295-98E2-4B28-B5B5-67B16D3A3A7F}" type="presParOf" srcId="{7D1E3B55-FEC5-49C7-B81D-75ED3BDD72D1}" destId="{7D764E48-C702-40C8-87B3-D4A2837F65FF}" srcOrd="3" destOrd="0" presId="urn:microsoft.com/office/officeart/2005/8/layout/vProcess5"/>
    <dgm:cxn modelId="{2AECEC99-E676-437B-ADCF-F860D74FD044}" type="presParOf" srcId="{7D1E3B55-FEC5-49C7-B81D-75ED3BDD72D1}" destId="{2709A5E0-E9FB-4413-9F91-388C2AB1B742}" srcOrd="4" destOrd="0" presId="urn:microsoft.com/office/officeart/2005/8/layout/vProcess5"/>
    <dgm:cxn modelId="{3D35FA7B-A692-48A3-A24D-BF4A23F8781E}" type="presParOf" srcId="{7D1E3B55-FEC5-49C7-B81D-75ED3BDD72D1}" destId="{BFF2DFC8-EF60-48C5-9A99-0263FDE1CC38}" srcOrd="5" destOrd="0" presId="urn:microsoft.com/office/officeart/2005/8/layout/vProcess5"/>
    <dgm:cxn modelId="{ED1BB2DC-ECA4-40A9-8AA2-3C048BE5D74B}" type="presParOf" srcId="{7D1E3B55-FEC5-49C7-B81D-75ED3BDD72D1}" destId="{6856051A-18E5-4AEE-B628-98EFE86AEC12}" srcOrd="6" destOrd="0" presId="urn:microsoft.com/office/officeart/2005/8/layout/vProcess5"/>
    <dgm:cxn modelId="{629DA543-8FEF-4CCB-A474-A7CAA2430F24}" type="presParOf" srcId="{7D1E3B55-FEC5-49C7-B81D-75ED3BDD72D1}" destId="{26DC2004-9797-494F-9997-D2E1B61109B0}" srcOrd="7" destOrd="0" presId="urn:microsoft.com/office/officeart/2005/8/layout/vProcess5"/>
    <dgm:cxn modelId="{EA61ADF7-5EDB-46C9-8B8D-D27F2C249902}" type="presParOf" srcId="{7D1E3B55-FEC5-49C7-B81D-75ED3BDD72D1}" destId="{C5DFD57D-3B64-466B-891D-42AB4B1CFD4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0B5D51-C032-4DE0-935D-9CC1A4813D04}">
      <dsp:nvSpPr>
        <dsp:cNvPr id="0" name=""/>
        <dsp:cNvSpPr/>
      </dsp:nvSpPr>
      <dsp:spPr>
        <a:xfrm>
          <a:off x="212335" y="470390"/>
          <a:ext cx="1335915" cy="133591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ED9E52-7147-47A5-B89B-F6892D293DDD}">
      <dsp:nvSpPr>
        <dsp:cNvPr id="0" name=""/>
        <dsp:cNvSpPr/>
      </dsp:nvSpPr>
      <dsp:spPr>
        <a:xfrm>
          <a:off x="492877" y="750932"/>
          <a:ext cx="774830" cy="77483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766814-29EC-40B8-AFEA-F89C18D2D37A}">
      <dsp:nvSpPr>
        <dsp:cNvPr id="0" name=""/>
        <dsp:cNvSpPr/>
      </dsp:nvSpPr>
      <dsp:spPr>
        <a:xfrm>
          <a:off x="1834517" y="4703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Essam Ali Abdo        (Team Leader)</a:t>
          </a:r>
        </a:p>
      </dsp:txBody>
      <dsp:txXfrm>
        <a:off x="1834517" y="470390"/>
        <a:ext cx="3148942" cy="1335915"/>
      </dsp:txXfrm>
    </dsp:sp>
    <dsp:sp modelId="{03E0C4E5-0EB5-4310-9336-C1C2749F6C52}">
      <dsp:nvSpPr>
        <dsp:cNvPr id="0" name=""/>
        <dsp:cNvSpPr/>
      </dsp:nvSpPr>
      <dsp:spPr>
        <a:xfrm>
          <a:off x="5532139" y="470390"/>
          <a:ext cx="1335915" cy="133591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CCD7AF-B5AF-42DE-B6D8-E5DA28AD56B6}">
      <dsp:nvSpPr>
        <dsp:cNvPr id="0" name=""/>
        <dsp:cNvSpPr/>
      </dsp:nvSpPr>
      <dsp:spPr>
        <a:xfrm>
          <a:off x="5812681" y="750932"/>
          <a:ext cx="774830" cy="77483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2801AF-3967-4A82-99FD-2BBCC6DB579F}">
      <dsp:nvSpPr>
        <dsp:cNvPr id="0" name=""/>
        <dsp:cNvSpPr/>
      </dsp:nvSpPr>
      <dsp:spPr>
        <a:xfrm>
          <a:off x="7154322" y="4703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Ebrahim Mohamed Hassan</a:t>
          </a:r>
        </a:p>
      </dsp:txBody>
      <dsp:txXfrm>
        <a:off x="7154322" y="470390"/>
        <a:ext cx="3148942" cy="1335915"/>
      </dsp:txXfrm>
    </dsp:sp>
    <dsp:sp modelId="{B4335531-D7CC-4CA5-96AC-FBDD2CB3B56C}">
      <dsp:nvSpPr>
        <dsp:cNvPr id="0" name=""/>
        <dsp:cNvSpPr/>
      </dsp:nvSpPr>
      <dsp:spPr>
        <a:xfrm>
          <a:off x="212335" y="2546238"/>
          <a:ext cx="1335915" cy="133591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744B43-32CA-4640-B7A5-753F2F19930C}">
      <dsp:nvSpPr>
        <dsp:cNvPr id="0" name=""/>
        <dsp:cNvSpPr/>
      </dsp:nvSpPr>
      <dsp:spPr>
        <a:xfrm>
          <a:off x="492877" y="2826780"/>
          <a:ext cx="774830" cy="77483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F577EE-4F02-498F-9256-1E3FBE2440AE}">
      <dsp:nvSpPr>
        <dsp:cNvPr id="0" name=""/>
        <dsp:cNvSpPr/>
      </dsp:nvSpPr>
      <dsp:spPr>
        <a:xfrm>
          <a:off x="1834517" y="254623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Alaa El-diin Mohamed </a:t>
          </a:r>
        </a:p>
      </dsp:txBody>
      <dsp:txXfrm>
        <a:off x="1834517" y="2546238"/>
        <a:ext cx="3148942" cy="1335915"/>
      </dsp:txXfrm>
    </dsp:sp>
    <dsp:sp modelId="{CCEE70B7-053F-4D03-80AE-97CD3F4A4889}">
      <dsp:nvSpPr>
        <dsp:cNvPr id="0" name=""/>
        <dsp:cNvSpPr/>
      </dsp:nvSpPr>
      <dsp:spPr>
        <a:xfrm>
          <a:off x="5532139" y="2546238"/>
          <a:ext cx="1335915" cy="133591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5402A9-C288-4934-AAA1-CB280A36513F}">
      <dsp:nvSpPr>
        <dsp:cNvPr id="0" name=""/>
        <dsp:cNvSpPr/>
      </dsp:nvSpPr>
      <dsp:spPr>
        <a:xfrm>
          <a:off x="5812681" y="2826780"/>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09CB81-143D-4CEE-934C-F615FA3F2AC2}">
      <dsp:nvSpPr>
        <dsp:cNvPr id="0" name=""/>
        <dsp:cNvSpPr/>
      </dsp:nvSpPr>
      <dsp:spPr>
        <a:xfrm>
          <a:off x="7154322" y="254623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Khaled Mohamed       Abo hashim</a:t>
          </a:r>
        </a:p>
      </dsp:txBody>
      <dsp:txXfrm>
        <a:off x="7154322" y="2546238"/>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116F6-FFE8-4EFF-A984-A996D407132F}">
      <dsp:nvSpPr>
        <dsp:cNvPr id="0" name=""/>
        <dsp:cNvSpPr/>
      </dsp:nvSpPr>
      <dsp:spPr>
        <a:xfrm>
          <a:off x="0" y="0"/>
          <a:ext cx="5315663" cy="1516851"/>
        </a:xfrm>
        <a:prstGeom prst="roundRect">
          <a:avLst>
            <a:gd name="adj" fmla="val 10000"/>
          </a:avLst>
        </a:prstGeom>
        <a:solidFill>
          <a:srgbClr val="4D7C9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An automated grass cutter that is powered by solar energy. It handles the grass level and measure soil moisture level for irrigation process. </a:t>
          </a:r>
        </a:p>
      </dsp:txBody>
      <dsp:txXfrm>
        <a:off x="44427" y="44427"/>
        <a:ext cx="3678863" cy="1427997"/>
      </dsp:txXfrm>
    </dsp:sp>
    <dsp:sp modelId="{AC70ACBF-19BE-4CD2-ACDC-EE63CCE44F16}">
      <dsp:nvSpPr>
        <dsp:cNvPr id="0" name=""/>
        <dsp:cNvSpPr/>
      </dsp:nvSpPr>
      <dsp:spPr>
        <a:xfrm>
          <a:off x="469029" y="1769659"/>
          <a:ext cx="5315663" cy="1516851"/>
        </a:xfrm>
        <a:prstGeom prst="roundRect">
          <a:avLst>
            <a:gd name="adj" fmla="val 10000"/>
          </a:avLst>
        </a:prstGeom>
        <a:solidFill>
          <a:srgbClr val="AFDA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We use solar panel so there is no need to charge its battery externally.  </a:t>
          </a:r>
        </a:p>
      </dsp:txBody>
      <dsp:txXfrm>
        <a:off x="513456" y="1814086"/>
        <a:ext cx="3771827" cy="1427996"/>
      </dsp:txXfrm>
    </dsp:sp>
    <dsp:sp modelId="{7D764E48-C702-40C8-87B3-D4A2837F65FF}">
      <dsp:nvSpPr>
        <dsp:cNvPr id="0" name=""/>
        <dsp:cNvSpPr/>
      </dsp:nvSpPr>
      <dsp:spPr>
        <a:xfrm>
          <a:off x="938058" y="3539319"/>
          <a:ext cx="5315663" cy="151685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 mobile application connected through wi-fi is used for controlling the model and all the measurements taken are displayed on the application for the user to see.</a:t>
          </a:r>
        </a:p>
      </dsp:txBody>
      <dsp:txXfrm>
        <a:off x="982485" y="3583746"/>
        <a:ext cx="3771827" cy="1427996"/>
      </dsp:txXfrm>
    </dsp:sp>
    <dsp:sp modelId="{2709A5E0-E9FB-4413-9F91-388C2AB1B742}">
      <dsp:nvSpPr>
        <dsp:cNvPr id="0" name=""/>
        <dsp:cNvSpPr/>
      </dsp:nvSpPr>
      <dsp:spPr>
        <a:xfrm>
          <a:off x="4329710" y="1150278"/>
          <a:ext cx="985953" cy="98595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551549" y="1150278"/>
        <a:ext cx="542275" cy="741930"/>
      </dsp:txXfrm>
    </dsp:sp>
    <dsp:sp modelId="{BFF2DFC8-EF60-48C5-9A99-0263FDE1CC38}">
      <dsp:nvSpPr>
        <dsp:cNvPr id="0" name=""/>
        <dsp:cNvSpPr/>
      </dsp:nvSpPr>
      <dsp:spPr>
        <a:xfrm>
          <a:off x="4798739" y="2909825"/>
          <a:ext cx="985953" cy="985953"/>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020578" y="2909825"/>
        <a:ext cx="542275" cy="74193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56A3-91E0-4004-9E13-92547AB49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0D33B5-2CCD-4EF6-A518-82D09E3DA0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45A1CF-F188-43FC-8623-B9227DF3FD67}"/>
              </a:ext>
            </a:extLst>
          </p:cNvPr>
          <p:cNvSpPr>
            <a:spLocks noGrp="1"/>
          </p:cNvSpPr>
          <p:nvPr>
            <p:ph type="dt" sz="half" idx="10"/>
          </p:nvPr>
        </p:nvSpPr>
        <p:spPr/>
        <p:txBody>
          <a:bodyPr/>
          <a:lstStyle/>
          <a:p>
            <a:fld id="{EA0C0817-A112-4847-8014-A94B7D2A4EA3}" type="datetime1">
              <a:rPr lang="en-US" smtClean="0"/>
              <a:t>3/7/2023</a:t>
            </a:fld>
            <a:endParaRPr lang="en-US" dirty="0"/>
          </a:p>
        </p:txBody>
      </p:sp>
      <p:sp>
        <p:nvSpPr>
          <p:cNvPr id="5" name="Footer Placeholder 4">
            <a:extLst>
              <a:ext uri="{FF2B5EF4-FFF2-40B4-BE49-F238E27FC236}">
                <a16:creationId xmlns:a16="http://schemas.microsoft.com/office/drawing/2014/main" id="{300B6A33-186E-47D4-9E1A-23EC34B2FA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239A73-F04C-4D67-8B1B-B1E61DD6BEC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8633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379C-9EB9-4DA2-B7A4-DF621E641E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4D0D8-E9E4-4F1F-A0C7-3C86F447DD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24C51-01CE-4690-BC1C-E273702E516C}"/>
              </a:ext>
            </a:extLst>
          </p:cNvPr>
          <p:cNvSpPr>
            <a:spLocks noGrp="1"/>
          </p:cNvSpPr>
          <p:nvPr>
            <p:ph type="dt" sz="half" idx="10"/>
          </p:nvPr>
        </p:nvSpPr>
        <p:spPr/>
        <p:txBody>
          <a:bodyPr/>
          <a:lstStyle/>
          <a:p>
            <a:fld id="{134F40B7-36AB-4376-BE14-EF7004D79BB9}" type="datetime1">
              <a:rPr lang="en-US" smtClean="0"/>
              <a:t>3/7/2023</a:t>
            </a:fld>
            <a:endParaRPr lang="en-US" dirty="0"/>
          </a:p>
        </p:txBody>
      </p:sp>
      <p:sp>
        <p:nvSpPr>
          <p:cNvPr id="5" name="Footer Placeholder 4">
            <a:extLst>
              <a:ext uri="{FF2B5EF4-FFF2-40B4-BE49-F238E27FC236}">
                <a16:creationId xmlns:a16="http://schemas.microsoft.com/office/drawing/2014/main" id="{A9BBDF62-9CB2-4F79-BE64-F95994E461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84A32E-EA7E-47B7-A350-AFEFEB82890F}"/>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20060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880076-6C95-4D55-AD71-A5D4E37147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16AC9-5E2E-40A9-A572-738DCB4D71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0F4FC-B257-4EE2-9753-7E6CB6999371}"/>
              </a:ext>
            </a:extLst>
          </p:cNvPr>
          <p:cNvSpPr>
            <a:spLocks noGrp="1"/>
          </p:cNvSpPr>
          <p:nvPr>
            <p:ph type="dt" sz="half" idx="10"/>
          </p:nvPr>
        </p:nvSpPr>
        <p:spPr/>
        <p:txBody>
          <a:bodyPr/>
          <a:lstStyle/>
          <a:p>
            <a:fld id="{FF87CAB8-DCAE-46A5-AADA-B3FAD11A54E0}" type="datetime1">
              <a:rPr lang="en-US" smtClean="0"/>
              <a:t>3/7/2023</a:t>
            </a:fld>
            <a:endParaRPr lang="en-US" dirty="0"/>
          </a:p>
        </p:txBody>
      </p:sp>
      <p:sp>
        <p:nvSpPr>
          <p:cNvPr id="5" name="Footer Placeholder 4">
            <a:extLst>
              <a:ext uri="{FF2B5EF4-FFF2-40B4-BE49-F238E27FC236}">
                <a16:creationId xmlns:a16="http://schemas.microsoft.com/office/drawing/2014/main" id="{EAAB76CC-846D-4425-963A-41B6C5DDD0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C9CA2B-52C9-47D9-BA21-98CCCEC0F631}"/>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9587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8B75-3784-4C3F-8BB2-8E26581ED1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9974E0-12B7-4C4E-A156-D57CB776B3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BD4E7-ADE4-459C-B52F-284D63311826}"/>
              </a:ext>
            </a:extLst>
          </p:cNvPr>
          <p:cNvSpPr>
            <a:spLocks noGrp="1"/>
          </p:cNvSpPr>
          <p:nvPr>
            <p:ph type="dt" sz="half" idx="10"/>
          </p:nvPr>
        </p:nvSpPr>
        <p:spPr/>
        <p:txBody>
          <a:bodyPr/>
          <a:lstStyle/>
          <a:p>
            <a:fld id="{7332B432-ACDA-4023-A761-2BAB76577B62}" type="datetime1">
              <a:rPr lang="en-US" smtClean="0"/>
              <a:t>3/7/2023</a:t>
            </a:fld>
            <a:endParaRPr lang="en-US" dirty="0"/>
          </a:p>
        </p:txBody>
      </p:sp>
      <p:sp>
        <p:nvSpPr>
          <p:cNvPr id="5" name="Footer Placeholder 4">
            <a:extLst>
              <a:ext uri="{FF2B5EF4-FFF2-40B4-BE49-F238E27FC236}">
                <a16:creationId xmlns:a16="http://schemas.microsoft.com/office/drawing/2014/main" id="{5743B2C5-C4CD-413F-84D1-BF5E656FFF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A7C9BC-AA4E-4FDD-808B-DA23ED0611A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0693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3F9B-A9B9-4DB4-BCA4-EF2AB16E91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2E9493-879F-4C2F-BBC3-D48A4D6815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7EAB76-2A1A-4DBE-A8F5-7BF2D58B2C7E}"/>
              </a:ext>
            </a:extLst>
          </p:cNvPr>
          <p:cNvSpPr>
            <a:spLocks noGrp="1"/>
          </p:cNvSpPr>
          <p:nvPr>
            <p:ph type="dt" sz="half" idx="10"/>
          </p:nvPr>
        </p:nvSpPr>
        <p:spPr/>
        <p:txBody>
          <a:bodyPr/>
          <a:lstStyle/>
          <a:p>
            <a:fld id="{D9C646AA-F36E-4540-911D-FFFC0A0EF24A}" type="datetime1">
              <a:rPr lang="en-US" smtClean="0"/>
              <a:t>3/7/2023</a:t>
            </a:fld>
            <a:endParaRPr lang="en-US" dirty="0"/>
          </a:p>
        </p:txBody>
      </p:sp>
      <p:sp>
        <p:nvSpPr>
          <p:cNvPr id="5" name="Footer Placeholder 4">
            <a:extLst>
              <a:ext uri="{FF2B5EF4-FFF2-40B4-BE49-F238E27FC236}">
                <a16:creationId xmlns:a16="http://schemas.microsoft.com/office/drawing/2014/main" id="{9A2D0BC7-3DDD-45D9-94E2-0C3BF0115A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E8726D-9BD4-4F8C-B279-2346D954F217}"/>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4389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A932-2A31-490C-8FDE-1FF7BAFDD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C95A82-206F-4ECB-82B8-A6634E54E0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245F07-C7B6-48CB-8CF8-5678264515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5CDA30-4643-4249-AE39-AFEF7A59351D}"/>
              </a:ext>
            </a:extLst>
          </p:cNvPr>
          <p:cNvSpPr>
            <a:spLocks noGrp="1"/>
          </p:cNvSpPr>
          <p:nvPr>
            <p:ph type="dt" sz="half" idx="10"/>
          </p:nvPr>
        </p:nvSpPr>
        <p:spPr/>
        <p:txBody>
          <a:bodyPr/>
          <a:lstStyle/>
          <a:p>
            <a:fld id="{69186D26-FA5F-4637-B602-B7C2DC34CFD4}" type="datetime1">
              <a:rPr lang="en-US" smtClean="0"/>
              <a:t>3/7/2023</a:t>
            </a:fld>
            <a:endParaRPr lang="en-US" dirty="0"/>
          </a:p>
        </p:txBody>
      </p:sp>
      <p:sp>
        <p:nvSpPr>
          <p:cNvPr id="6" name="Footer Placeholder 5">
            <a:extLst>
              <a:ext uri="{FF2B5EF4-FFF2-40B4-BE49-F238E27FC236}">
                <a16:creationId xmlns:a16="http://schemas.microsoft.com/office/drawing/2014/main" id="{709D311C-62E2-402F-9368-35C6E151D9A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0363E5-5F95-4A57-B959-E406D1C49626}"/>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9883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2996-0593-41EE-8B20-27F03E12F9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34DF7A-3071-4AEE-8D96-2395B7AD8A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E7CE04-F785-4076-8F90-A98012D613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77A559-3C91-4226-889B-2306FCEDF2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552787-D8DD-42D1-8D7A-2FA172E9D6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D5BEE1-9708-4A61-B454-E2497345881A}"/>
              </a:ext>
            </a:extLst>
          </p:cNvPr>
          <p:cNvSpPr>
            <a:spLocks noGrp="1"/>
          </p:cNvSpPr>
          <p:nvPr>
            <p:ph type="dt" sz="half" idx="10"/>
          </p:nvPr>
        </p:nvSpPr>
        <p:spPr/>
        <p:txBody>
          <a:bodyPr/>
          <a:lstStyle/>
          <a:p>
            <a:fld id="{8A7F15D8-96D1-4781-BC50-CA8A088B2FE4}" type="datetime1">
              <a:rPr lang="en-US" smtClean="0"/>
              <a:t>3/7/2023</a:t>
            </a:fld>
            <a:endParaRPr lang="en-US" dirty="0"/>
          </a:p>
        </p:txBody>
      </p:sp>
      <p:sp>
        <p:nvSpPr>
          <p:cNvPr id="8" name="Footer Placeholder 7">
            <a:extLst>
              <a:ext uri="{FF2B5EF4-FFF2-40B4-BE49-F238E27FC236}">
                <a16:creationId xmlns:a16="http://schemas.microsoft.com/office/drawing/2014/main" id="{E5A0A5A8-CC82-4D1F-9B9D-971B17BDC92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9E252C4-E72F-4418-8B46-5DA8D3C457EE}"/>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230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7622-4BB8-4AD6-AA46-BD6924498E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D1C161-8ABC-4692-AEA9-9A8A06B8BAAE}"/>
              </a:ext>
            </a:extLst>
          </p:cNvPr>
          <p:cNvSpPr>
            <a:spLocks noGrp="1"/>
          </p:cNvSpPr>
          <p:nvPr>
            <p:ph type="dt" sz="half" idx="10"/>
          </p:nvPr>
        </p:nvSpPr>
        <p:spPr/>
        <p:txBody>
          <a:bodyPr/>
          <a:lstStyle/>
          <a:p>
            <a:fld id="{F9A96C99-B8F8-4528-BD05-0E16E943DC09}" type="datetime1">
              <a:rPr lang="en-US" smtClean="0"/>
              <a:t>3/7/2023</a:t>
            </a:fld>
            <a:endParaRPr lang="en-US" dirty="0"/>
          </a:p>
        </p:txBody>
      </p:sp>
      <p:sp>
        <p:nvSpPr>
          <p:cNvPr id="4" name="Footer Placeholder 3">
            <a:extLst>
              <a:ext uri="{FF2B5EF4-FFF2-40B4-BE49-F238E27FC236}">
                <a16:creationId xmlns:a16="http://schemas.microsoft.com/office/drawing/2014/main" id="{0135A305-34F3-4765-8812-7F02AC95FC4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A56C67B-D32E-454A-8E02-70769CEA41A0}"/>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74556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3FD74-2864-4513-B738-061EF6929D75}"/>
              </a:ext>
            </a:extLst>
          </p:cNvPr>
          <p:cNvSpPr>
            <a:spLocks noGrp="1"/>
          </p:cNvSpPr>
          <p:nvPr>
            <p:ph type="dt" sz="half" idx="10"/>
          </p:nvPr>
        </p:nvSpPr>
        <p:spPr/>
        <p:txBody>
          <a:bodyPr/>
          <a:lstStyle/>
          <a:p>
            <a:fld id="{03636942-C211-4B28-8DBD-C953E00AF71B}" type="datetime1">
              <a:rPr lang="en-US" smtClean="0"/>
              <a:t>3/7/2023</a:t>
            </a:fld>
            <a:endParaRPr lang="en-US" dirty="0"/>
          </a:p>
        </p:txBody>
      </p:sp>
      <p:sp>
        <p:nvSpPr>
          <p:cNvPr id="3" name="Footer Placeholder 2">
            <a:extLst>
              <a:ext uri="{FF2B5EF4-FFF2-40B4-BE49-F238E27FC236}">
                <a16:creationId xmlns:a16="http://schemas.microsoft.com/office/drawing/2014/main" id="{61E504D3-8221-48F3-8B1F-30D084B8F74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4F5A88F-5B49-4384-AE0E-4D0E2F9C7B8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6051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2A87-2590-43D8-B962-D96E9C2C7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7D01C8-CEF6-4053-828B-A47CDD203C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73FE6F-E0E9-496B-BDE8-BA962329A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50D861-B7DD-4625-9A73-A4A062C2DB9C}"/>
              </a:ext>
            </a:extLst>
          </p:cNvPr>
          <p:cNvSpPr>
            <a:spLocks noGrp="1"/>
          </p:cNvSpPr>
          <p:nvPr>
            <p:ph type="dt" sz="half" idx="10"/>
          </p:nvPr>
        </p:nvSpPr>
        <p:spPr/>
        <p:txBody>
          <a:bodyPr/>
          <a:lstStyle/>
          <a:p>
            <a:fld id="{7E8D12A6-918A-48BD-8CB9-CA713993B0EA}" type="datetime1">
              <a:rPr lang="en-US" smtClean="0"/>
              <a:t>3/7/2023</a:t>
            </a:fld>
            <a:endParaRPr lang="en-US" dirty="0"/>
          </a:p>
        </p:txBody>
      </p:sp>
      <p:sp>
        <p:nvSpPr>
          <p:cNvPr id="6" name="Footer Placeholder 5">
            <a:extLst>
              <a:ext uri="{FF2B5EF4-FFF2-40B4-BE49-F238E27FC236}">
                <a16:creationId xmlns:a16="http://schemas.microsoft.com/office/drawing/2014/main" id="{4921E0BB-2AD2-4CA3-B78F-E9D5E8DC5D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5EEDD8-E6DC-4AFA-A7DE-CFF46981924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6678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3CD3-0DE6-4DF9-B76B-72579C5FB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D2E102-1678-4AFA-8F13-24802D215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73BFF6-265C-46A9-92C4-95AD36B2C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768E1-6BFF-4A9D-AE48-A9C36A62E33E}"/>
              </a:ext>
            </a:extLst>
          </p:cNvPr>
          <p:cNvSpPr>
            <a:spLocks noGrp="1"/>
          </p:cNvSpPr>
          <p:nvPr>
            <p:ph type="dt" sz="half" idx="10"/>
          </p:nvPr>
        </p:nvSpPr>
        <p:spPr/>
        <p:txBody>
          <a:bodyPr/>
          <a:lstStyle/>
          <a:p>
            <a:fld id="{E778CE86-875F-4587-BCF6-FA054AFC0D53}" type="datetime1">
              <a:rPr lang="en-US" smtClean="0"/>
              <a:pPr/>
              <a:t>3/7/2023</a:t>
            </a:fld>
            <a:endParaRPr lang="en-US" dirty="0"/>
          </a:p>
        </p:txBody>
      </p:sp>
      <p:sp>
        <p:nvSpPr>
          <p:cNvPr id="6" name="Footer Placeholder 5">
            <a:extLst>
              <a:ext uri="{FF2B5EF4-FFF2-40B4-BE49-F238E27FC236}">
                <a16:creationId xmlns:a16="http://schemas.microsoft.com/office/drawing/2014/main" id="{E211E756-3AF6-40FE-9A5F-25FE6E20A947}"/>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EBD97E62-C39D-43B6-A255-F58415CAFA82}"/>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18863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CCFEE9-8EFB-473C-9D98-DDFFCADD6A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225907-FB78-4634-AD77-DE3F61C44A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D4799D-84CF-4E1C-9A98-5DC4C13E5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3/7/2023</a:t>
            </a:fld>
            <a:endParaRPr lang="en-US" dirty="0"/>
          </a:p>
        </p:txBody>
      </p:sp>
      <p:sp>
        <p:nvSpPr>
          <p:cNvPr id="5" name="Footer Placeholder 4">
            <a:extLst>
              <a:ext uri="{FF2B5EF4-FFF2-40B4-BE49-F238E27FC236}">
                <a16:creationId xmlns:a16="http://schemas.microsoft.com/office/drawing/2014/main" id="{6F751B43-E35C-4B8B-AE12-84B90919EF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236859E-CE42-454C-8EFD-3345DE17CB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13403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jfif"/><Relationship Id="rId1" Type="http://schemas.openxmlformats.org/officeDocument/2006/relationships/slideLayout" Target="../slideLayouts/slideLayout2.xml"/><Relationship Id="rId4" Type="http://schemas.openxmlformats.org/officeDocument/2006/relationships/image" Target="../media/image12.jfi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4.jfif"/><Relationship Id="rId7" Type="http://schemas.openxmlformats.org/officeDocument/2006/relationships/image" Target="../media/image18.jfif"/><Relationship Id="rId2" Type="http://schemas.openxmlformats.org/officeDocument/2006/relationships/image" Target="../media/image13.jfif"/><Relationship Id="rId1" Type="http://schemas.openxmlformats.org/officeDocument/2006/relationships/slideLayout" Target="../slideLayouts/slideLayout2.xml"/><Relationship Id="rId6" Type="http://schemas.openxmlformats.org/officeDocument/2006/relationships/image" Target="../media/image17.jfif"/><Relationship Id="rId5" Type="http://schemas.openxmlformats.org/officeDocument/2006/relationships/image" Target="../media/image16.jfif"/><Relationship Id="rId4" Type="http://schemas.openxmlformats.org/officeDocument/2006/relationships/image" Target="../media/image15.jfif"/></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Automated Grass cutter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524000" y="4159404"/>
            <a:ext cx="9144000" cy="1098395"/>
          </a:xfrm>
        </p:spPr>
        <p:txBody>
          <a:bodyPr>
            <a:normAutofit/>
          </a:bodyPr>
          <a:lstStyle/>
          <a:p>
            <a:pPr>
              <a:spcAft>
                <a:spcPts val="600"/>
              </a:spcAft>
            </a:pPr>
            <a:r>
              <a:rPr lang="en-US" dirty="0">
                <a:solidFill>
                  <a:srgbClr val="FFFFFF"/>
                </a:solidFill>
              </a:rPr>
              <a:t>Dr: Nora </a:t>
            </a:r>
            <a:r>
              <a:rPr lang="en-US" dirty="0" err="1">
                <a:solidFill>
                  <a:srgbClr val="FFFFFF"/>
                </a:solidFill>
              </a:rPr>
              <a:t>Niazy</a:t>
            </a:r>
            <a:endParaRPr lang="en-US" dirty="0">
              <a:solidFill>
                <a:srgbClr val="FFFFFF"/>
              </a:solidFill>
            </a:endParaRPr>
          </a:p>
          <a:p>
            <a:pPr>
              <a:spcAft>
                <a:spcPts val="600"/>
              </a:spcAft>
            </a:pPr>
            <a:r>
              <a:rPr lang="en-US" dirty="0" err="1">
                <a:solidFill>
                  <a:srgbClr val="FFFFFF"/>
                </a:solidFill>
              </a:rPr>
              <a:t>Eng</a:t>
            </a:r>
            <a:r>
              <a:rPr lang="en-US" dirty="0">
                <a:solidFill>
                  <a:srgbClr val="FFFFFF"/>
                </a:solidFill>
              </a:rPr>
              <a:t>: Ahmed Hany</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8FB2-FDA8-1282-4387-3AD14716A43D}"/>
              </a:ext>
            </a:extLst>
          </p:cNvPr>
          <p:cNvSpPr>
            <a:spLocks noGrp="1"/>
          </p:cNvSpPr>
          <p:nvPr>
            <p:ph type="title"/>
          </p:nvPr>
        </p:nvSpPr>
        <p:spPr/>
        <p:txBody>
          <a:bodyPr/>
          <a:lstStyle/>
          <a:p>
            <a:pPr algn="ctr"/>
            <a:r>
              <a:rPr lang="en-US">
                <a:solidFill>
                  <a:schemeClr val="bg1"/>
                </a:solidFill>
              </a:rPr>
              <a:t>Home screen</a:t>
            </a:r>
            <a:endParaRPr lang="en-US" dirty="0">
              <a:solidFill>
                <a:schemeClr val="bg1"/>
              </a:solidFill>
            </a:endParaRPr>
          </a:p>
        </p:txBody>
      </p:sp>
      <p:pic>
        <p:nvPicPr>
          <p:cNvPr id="5" name="Content Placeholder 4" descr="A screenshot of a phone&#10;&#10;Description automatically generated with low confidence">
            <a:extLst>
              <a:ext uri="{FF2B5EF4-FFF2-40B4-BE49-F238E27FC236}">
                <a16:creationId xmlns:a16="http://schemas.microsoft.com/office/drawing/2014/main" id="{049F8DA8-E606-11A6-7CBC-41A934D2A193}"/>
              </a:ext>
            </a:extLst>
          </p:cNvPr>
          <p:cNvPicPr>
            <a:picLocks noGrp="1" noChangeAspect="1"/>
          </p:cNvPicPr>
          <p:nvPr>
            <p:ph idx="1"/>
          </p:nvPr>
        </p:nvPicPr>
        <p:blipFill>
          <a:blip r:embed="rId2"/>
          <a:stretch>
            <a:fillRect/>
          </a:stretch>
        </p:blipFill>
        <p:spPr>
          <a:xfrm>
            <a:off x="3271340" y="1765441"/>
            <a:ext cx="1958101" cy="4351338"/>
          </a:xfrm>
        </p:spPr>
      </p:pic>
      <p:pic>
        <p:nvPicPr>
          <p:cNvPr id="4" name="Picture 3" descr="Graphical user interface, text, application, chat or text message&#10;&#10;Description automatically generated">
            <a:extLst>
              <a:ext uri="{FF2B5EF4-FFF2-40B4-BE49-F238E27FC236}">
                <a16:creationId xmlns:a16="http://schemas.microsoft.com/office/drawing/2014/main" id="{018D28E0-E654-CBFE-1EC3-9427A3166282}"/>
              </a:ext>
            </a:extLst>
          </p:cNvPr>
          <p:cNvPicPr>
            <a:picLocks noChangeAspect="1"/>
          </p:cNvPicPr>
          <p:nvPr/>
        </p:nvPicPr>
        <p:blipFill>
          <a:blip r:embed="rId3"/>
          <a:stretch>
            <a:fillRect/>
          </a:stretch>
        </p:blipFill>
        <p:spPr>
          <a:xfrm>
            <a:off x="7511304" y="1765441"/>
            <a:ext cx="1958645" cy="4352544"/>
          </a:xfrm>
          <a:prstGeom prst="rect">
            <a:avLst/>
          </a:prstGeom>
        </p:spPr>
      </p:pic>
    </p:spTree>
    <p:extLst>
      <p:ext uri="{BB962C8B-B14F-4D97-AF65-F5344CB8AC3E}">
        <p14:creationId xmlns:p14="http://schemas.microsoft.com/office/powerpoint/2010/main" val="3789515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1375-8FD1-A4C0-B632-34085E47A812}"/>
              </a:ext>
            </a:extLst>
          </p:cNvPr>
          <p:cNvSpPr>
            <a:spLocks noGrp="1"/>
          </p:cNvSpPr>
          <p:nvPr>
            <p:ph type="title"/>
          </p:nvPr>
        </p:nvSpPr>
        <p:spPr/>
        <p:txBody>
          <a:bodyPr/>
          <a:lstStyle/>
          <a:p>
            <a:pPr algn="ctr"/>
            <a:r>
              <a:rPr lang="en-US" dirty="0">
                <a:solidFill>
                  <a:schemeClr val="bg1"/>
                </a:solidFill>
              </a:rPr>
              <a:t>Profile &amp; Edit profile screens</a:t>
            </a:r>
          </a:p>
        </p:txBody>
      </p:sp>
      <p:pic>
        <p:nvPicPr>
          <p:cNvPr id="5" name="Content Placeholder 4" descr="Graphical user interface, text, application&#10;&#10;Description automatically generated">
            <a:extLst>
              <a:ext uri="{FF2B5EF4-FFF2-40B4-BE49-F238E27FC236}">
                <a16:creationId xmlns:a16="http://schemas.microsoft.com/office/drawing/2014/main" id="{D5634250-D31C-6020-FBC8-16A2146191C0}"/>
              </a:ext>
            </a:extLst>
          </p:cNvPr>
          <p:cNvPicPr>
            <a:picLocks noGrp="1" noChangeAspect="1"/>
          </p:cNvPicPr>
          <p:nvPr>
            <p:ph idx="1"/>
          </p:nvPr>
        </p:nvPicPr>
        <p:blipFill>
          <a:blip r:embed="rId2"/>
          <a:stretch>
            <a:fillRect/>
          </a:stretch>
        </p:blipFill>
        <p:spPr>
          <a:xfrm>
            <a:off x="3317646" y="2141537"/>
            <a:ext cx="1958101" cy="4351338"/>
          </a:xfrm>
        </p:spPr>
      </p:pic>
      <p:pic>
        <p:nvPicPr>
          <p:cNvPr id="4" name="Picture 3" descr="Graphical user interface, text, application&#10;&#10;Description automatically generated">
            <a:extLst>
              <a:ext uri="{FF2B5EF4-FFF2-40B4-BE49-F238E27FC236}">
                <a16:creationId xmlns:a16="http://schemas.microsoft.com/office/drawing/2014/main" id="{4EF87FBA-00C3-163E-F876-5E9BCE9482D3}"/>
              </a:ext>
            </a:extLst>
          </p:cNvPr>
          <p:cNvPicPr>
            <a:picLocks noChangeAspect="1"/>
          </p:cNvPicPr>
          <p:nvPr/>
        </p:nvPicPr>
        <p:blipFill>
          <a:blip r:embed="rId3"/>
          <a:stretch>
            <a:fillRect/>
          </a:stretch>
        </p:blipFill>
        <p:spPr>
          <a:xfrm>
            <a:off x="7384641" y="2141537"/>
            <a:ext cx="1958645" cy="4352544"/>
          </a:xfrm>
          <a:prstGeom prst="rect">
            <a:avLst/>
          </a:prstGeom>
        </p:spPr>
      </p:pic>
    </p:spTree>
    <p:extLst>
      <p:ext uri="{BB962C8B-B14F-4D97-AF65-F5344CB8AC3E}">
        <p14:creationId xmlns:p14="http://schemas.microsoft.com/office/powerpoint/2010/main" val="1374330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C3BD-E2DA-A631-C555-9124EDD40E86}"/>
              </a:ext>
            </a:extLst>
          </p:cNvPr>
          <p:cNvSpPr>
            <a:spLocks noGrp="1"/>
          </p:cNvSpPr>
          <p:nvPr>
            <p:ph type="title"/>
          </p:nvPr>
        </p:nvSpPr>
        <p:spPr/>
        <p:txBody>
          <a:bodyPr/>
          <a:lstStyle/>
          <a:p>
            <a:pPr algn="ctr"/>
            <a:r>
              <a:rPr lang="en-US" dirty="0">
                <a:solidFill>
                  <a:schemeClr val="bg1"/>
                </a:solidFill>
              </a:rPr>
              <a:t>Controls screen</a:t>
            </a:r>
          </a:p>
        </p:txBody>
      </p:sp>
      <p:pic>
        <p:nvPicPr>
          <p:cNvPr id="9" name="Content Placeholder 8" descr="Graphical user interface, text, application&#10;&#10;Description automatically generated">
            <a:extLst>
              <a:ext uri="{FF2B5EF4-FFF2-40B4-BE49-F238E27FC236}">
                <a16:creationId xmlns:a16="http://schemas.microsoft.com/office/drawing/2014/main" id="{D58D0657-D268-4DCD-0B57-9003EEE9B6B4}"/>
              </a:ext>
            </a:extLst>
          </p:cNvPr>
          <p:cNvPicPr>
            <a:picLocks noGrp="1" noChangeAspect="1"/>
          </p:cNvPicPr>
          <p:nvPr>
            <p:ph idx="1"/>
          </p:nvPr>
        </p:nvPicPr>
        <p:blipFill>
          <a:blip r:embed="rId2"/>
          <a:stretch>
            <a:fillRect/>
          </a:stretch>
        </p:blipFill>
        <p:spPr>
          <a:xfrm>
            <a:off x="1261179" y="1825625"/>
            <a:ext cx="9669641" cy="4351338"/>
          </a:xfrm>
        </p:spPr>
      </p:pic>
    </p:spTree>
    <p:extLst>
      <p:ext uri="{BB962C8B-B14F-4D97-AF65-F5344CB8AC3E}">
        <p14:creationId xmlns:p14="http://schemas.microsoft.com/office/powerpoint/2010/main" val="4047835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45B4-5B35-0973-C65F-00355B794BF1}"/>
              </a:ext>
            </a:extLst>
          </p:cNvPr>
          <p:cNvSpPr>
            <a:spLocks noGrp="1"/>
          </p:cNvSpPr>
          <p:nvPr>
            <p:ph type="title"/>
          </p:nvPr>
        </p:nvSpPr>
        <p:spPr/>
        <p:txBody>
          <a:bodyPr/>
          <a:lstStyle/>
          <a:p>
            <a:pPr algn="ctr"/>
            <a:r>
              <a:rPr lang="en-US" dirty="0">
                <a:solidFill>
                  <a:schemeClr val="bg1"/>
                </a:solidFill>
              </a:rPr>
              <a:t>Readings screen</a:t>
            </a:r>
          </a:p>
        </p:txBody>
      </p:sp>
      <p:pic>
        <p:nvPicPr>
          <p:cNvPr id="5" name="Content Placeholder 4" descr="Graphical user interface, application&#10;&#10;Description automatically generated">
            <a:extLst>
              <a:ext uri="{FF2B5EF4-FFF2-40B4-BE49-F238E27FC236}">
                <a16:creationId xmlns:a16="http://schemas.microsoft.com/office/drawing/2014/main" id="{2B7820E8-D511-70D6-F864-E67E7D0ED27F}"/>
              </a:ext>
            </a:extLst>
          </p:cNvPr>
          <p:cNvPicPr>
            <a:picLocks noGrp="1" noChangeAspect="1"/>
          </p:cNvPicPr>
          <p:nvPr>
            <p:ph idx="1"/>
          </p:nvPr>
        </p:nvPicPr>
        <p:blipFill>
          <a:blip r:embed="rId2"/>
          <a:stretch>
            <a:fillRect/>
          </a:stretch>
        </p:blipFill>
        <p:spPr>
          <a:xfrm>
            <a:off x="5116949" y="1825625"/>
            <a:ext cx="1958101" cy="4351338"/>
          </a:xfrm>
        </p:spPr>
      </p:pic>
    </p:spTree>
    <p:extLst>
      <p:ext uri="{BB962C8B-B14F-4D97-AF65-F5344CB8AC3E}">
        <p14:creationId xmlns:p14="http://schemas.microsoft.com/office/powerpoint/2010/main" val="1684888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92AA-566D-0F3B-A537-5E712E309566}"/>
              </a:ext>
            </a:extLst>
          </p:cNvPr>
          <p:cNvSpPr>
            <a:spLocks noGrp="1"/>
          </p:cNvSpPr>
          <p:nvPr>
            <p:ph type="title"/>
          </p:nvPr>
        </p:nvSpPr>
        <p:spPr/>
        <p:txBody>
          <a:bodyPr/>
          <a:lstStyle/>
          <a:p>
            <a:pPr algn="ctr"/>
            <a:r>
              <a:rPr lang="en-US" dirty="0">
                <a:solidFill>
                  <a:schemeClr val="bg1"/>
                </a:solidFill>
              </a:rPr>
              <a:t>Reset password screen</a:t>
            </a:r>
          </a:p>
        </p:txBody>
      </p:sp>
      <p:pic>
        <p:nvPicPr>
          <p:cNvPr id="5" name="Content Placeholder 4" descr="Graphical user interface, text, application&#10;&#10;Description automatically generated">
            <a:extLst>
              <a:ext uri="{FF2B5EF4-FFF2-40B4-BE49-F238E27FC236}">
                <a16:creationId xmlns:a16="http://schemas.microsoft.com/office/drawing/2014/main" id="{55F48F43-F943-73BA-8D9B-8DC773A6CECD}"/>
              </a:ext>
            </a:extLst>
          </p:cNvPr>
          <p:cNvPicPr>
            <a:picLocks noGrp="1" noChangeAspect="1"/>
          </p:cNvPicPr>
          <p:nvPr>
            <p:ph idx="1"/>
          </p:nvPr>
        </p:nvPicPr>
        <p:blipFill>
          <a:blip r:embed="rId2"/>
          <a:stretch>
            <a:fillRect/>
          </a:stretch>
        </p:blipFill>
        <p:spPr>
          <a:xfrm>
            <a:off x="5116949" y="1825625"/>
            <a:ext cx="1958101" cy="4351338"/>
          </a:xfrm>
        </p:spPr>
      </p:pic>
    </p:spTree>
    <p:extLst>
      <p:ext uri="{BB962C8B-B14F-4D97-AF65-F5344CB8AC3E}">
        <p14:creationId xmlns:p14="http://schemas.microsoft.com/office/powerpoint/2010/main" val="189187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CD94-5A8A-1D51-F2B8-F2150368D1F7}"/>
              </a:ext>
            </a:extLst>
          </p:cNvPr>
          <p:cNvSpPr>
            <a:spLocks noGrp="1"/>
          </p:cNvSpPr>
          <p:nvPr>
            <p:ph type="title"/>
          </p:nvPr>
        </p:nvSpPr>
        <p:spPr/>
        <p:txBody>
          <a:bodyPr/>
          <a:lstStyle/>
          <a:p>
            <a:pPr algn="ctr"/>
            <a:r>
              <a:rPr lang="en-US" dirty="0">
                <a:solidFill>
                  <a:schemeClr val="bg1"/>
                </a:solidFill>
              </a:rPr>
              <a:t>Settings screen</a:t>
            </a:r>
          </a:p>
        </p:txBody>
      </p:sp>
      <p:pic>
        <p:nvPicPr>
          <p:cNvPr id="5" name="Content Placeholder 4" descr="Graphical user interface, application&#10;&#10;Description automatically generated">
            <a:extLst>
              <a:ext uri="{FF2B5EF4-FFF2-40B4-BE49-F238E27FC236}">
                <a16:creationId xmlns:a16="http://schemas.microsoft.com/office/drawing/2014/main" id="{F0DAF1B7-8368-0C6F-077B-AD09C1C53A01}"/>
              </a:ext>
            </a:extLst>
          </p:cNvPr>
          <p:cNvPicPr>
            <a:picLocks noGrp="1" noChangeAspect="1"/>
          </p:cNvPicPr>
          <p:nvPr>
            <p:ph idx="1"/>
          </p:nvPr>
        </p:nvPicPr>
        <p:blipFill>
          <a:blip r:embed="rId2"/>
          <a:stretch>
            <a:fillRect/>
          </a:stretch>
        </p:blipFill>
        <p:spPr>
          <a:xfrm>
            <a:off x="5116949" y="1825625"/>
            <a:ext cx="1958101" cy="4351338"/>
          </a:xfrm>
        </p:spPr>
      </p:pic>
    </p:spTree>
    <p:extLst>
      <p:ext uri="{BB962C8B-B14F-4D97-AF65-F5344CB8AC3E}">
        <p14:creationId xmlns:p14="http://schemas.microsoft.com/office/powerpoint/2010/main" val="2792410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591A-4B18-39DC-3996-7D63A7DC8FBB}"/>
              </a:ext>
            </a:extLst>
          </p:cNvPr>
          <p:cNvSpPr>
            <a:spLocks noGrp="1"/>
          </p:cNvSpPr>
          <p:nvPr>
            <p:ph type="title"/>
          </p:nvPr>
        </p:nvSpPr>
        <p:spPr/>
        <p:txBody>
          <a:bodyPr/>
          <a:lstStyle/>
          <a:p>
            <a:pPr algn="ctr"/>
            <a:r>
              <a:rPr lang="en-US" dirty="0">
                <a:solidFill>
                  <a:schemeClr val="bg1"/>
                </a:solidFill>
              </a:rPr>
              <a:t>Feedback screen</a:t>
            </a:r>
          </a:p>
        </p:txBody>
      </p:sp>
      <p:pic>
        <p:nvPicPr>
          <p:cNvPr id="9" name="Content Placeholder 8" descr="Text&#10;&#10;Description automatically generated with medium confidence">
            <a:extLst>
              <a:ext uri="{FF2B5EF4-FFF2-40B4-BE49-F238E27FC236}">
                <a16:creationId xmlns:a16="http://schemas.microsoft.com/office/drawing/2014/main" id="{77FDC403-7946-6675-723F-6F13FEF8BA4F}"/>
              </a:ext>
            </a:extLst>
          </p:cNvPr>
          <p:cNvPicPr>
            <a:picLocks noGrp="1" noChangeAspect="1"/>
          </p:cNvPicPr>
          <p:nvPr>
            <p:ph idx="1"/>
          </p:nvPr>
        </p:nvPicPr>
        <p:blipFill>
          <a:blip r:embed="rId2"/>
          <a:stretch>
            <a:fillRect/>
          </a:stretch>
        </p:blipFill>
        <p:spPr>
          <a:xfrm>
            <a:off x="5116949" y="1953278"/>
            <a:ext cx="1958101" cy="4351338"/>
          </a:xfrm>
        </p:spPr>
      </p:pic>
    </p:spTree>
    <p:extLst>
      <p:ext uri="{BB962C8B-B14F-4D97-AF65-F5344CB8AC3E}">
        <p14:creationId xmlns:p14="http://schemas.microsoft.com/office/powerpoint/2010/main" val="2561989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4995E8B-DB3C-4E23-9186-1613402BF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6">
            <a:extLst>
              <a:ext uri="{FF2B5EF4-FFF2-40B4-BE49-F238E27FC236}">
                <a16:creationId xmlns:a16="http://schemas.microsoft.com/office/drawing/2014/main" id="{CF21E7C5-2080-4549-97AA-9A6688257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58454601-8C5B-41C4-8012-BF42AE4E16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7DC402C5-77D9-4E58-85B2-94FDC4305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D68ED91-A5B1-47B2-93BF-9A7136A89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E7D0AA1-7663-4AEB-906F-8C1983487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D0B5082-766B-4B9B-95AE-8345369B6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6EA71F2-5221-4164-8741-7AFF97E22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53567A6-853B-47EF-8846-22A1C0468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57957B04-C024-4B5F-B7C3-20FAE3F1D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6FBFCE4-B693-49EB-9CE1-442033219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FFC4225-9683-4D55-8686-FCDDB8BCBF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2" name="Straight Connector 31">
              <a:extLst>
                <a:ext uri="{FF2B5EF4-FFF2-40B4-BE49-F238E27FC236}">
                  <a16:creationId xmlns:a16="http://schemas.microsoft.com/office/drawing/2014/main" id="{23CC42CD-CAE0-4CF0-B118-067FD44AE1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53ED46F-B155-4F61-89A2-9811AA0F3B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3B7973-20C3-4DB8-B3E0-064793F7A9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F30D744-3746-48BB-92A0-20B891DE8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Text, logo&#10;&#10;Description automatically generated">
            <a:extLst>
              <a:ext uri="{FF2B5EF4-FFF2-40B4-BE49-F238E27FC236}">
                <a16:creationId xmlns:a16="http://schemas.microsoft.com/office/drawing/2014/main" id="{CAA8C0EF-C8E5-40B5-B013-579434B4AA1A}"/>
              </a:ext>
            </a:extLst>
          </p:cNvPr>
          <p:cNvPicPr>
            <a:picLocks noChangeAspect="1"/>
          </p:cNvPicPr>
          <p:nvPr/>
        </p:nvPicPr>
        <p:blipFill rotWithShape="1">
          <a:blip r:embed="rId2"/>
          <a:srcRect r="609"/>
          <a:stretch/>
        </p:blipFill>
        <p:spPr>
          <a:xfrm>
            <a:off x="746190" y="491900"/>
            <a:ext cx="10721907" cy="5663518"/>
          </a:xfrm>
          <a:prstGeom prst="rect">
            <a:avLst/>
          </a:prstGeom>
        </p:spPr>
      </p:pic>
      <p:grpSp>
        <p:nvGrpSpPr>
          <p:cNvPr id="37" name="Group 36">
            <a:extLst>
              <a:ext uri="{FF2B5EF4-FFF2-40B4-BE49-F238E27FC236}">
                <a16:creationId xmlns:a16="http://schemas.microsoft.com/office/drawing/2014/main" id="{2993EE7D-6C2F-43A3-9C60-0C79DB9E52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88843" y="626533"/>
            <a:ext cx="304800" cy="429768"/>
            <a:chOff x="215328" y="-46937"/>
            <a:chExt cx="304800" cy="2773841"/>
          </a:xfrm>
        </p:grpSpPr>
        <p:cxnSp>
          <p:nvCxnSpPr>
            <p:cNvPr id="38" name="Straight Connector 37">
              <a:extLst>
                <a:ext uri="{FF2B5EF4-FFF2-40B4-BE49-F238E27FC236}">
                  <a16:creationId xmlns:a16="http://schemas.microsoft.com/office/drawing/2014/main" id="{4F4095D5-6DE8-4CF4-8418-1C6822E16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3CD50F6-3A5C-4547-BD23-ACBD8E391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912E168-78F1-4E05-A8A5-65F2BAF596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315E977-7B29-4DD8-9B9E-C63D97DF30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873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2F8C74-18DE-D416-F352-392B2A2F8855}"/>
              </a:ext>
            </a:extLst>
          </p:cNvPr>
          <p:cNvSpPr>
            <a:spLocks noGrp="1"/>
          </p:cNvSpPr>
          <p:nvPr>
            <p:ph type="title"/>
          </p:nvPr>
        </p:nvSpPr>
        <p:spPr>
          <a:xfrm>
            <a:off x="838200" y="557188"/>
            <a:ext cx="10515600" cy="1133499"/>
          </a:xfrm>
        </p:spPr>
        <p:txBody>
          <a:bodyPr>
            <a:normAutofit/>
          </a:bodyPr>
          <a:lstStyle/>
          <a:p>
            <a:pPr algn="ctr"/>
            <a:r>
              <a:rPr lang="en-US" sz="5200"/>
              <a:t>Team members:</a:t>
            </a:r>
          </a:p>
        </p:txBody>
      </p:sp>
      <p:graphicFrame>
        <p:nvGraphicFramePr>
          <p:cNvPr id="5" name="Content Placeholder 2">
            <a:extLst>
              <a:ext uri="{FF2B5EF4-FFF2-40B4-BE49-F238E27FC236}">
                <a16:creationId xmlns:a16="http://schemas.microsoft.com/office/drawing/2014/main" id="{0136893B-2DA6-2C22-43B5-7EE6709C25C6}"/>
              </a:ext>
            </a:extLst>
          </p:cNvPr>
          <p:cNvGraphicFramePr>
            <a:graphicFrameLocks noGrp="1"/>
          </p:cNvGraphicFramePr>
          <p:nvPr>
            <p:ph idx="1"/>
            <p:extLst>
              <p:ext uri="{D42A27DB-BD31-4B8C-83A1-F6EECF244321}">
                <p14:modId xmlns:p14="http://schemas.microsoft.com/office/powerpoint/2010/main" val="119679431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216569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8B3B-A46A-80E5-0373-3A93CB660B62}"/>
              </a:ext>
            </a:extLst>
          </p:cNvPr>
          <p:cNvSpPr>
            <a:spLocks noGrp="1"/>
          </p:cNvSpPr>
          <p:nvPr>
            <p:ph type="title"/>
          </p:nvPr>
        </p:nvSpPr>
        <p:spPr>
          <a:xfrm>
            <a:off x="6940295" y="1396289"/>
            <a:ext cx="4668257" cy="1325563"/>
          </a:xfrm>
        </p:spPr>
        <p:txBody>
          <a:bodyPr>
            <a:normAutofit/>
          </a:bodyPr>
          <a:lstStyle/>
          <a:p>
            <a:r>
              <a:rPr lang="en-US" sz="3400"/>
              <a:t>Why do we need an automated grass cutter ?</a:t>
            </a:r>
          </a:p>
        </p:txBody>
      </p:sp>
      <p:sp>
        <p:nvSpPr>
          <p:cNvPr id="14" name="Freeform: Shape 13">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4530"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erson riding a green lawn mower&#10;&#10;Description automatically generated with low confidence">
            <a:extLst>
              <a:ext uri="{FF2B5EF4-FFF2-40B4-BE49-F238E27FC236}">
                <a16:creationId xmlns:a16="http://schemas.microsoft.com/office/drawing/2014/main" id="{F486C45C-D4EB-F57B-DAD9-DEC9885D596E}"/>
              </a:ext>
            </a:extLst>
          </p:cNvPr>
          <p:cNvPicPr>
            <a:picLocks noChangeAspect="1"/>
          </p:cNvPicPr>
          <p:nvPr/>
        </p:nvPicPr>
        <p:blipFill rotWithShape="1">
          <a:blip r:embed="rId2"/>
          <a:srcRect l="19219" r="24782" b="2"/>
          <a:stretch/>
        </p:blipFill>
        <p:spPr>
          <a:xfrm>
            <a:off x="3559122" y="2661260"/>
            <a:ext cx="2788920" cy="2788920"/>
          </a:xfrm>
          <a:custGeom>
            <a:avLst/>
            <a:gdLst/>
            <a:ahLst/>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9" name="Picture 8" descr="A picture containing text, lawn mower, transport&#10;&#10;Description automatically generated">
            <a:extLst>
              <a:ext uri="{FF2B5EF4-FFF2-40B4-BE49-F238E27FC236}">
                <a16:creationId xmlns:a16="http://schemas.microsoft.com/office/drawing/2014/main" id="{AD9DFF36-29F3-3C0B-BC84-F327CB466E32}"/>
              </a:ext>
            </a:extLst>
          </p:cNvPr>
          <p:cNvPicPr>
            <a:picLocks noChangeAspect="1"/>
          </p:cNvPicPr>
          <p:nvPr/>
        </p:nvPicPr>
        <p:blipFill rotWithShape="1">
          <a:blip r:embed="rId3"/>
          <a:srcRect l="21563" r="8711" b="-2"/>
          <a:stretch/>
        </p:blipFill>
        <p:spPr>
          <a:xfrm>
            <a:off x="20" y="10"/>
            <a:ext cx="3967953" cy="3383270"/>
          </a:xfrm>
          <a:custGeom>
            <a:avLst/>
            <a:gdLst/>
            <a:ahLst/>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p:spPr>
      </p:pic>
      <p:pic>
        <p:nvPicPr>
          <p:cNvPr id="7" name="Picture 6" descr="A picture containing grass, lawn mower, outdoor, field&#10;&#10;Description automatically generated">
            <a:extLst>
              <a:ext uri="{FF2B5EF4-FFF2-40B4-BE49-F238E27FC236}">
                <a16:creationId xmlns:a16="http://schemas.microsoft.com/office/drawing/2014/main" id="{1151BBB0-D594-3FD3-C417-EA3949880D66}"/>
              </a:ext>
            </a:extLst>
          </p:cNvPr>
          <p:cNvPicPr>
            <a:picLocks noChangeAspect="1"/>
          </p:cNvPicPr>
          <p:nvPr/>
        </p:nvPicPr>
        <p:blipFill rotWithShape="1">
          <a:blip r:embed="rId4"/>
          <a:srcRect l="14051" r="12300" b="1"/>
          <a:stretch/>
        </p:blipFill>
        <p:spPr>
          <a:xfrm>
            <a:off x="4825" y="4007260"/>
            <a:ext cx="3155071" cy="2850749"/>
          </a:xfrm>
          <a:custGeom>
            <a:avLst/>
            <a:gdLst/>
            <a:ahLst/>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sp>
        <p:nvSpPr>
          <p:cNvPr id="3" name="Content Placeholder 2">
            <a:extLst>
              <a:ext uri="{FF2B5EF4-FFF2-40B4-BE49-F238E27FC236}">
                <a16:creationId xmlns:a16="http://schemas.microsoft.com/office/drawing/2014/main" id="{04119C67-D730-4AD4-95EE-74C488D68171}"/>
              </a:ext>
            </a:extLst>
          </p:cNvPr>
          <p:cNvSpPr>
            <a:spLocks noGrp="1"/>
          </p:cNvSpPr>
          <p:nvPr>
            <p:ph idx="1"/>
          </p:nvPr>
        </p:nvSpPr>
        <p:spPr>
          <a:xfrm>
            <a:off x="6940296" y="2871982"/>
            <a:ext cx="4668256" cy="3181684"/>
          </a:xfrm>
        </p:spPr>
        <p:txBody>
          <a:bodyPr anchor="t">
            <a:normAutofit/>
          </a:bodyPr>
          <a:lstStyle/>
          <a:p>
            <a:pPr marL="0" indent="0">
              <a:buNone/>
            </a:pPr>
            <a:r>
              <a:rPr lang="en-US" sz="1500"/>
              <a:t>Grass cutter machine  become very popular today. This machine is commonly used to tidy up the garden and to clear the fields from grass or other types of herbs. </a:t>
            </a:r>
          </a:p>
          <a:p>
            <a:pPr marL="0" indent="0">
              <a:buNone/>
            </a:pPr>
            <a:r>
              <a:rPr lang="en-US" sz="1500"/>
              <a:t>As it requires human power to control it and powered by gasoline, we will face the problem of  air pollution In addition the energy crisis that hit our world , using the traditional grass cutter will not be efficient anymore.  </a:t>
            </a:r>
          </a:p>
          <a:p>
            <a:pPr marL="0" indent="0">
              <a:buNone/>
            </a:pPr>
            <a:r>
              <a:rPr lang="en-US" sz="1500"/>
              <a:t>In our project we will try to over come all this problems by providing an automated  grass cutter that’s remotely controlled and powered by electricity to reduce human effort and air pollution.</a:t>
            </a:r>
          </a:p>
          <a:p>
            <a:pPr marL="0" indent="0">
              <a:buNone/>
            </a:pPr>
            <a:r>
              <a:rPr lang="en-US" sz="1500"/>
              <a:t>   </a:t>
            </a:r>
          </a:p>
        </p:txBody>
      </p:sp>
    </p:spTree>
    <p:extLst>
      <p:ext uri="{BB962C8B-B14F-4D97-AF65-F5344CB8AC3E}">
        <p14:creationId xmlns:p14="http://schemas.microsoft.com/office/powerpoint/2010/main" val="3409860462"/>
      </p:ext>
    </p:extLst>
  </p:cSld>
  <p:clrMapOvr>
    <a:overrideClrMapping bg1="dk1" tx1="lt1" bg2="dk2" tx2="lt2" accent1="accent1" accent2="accent2" accent3="accent3" accent4="accent4" accent5="accent5" accent6="accent6" hlink="hlink" folHlink="folHlink"/>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4" name="Straight Connector 13">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56" name="Oval 19">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20">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21">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22">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23">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24">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037E010-02FB-E044-491B-39B8863420B0}"/>
              </a:ext>
            </a:extLst>
          </p:cNvPr>
          <p:cNvSpPr>
            <a:spLocks noGrp="1"/>
          </p:cNvSpPr>
          <p:nvPr>
            <p:ph type="title"/>
          </p:nvPr>
        </p:nvSpPr>
        <p:spPr>
          <a:xfrm>
            <a:off x="630936" y="495992"/>
            <a:ext cx="4195140" cy="5638831"/>
          </a:xfrm>
          <a:noFill/>
        </p:spPr>
        <p:txBody>
          <a:bodyPr anchor="ctr">
            <a:normAutofit/>
          </a:bodyPr>
          <a:lstStyle/>
          <a:p>
            <a:r>
              <a:rPr lang="en-US" sz="4800"/>
              <a:t>Project idea:</a:t>
            </a:r>
          </a:p>
        </p:txBody>
      </p:sp>
      <p:graphicFrame>
        <p:nvGraphicFramePr>
          <p:cNvPr id="5" name="Content Placeholder 2">
            <a:extLst>
              <a:ext uri="{FF2B5EF4-FFF2-40B4-BE49-F238E27FC236}">
                <a16:creationId xmlns:a16="http://schemas.microsoft.com/office/drawing/2014/main" id="{09CE03D5-77DE-0A26-96F0-F0ED907A4519}"/>
              </a:ext>
            </a:extLst>
          </p:cNvPr>
          <p:cNvGraphicFramePr>
            <a:graphicFrameLocks noGrp="1"/>
          </p:cNvGraphicFramePr>
          <p:nvPr>
            <p:ph idx="1"/>
            <p:extLst>
              <p:ext uri="{D42A27DB-BD31-4B8C-83A1-F6EECF244321}">
                <p14:modId xmlns:p14="http://schemas.microsoft.com/office/powerpoint/2010/main" val="2713020444"/>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6524182"/>
      </p:ext>
    </p:extLst>
  </p:cSld>
  <p:clrMapOvr>
    <a:overrideClrMapping bg1="dk1" tx1="lt1" bg2="dk2" tx2="lt2" accent1="accent1" accent2="accent2" accent3="accent3" accent4="accent4" accent5="accent5" accent6="accent6" hlink="hlink" folHlink="folHlink"/>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3B40-9152-1E67-DB30-7C1D9B9D4477}"/>
              </a:ext>
            </a:extLst>
          </p:cNvPr>
          <p:cNvSpPr>
            <a:spLocks noGrp="1"/>
          </p:cNvSpPr>
          <p:nvPr>
            <p:ph type="title"/>
          </p:nvPr>
        </p:nvSpPr>
        <p:spPr>
          <a:xfrm>
            <a:off x="-2240" y="-78196"/>
            <a:ext cx="4426755" cy="761271"/>
          </a:xfrm>
        </p:spPr>
        <p:txBody>
          <a:bodyPr>
            <a:normAutofit/>
          </a:bodyPr>
          <a:lstStyle/>
          <a:p>
            <a:pPr algn="ctr"/>
            <a:r>
              <a:rPr lang="en-US" sz="3200" dirty="0"/>
              <a:t>Tools Used:</a:t>
            </a:r>
          </a:p>
        </p:txBody>
      </p:sp>
      <p:sp>
        <p:nvSpPr>
          <p:cNvPr id="3" name="Content Placeholder 2">
            <a:extLst>
              <a:ext uri="{FF2B5EF4-FFF2-40B4-BE49-F238E27FC236}">
                <a16:creationId xmlns:a16="http://schemas.microsoft.com/office/drawing/2014/main" id="{0A70F80E-30A9-F911-3E7C-8B1A06DE52F9}"/>
              </a:ext>
            </a:extLst>
          </p:cNvPr>
          <p:cNvSpPr>
            <a:spLocks noGrp="1"/>
          </p:cNvSpPr>
          <p:nvPr>
            <p:ph idx="1"/>
          </p:nvPr>
        </p:nvSpPr>
        <p:spPr>
          <a:xfrm>
            <a:off x="28373" y="901550"/>
            <a:ext cx="3036187" cy="2775365"/>
          </a:xfrm>
        </p:spPr>
        <p:txBody>
          <a:bodyPr anchor="t">
            <a:noAutofit/>
          </a:bodyPr>
          <a:lstStyle/>
          <a:p>
            <a:pPr marL="457200" indent="0" algn="ctr">
              <a:lnSpc>
                <a:spcPct val="100000"/>
              </a:lnSpc>
              <a:buNone/>
            </a:pPr>
            <a:r>
              <a:rPr lang="en-US" sz="1800" dirty="0"/>
              <a:t>Mobile application:-</a:t>
            </a:r>
          </a:p>
          <a:p>
            <a:pPr marL="457200" indent="-342900">
              <a:lnSpc>
                <a:spcPct val="100000"/>
              </a:lnSpc>
              <a:buFont typeface="+mj-lt"/>
              <a:buAutoNum type="arabicPeriod"/>
            </a:pPr>
            <a:r>
              <a:rPr lang="en-US" sz="1800" dirty="0"/>
              <a:t>F</a:t>
            </a:r>
          </a:p>
          <a:p>
            <a:pPr marL="457200" indent="-342900">
              <a:buFont typeface="+mj-lt"/>
              <a:buAutoNum type="arabicPeriod"/>
            </a:pPr>
            <a:r>
              <a:rPr lang="en-US" sz="1800" dirty="0"/>
              <a:t>MySQL database</a:t>
            </a:r>
          </a:p>
          <a:p>
            <a:pPr marL="457200" indent="0">
              <a:buNone/>
            </a:pPr>
            <a:r>
              <a:rPr lang="en-US" sz="1800" dirty="0"/>
              <a:t>Embedded system:-</a:t>
            </a:r>
          </a:p>
          <a:p>
            <a:pPr marL="457200" indent="0">
              <a:buNone/>
            </a:pPr>
            <a:r>
              <a:rPr lang="en-US" sz="1800" dirty="0"/>
              <a:t>programming language : “C ” </a:t>
            </a:r>
          </a:p>
          <a:p>
            <a:pPr marL="0" indent="0" algn="ctr">
              <a:buNone/>
            </a:pPr>
            <a:endParaRPr lang="en-US" sz="1200" dirty="0"/>
          </a:p>
        </p:txBody>
      </p:sp>
      <p:sp>
        <p:nvSpPr>
          <p:cNvPr id="20" name="Oval 19">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7383" y="197110"/>
            <a:ext cx="2020824" cy="2020824"/>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F218CB8C-48F4-82C6-8DA1-2532462B8D27}"/>
              </a:ext>
            </a:extLst>
          </p:cNvPr>
          <p:cNvPicPr>
            <a:picLocks noChangeAspect="1"/>
          </p:cNvPicPr>
          <p:nvPr/>
        </p:nvPicPr>
        <p:blipFill rotWithShape="1">
          <a:blip r:embed="rId2"/>
          <a:srcRect l="10126" r="14972" b="2"/>
          <a:stretch/>
        </p:blipFill>
        <p:spPr>
          <a:xfrm>
            <a:off x="5761975" y="361702"/>
            <a:ext cx="1691640" cy="1691640"/>
          </a:xfrm>
          <a:custGeom>
            <a:avLst/>
            <a:gdLst/>
            <a:ahLst/>
            <a:cxnLst/>
            <a:rect l="l" t="t" r="r" b="b"/>
            <a:pathLst>
              <a:path w="1956816" h="1956816">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p:spPr>
      </p:pic>
      <p:sp>
        <p:nvSpPr>
          <p:cNvPr id="22" name="Freeform: Shape 21">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196" y="2550745"/>
            <a:ext cx="3072384" cy="3072384"/>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F06E5CBE-3CE5-4D09-6A5B-B9F4E46EE569}"/>
              </a:ext>
            </a:extLst>
          </p:cNvPr>
          <p:cNvPicPr>
            <a:picLocks noChangeAspect="1"/>
          </p:cNvPicPr>
          <p:nvPr/>
        </p:nvPicPr>
        <p:blipFill rotWithShape="1">
          <a:blip r:embed="rId3"/>
          <a:srcRect/>
          <a:stretch/>
        </p:blipFill>
        <p:spPr>
          <a:xfrm>
            <a:off x="5933788" y="2715337"/>
            <a:ext cx="2743200" cy="2743200"/>
          </a:xfrm>
          <a:custGeom>
            <a:avLst/>
            <a:gdLst/>
            <a:ahLst/>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p:spPr>
      </p:pic>
      <p:pic>
        <p:nvPicPr>
          <p:cNvPr id="11" name="Picture 10" descr="A blue camera with a lens&#10;&#10;Description automatically generated with low confidence">
            <a:extLst>
              <a:ext uri="{FF2B5EF4-FFF2-40B4-BE49-F238E27FC236}">
                <a16:creationId xmlns:a16="http://schemas.microsoft.com/office/drawing/2014/main" id="{9B7B8C90-1497-369C-C00C-E5C61AEDF647}"/>
              </a:ext>
            </a:extLst>
          </p:cNvPr>
          <p:cNvPicPr>
            <a:picLocks noChangeAspect="1"/>
          </p:cNvPicPr>
          <p:nvPr/>
        </p:nvPicPr>
        <p:blipFill rotWithShape="1">
          <a:blip r:embed="rId4"/>
          <a:srcRect t="6430" r="1" b="9716"/>
          <a:stretch/>
        </p:blipFill>
        <p:spPr>
          <a:xfrm>
            <a:off x="8278624" y="2"/>
            <a:ext cx="3913376" cy="3281569"/>
          </a:xfrm>
          <a:custGeom>
            <a:avLst/>
            <a:gdLst/>
            <a:ahLst/>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p:spPr>
      </p:pic>
      <p:sp>
        <p:nvSpPr>
          <p:cNvPr id="26" name="Freeform: Shape 25">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0930"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640CCAE-325C-4DD0-BB26-38BF690F3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0935"/>
            <a:ext cx="1732108" cy="2175118"/>
          </a:xfrm>
          <a:custGeom>
            <a:avLst/>
            <a:gdLst>
              <a:gd name="connsiteX0" fmla="*/ 644549 w 1732108"/>
              <a:gd name="connsiteY0" fmla="*/ 0 h 2175118"/>
              <a:gd name="connsiteX1" fmla="*/ 1732108 w 1732108"/>
              <a:gd name="connsiteY1" fmla="*/ 1087559 h 2175118"/>
              <a:gd name="connsiteX2" fmla="*/ 644549 w 1732108"/>
              <a:gd name="connsiteY2" fmla="*/ 2175118 h 2175118"/>
              <a:gd name="connsiteX3" fmla="*/ 36485 w 1732108"/>
              <a:gd name="connsiteY3" fmla="*/ 1989380 h 2175118"/>
              <a:gd name="connsiteX4" fmla="*/ 0 w 1732108"/>
              <a:gd name="connsiteY4" fmla="*/ 1959278 h 2175118"/>
              <a:gd name="connsiteX5" fmla="*/ 0 w 1732108"/>
              <a:gd name="connsiteY5" fmla="*/ 215841 h 2175118"/>
              <a:gd name="connsiteX6" fmla="*/ 36485 w 1732108"/>
              <a:gd name="connsiteY6" fmla="*/ 185738 h 2175118"/>
              <a:gd name="connsiteX7" fmla="*/ 644549 w 1732108"/>
              <a:gd name="connsiteY7" fmla="*/ 0 h 217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2108" h="2175118">
                <a:moveTo>
                  <a:pt x="644549" y="0"/>
                </a:moveTo>
                <a:cubicBezTo>
                  <a:pt x="1245191" y="0"/>
                  <a:pt x="1732108" y="486917"/>
                  <a:pt x="1732108" y="1087559"/>
                </a:cubicBezTo>
                <a:cubicBezTo>
                  <a:pt x="1732108" y="1688201"/>
                  <a:pt x="1245191" y="2175118"/>
                  <a:pt x="644549" y="2175118"/>
                </a:cubicBezTo>
                <a:cubicBezTo>
                  <a:pt x="419308" y="2175118"/>
                  <a:pt x="210060" y="2106646"/>
                  <a:pt x="36485" y="1989380"/>
                </a:cubicBezTo>
                <a:lnTo>
                  <a:pt x="0" y="1959278"/>
                </a:lnTo>
                <a:lnTo>
                  <a:pt x="0" y="215841"/>
                </a:lnTo>
                <a:lnTo>
                  <a:pt x="36485" y="185738"/>
                </a:lnTo>
                <a:cubicBezTo>
                  <a:pt x="210060" y="68473"/>
                  <a:pt x="419308" y="0"/>
                  <a:pt x="644549"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FECA75A9-9C89-B865-6981-FF6EABC2176B}"/>
              </a:ext>
            </a:extLst>
          </p:cNvPr>
          <p:cNvPicPr>
            <a:picLocks noChangeAspect="1"/>
          </p:cNvPicPr>
          <p:nvPr/>
        </p:nvPicPr>
        <p:blipFill rotWithShape="1">
          <a:blip r:embed="rId5"/>
          <a:srcRect l="13194" r="1" b="1"/>
          <a:stretch/>
        </p:blipFill>
        <p:spPr>
          <a:xfrm>
            <a:off x="20" y="4414950"/>
            <a:ext cx="1568072" cy="1847088"/>
          </a:xfrm>
          <a:custGeom>
            <a:avLst/>
            <a:gdLst/>
            <a:ahLst/>
            <a:cxnLst/>
            <a:rect l="l" t="t" r="r" b="b"/>
            <a:pathLst>
              <a:path w="1568092" h="1847088">
                <a:moveTo>
                  <a:pt x="644548" y="0"/>
                </a:moveTo>
                <a:cubicBezTo>
                  <a:pt x="1154607" y="0"/>
                  <a:pt x="1568092" y="413485"/>
                  <a:pt x="1568092" y="923544"/>
                </a:cubicBezTo>
                <a:cubicBezTo>
                  <a:pt x="1568092" y="1433603"/>
                  <a:pt x="1154607" y="1847088"/>
                  <a:pt x="644548" y="1847088"/>
                </a:cubicBezTo>
                <a:cubicBezTo>
                  <a:pt x="453276" y="1847088"/>
                  <a:pt x="275584" y="1788942"/>
                  <a:pt x="128186" y="1689361"/>
                </a:cubicBezTo>
                <a:lnTo>
                  <a:pt x="0" y="1583598"/>
                </a:lnTo>
                <a:lnTo>
                  <a:pt x="0" y="263490"/>
                </a:lnTo>
                <a:lnTo>
                  <a:pt x="128186" y="157727"/>
                </a:lnTo>
                <a:cubicBezTo>
                  <a:pt x="275584" y="58147"/>
                  <a:pt x="453276" y="0"/>
                  <a:pt x="644548" y="0"/>
                </a:cubicBezTo>
                <a:close/>
              </a:path>
            </a:pathLst>
          </a:custGeom>
        </p:spPr>
      </p:pic>
      <p:sp>
        <p:nvSpPr>
          <p:cNvPr id="30" name="Freeform: Shape 29">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Picture 6" descr="A picture containing text&#10;&#10;Description automatically generated">
            <a:extLst>
              <a:ext uri="{FF2B5EF4-FFF2-40B4-BE49-F238E27FC236}">
                <a16:creationId xmlns:a16="http://schemas.microsoft.com/office/drawing/2014/main" id="{E8A105F0-9155-47D8-827B-DF8C7FBC9DB1}"/>
              </a:ext>
            </a:extLst>
          </p:cNvPr>
          <p:cNvPicPr>
            <a:picLocks noChangeAspect="1"/>
          </p:cNvPicPr>
          <p:nvPr/>
        </p:nvPicPr>
        <p:blipFill rotWithShape="1">
          <a:blip r:embed="rId6"/>
          <a:srcRect b="13079"/>
          <a:stretch/>
        </p:blipFill>
        <p:spPr>
          <a:xfrm>
            <a:off x="9009416" y="4131546"/>
            <a:ext cx="3178912" cy="2726454"/>
          </a:xfrm>
          <a:custGeom>
            <a:avLst/>
            <a:gdLst/>
            <a:ahLst/>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p:spPr>
      </p:pic>
      <p:sp>
        <p:nvSpPr>
          <p:cNvPr id="4" name="TextBox 3">
            <a:extLst>
              <a:ext uri="{FF2B5EF4-FFF2-40B4-BE49-F238E27FC236}">
                <a16:creationId xmlns:a16="http://schemas.microsoft.com/office/drawing/2014/main" id="{E00D08C4-9B80-499B-BD33-314D1141A9D3}"/>
              </a:ext>
            </a:extLst>
          </p:cNvPr>
          <p:cNvSpPr txBox="1"/>
          <p:nvPr/>
        </p:nvSpPr>
        <p:spPr>
          <a:xfrm>
            <a:off x="3146856" y="1666228"/>
            <a:ext cx="2884502" cy="2585323"/>
          </a:xfrm>
          <a:prstGeom prst="rect">
            <a:avLst/>
          </a:prstGeom>
          <a:noFill/>
        </p:spPr>
        <p:txBody>
          <a:bodyPr wrap="square" rtlCol="0">
            <a:spAutoFit/>
          </a:bodyPr>
          <a:lstStyle/>
          <a:p>
            <a:pPr marL="0" indent="0" algn="ctr">
              <a:buNone/>
            </a:pPr>
            <a:r>
              <a:rPr lang="en-US" sz="1800" dirty="0"/>
              <a:t>Hardware:-</a:t>
            </a:r>
          </a:p>
          <a:p>
            <a:pPr marL="342900" indent="-342900">
              <a:buFont typeface="+mj-lt"/>
              <a:buAutoNum type="arabicPeriod"/>
            </a:pPr>
            <a:r>
              <a:rPr lang="en-US" sz="1800" dirty="0"/>
              <a:t>ESP32</a:t>
            </a:r>
          </a:p>
          <a:p>
            <a:pPr marL="342900" indent="-342900">
              <a:buFont typeface="+mj-lt"/>
              <a:buAutoNum type="arabicPeriod"/>
            </a:pPr>
            <a:r>
              <a:rPr lang="en-US" sz="1800" dirty="0"/>
              <a:t> soil moisture sensor</a:t>
            </a:r>
          </a:p>
          <a:p>
            <a:pPr marL="342900" indent="-342900">
              <a:buFont typeface="+mj-lt"/>
              <a:buAutoNum type="arabicPeriod"/>
            </a:pPr>
            <a:r>
              <a:rPr lang="en-US" sz="1800" dirty="0"/>
              <a:t> dc motor</a:t>
            </a:r>
          </a:p>
          <a:p>
            <a:pPr marL="342900" indent="-342900">
              <a:buFont typeface="+mj-lt"/>
              <a:buAutoNum type="arabicPeriod"/>
            </a:pPr>
            <a:r>
              <a:rPr lang="en-US" sz="1800" dirty="0"/>
              <a:t> stepper motor</a:t>
            </a:r>
          </a:p>
          <a:p>
            <a:pPr marL="342900" indent="-342900">
              <a:buFont typeface="+mj-lt"/>
              <a:buAutoNum type="arabicPeriod"/>
            </a:pPr>
            <a:r>
              <a:rPr lang="en-US" sz="1800" dirty="0"/>
              <a:t>solar energy plate </a:t>
            </a:r>
          </a:p>
          <a:p>
            <a:pPr marL="342900" indent="-342900">
              <a:buFont typeface="+mj-lt"/>
              <a:buAutoNum type="arabicPeriod"/>
            </a:pPr>
            <a:r>
              <a:rPr lang="en-US" sz="1800" dirty="0"/>
              <a:t> ultrasonic sensor</a:t>
            </a:r>
          </a:p>
          <a:p>
            <a:pPr marL="342900" indent="-342900">
              <a:buFont typeface="+mj-lt"/>
              <a:buAutoNum type="arabicPeriod"/>
            </a:pPr>
            <a:r>
              <a:rPr lang="en-US" dirty="0"/>
              <a:t>GPS module</a:t>
            </a:r>
            <a:endParaRPr lang="en-US" sz="1800" dirty="0"/>
          </a:p>
          <a:p>
            <a:pPr algn="ctr"/>
            <a:endParaRPr lang="en-US" dirty="0"/>
          </a:p>
        </p:txBody>
      </p:sp>
      <p:pic>
        <p:nvPicPr>
          <p:cNvPr id="6" name="Picture 5">
            <a:extLst>
              <a:ext uri="{FF2B5EF4-FFF2-40B4-BE49-F238E27FC236}">
                <a16:creationId xmlns:a16="http://schemas.microsoft.com/office/drawing/2014/main" id="{F02FEDB5-0B07-0EF2-296D-4E2FF913B3CC}"/>
              </a:ext>
            </a:extLst>
          </p:cNvPr>
          <p:cNvPicPr>
            <a:picLocks noChangeAspect="1"/>
          </p:cNvPicPr>
          <p:nvPr/>
        </p:nvPicPr>
        <p:blipFill>
          <a:blip r:embed="rId7"/>
          <a:srcRect t="23565" b="23565"/>
          <a:stretch/>
        </p:blipFill>
        <p:spPr>
          <a:xfrm>
            <a:off x="1893154" y="4768677"/>
            <a:ext cx="3950208" cy="2088462"/>
          </a:xfrm>
          <a:custGeom>
            <a:avLst/>
            <a:gdLst/>
            <a:ahLst/>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p:spPr>
      </p:pic>
    </p:spTree>
    <p:extLst>
      <p:ext uri="{BB962C8B-B14F-4D97-AF65-F5344CB8AC3E}">
        <p14:creationId xmlns:p14="http://schemas.microsoft.com/office/powerpoint/2010/main" val="18744187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92CC-06A0-0DED-A40F-EF78044B19CD}"/>
              </a:ext>
            </a:extLst>
          </p:cNvPr>
          <p:cNvSpPr>
            <a:spLocks noGrp="1"/>
          </p:cNvSpPr>
          <p:nvPr>
            <p:ph type="title"/>
          </p:nvPr>
        </p:nvSpPr>
        <p:spPr/>
        <p:txBody>
          <a:bodyPr/>
          <a:lstStyle/>
          <a:p>
            <a:pPr algn="ctr"/>
            <a:r>
              <a:rPr lang="en-US" dirty="0">
                <a:solidFill>
                  <a:schemeClr val="bg1"/>
                </a:solidFill>
              </a:rPr>
              <a:t>Mobile app screens</a:t>
            </a:r>
          </a:p>
        </p:txBody>
      </p:sp>
      <p:pic>
        <p:nvPicPr>
          <p:cNvPr id="5" name="Content Placeholder 4" descr="Graphical user interface, diagram&#10;&#10;Description automatically generated">
            <a:extLst>
              <a:ext uri="{FF2B5EF4-FFF2-40B4-BE49-F238E27FC236}">
                <a16:creationId xmlns:a16="http://schemas.microsoft.com/office/drawing/2014/main" id="{C11F8CF9-AD1E-183D-C8CC-9EC243763AC3}"/>
              </a:ext>
            </a:extLst>
          </p:cNvPr>
          <p:cNvPicPr>
            <a:picLocks noGrp="1" noChangeAspect="1"/>
          </p:cNvPicPr>
          <p:nvPr>
            <p:ph idx="1"/>
          </p:nvPr>
        </p:nvPicPr>
        <p:blipFill>
          <a:blip r:embed="rId2"/>
          <a:stretch>
            <a:fillRect/>
          </a:stretch>
        </p:blipFill>
        <p:spPr>
          <a:xfrm>
            <a:off x="5116949" y="1825625"/>
            <a:ext cx="1958101" cy="4351338"/>
          </a:xfrm>
        </p:spPr>
      </p:pic>
    </p:spTree>
    <p:extLst>
      <p:ext uri="{BB962C8B-B14F-4D97-AF65-F5344CB8AC3E}">
        <p14:creationId xmlns:p14="http://schemas.microsoft.com/office/powerpoint/2010/main" val="378363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B490-2461-C2A4-E10F-100FB858203A}"/>
              </a:ext>
            </a:extLst>
          </p:cNvPr>
          <p:cNvSpPr>
            <a:spLocks noGrp="1"/>
          </p:cNvSpPr>
          <p:nvPr>
            <p:ph type="title"/>
          </p:nvPr>
        </p:nvSpPr>
        <p:spPr/>
        <p:txBody>
          <a:bodyPr/>
          <a:lstStyle/>
          <a:p>
            <a:pPr algn="ctr"/>
            <a:r>
              <a:rPr lang="en-US" dirty="0">
                <a:solidFill>
                  <a:schemeClr val="bg1"/>
                </a:solidFill>
              </a:rPr>
              <a:t>On boarding screens</a:t>
            </a:r>
          </a:p>
        </p:txBody>
      </p:sp>
      <p:pic>
        <p:nvPicPr>
          <p:cNvPr id="5" name="Content Placeholder 4" descr="Diagram&#10;&#10;Description automatically generated">
            <a:extLst>
              <a:ext uri="{FF2B5EF4-FFF2-40B4-BE49-F238E27FC236}">
                <a16:creationId xmlns:a16="http://schemas.microsoft.com/office/drawing/2014/main" id="{F9E3818F-7428-D078-8401-3B261220DA7E}"/>
              </a:ext>
            </a:extLst>
          </p:cNvPr>
          <p:cNvPicPr>
            <a:picLocks noGrp="1" noChangeAspect="1"/>
          </p:cNvPicPr>
          <p:nvPr>
            <p:ph idx="1"/>
          </p:nvPr>
        </p:nvPicPr>
        <p:blipFill>
          <a:blip r:embed="rId2"/>
          <a:stretch>
            <a:fillRect/>
          </a:stretch>
        </p:blipFill>
        <p:spPr>
          <a:xfrm>
            <a:off x="1672413" y="1690688"/>
            <a:ext cx="1958101" cy="4351338"/>
          </a:xfrm>
        </p:spPr>
      </p:pic>
      <p:pic>
        <p:nvPicPr>
          <p:cNvPr id="4" name="Picture 3" descr="Graphical user interface, diagram, application&#10;&#10;Description automatically generated">
            <a:extLst>
              <a:ext uri="{FF2B5EF4-FFF2-40B4-BE49-F238E27FC236}">
                <a16:creationId xmlns:a16="http://schemas.microsoft.com/office/drawing/2014/main" id="{5F40A19F-F12A-D8F4-9150-52EB820398DD}"/>
              </a:ext>
            </a:extLst>
          </p:cNvPr>
          <p:cNvPicPr>
            <a:picLocks noChangeAspect="1"/>
          </p:cNvPicPr>
          <p:nvPr/>
        </p:nvPicPr>
        <p:blipFill>
          <a:blip r:embed="rId3"/>
          <a:stretch>
            <a:fillRect/>
          </a:stretch>
        </p:blipFill>
        <p:spPr>
          <a:xfrm>
            <a:off x="4135855" y="1708484"/>
            <a:ext cx="1958645" cy="4352544"/>
          </a:xfrm>
          <a:prstGeom prst="rect">
            <a:avLst/>
          </a:prstGeom>
        </p:spPr>
      </p:pic>
      <p:pic>
        <p:nvPicPr>
          <p:cNvPr id="7" name="Picture 6" descr="A picture containing diagram&#10;&#10;Description automatically generated">
            <a:extLst>
              <a:ext uri="{FF2B5EF4-FFF2-40B4-BE49-F238E27FC236}">
                <a16:creationId xmlns:a16="http://schemas.microsoft.com/office/drawing/2014/main" id="{0BC251AB-47B9-2459-5433-6630FFA90CD0}"/>
              </a:ext>
            </a:extLst>
          </p:cNvPr>
          <p:cNvPicPr>
            <a:picLocks noChangeAspect="1"/>
          </p:cNvPicPr>
          <p:nvPr/>
        </p:nvPicPr>
        <p:blipFill>
          <a:blip r:embed="rId4"/>
          <a:stretch>
            <a:fillRect/>
          </a:stretch>
        </p:blipFill>
        <p:spPr>
          <a:xfrm>
            <a:off x="6599841" y="1708484"/>
            <a:ext cx="1958645" cy="4352544"/>
          </a:xfrm>
          <a:prstGeom prst="rect">
            <a:avLst/>
          </a:prstGeom>
        </p:spPr>
      </p:pic>
      <p:pic>
        <p:nvPicPr>
          <p:cNvPr id="9" name="Picture 8" descr="Diagram&#10;&#10;Description automatically generated with low confidence">
            <a:extLst>
              <a:ext uri="{FF2B5EF4-FFF2-40B4-BE49-F238E27FC236}">
                <a16:creationId xmlns:a16="http://schemas.microsoft.com/office/drawing/2014/main" id="{FF9C109A-6076-D721-9652-BA234E6F9738}"/>
              </a:ext>
            </a:extLst>
          </p:cNvPr>
          <p:cNvPicPr>
            <a:picLocks noChangeAspect="1"/>
          </p:cNvPicPr>
          <p:nvPr/>
        </p:nvPicPr>
        <p:blipFill>
          <a:blip r:embed="rId5"/>
          <a:stretch>
            <a:fillRect/>
          </a:stretch>
        </p:blipFill>
        <p:spPr>
          <a:xfrm>
            <a:off x="9063827" y="1708917"/>
            <a:ext cx="1958645" cy="4352544"/>
          </a:xfrm>
          <a:prstGeom prst="rect">
            <a:avLst/>
          </a:prstGeom>
        </p:spPr>
      </p:pic>
    </p:spTree>
    <p:extLst>
      <p:ext uri="{BB962C8B-B14F-4D97-AF65-F5344CB8AC3E}">
        <p14:creationId xmlns:p14="http://schemas.microsoft.com/office/powerpoint/2010/main" val="45601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5" name="Content Placeholder 4" descr="Graphical user interface, diagram&#10;&#10;Description automatically generated">
            <a:extLst>
              <a:ext uri="{FF2B5EF4-FFF2-40B4-BE49-F238E27FC236}">
                <a16:creationId xmlns:a16="http://schemas.microsoft.com/office/drawing/2014/main" id="{7A95132B-310A-843F-45A2-C639B45D1D28}"/>
              </a:ext>
            </a:extLst>
          </p:cNvPr>
          <p:cNvPicPr>
            <a:picLocks noGrp="1" noChangeAspect="1"/>
          </p:cNvPicPr>
          <p:nvPr>
            <p:ph idx="1"/>
          </p:nvPr>
        </p:nvPicPr>
        <p:blipFill>
          <a:blip r:embed="rId2"/>
          <a:stretch>
            <a:fillRect/>
          </a:stretch>
        </p:blipFill>
        <p:spPr>
          <a:xfrm>
            <a:off x="5116949" y="1686468"/>
            <a:ext cx="1958101" cy="4351338"/>
          </a:xfrm>
        </p:spPr>
      </p:pic>
      <p:sp>
        <p:nvSpPr>
          <p:cNvPr id="2" name="Title 1">
            <a:extLst>
              <a:ext uri="{FF2B5EF4-FFF2-40B4-BE49-F238E27FC236}">
                <a16:creationId xmlns:a16="http://schemas.microsoft.com/office/drawing/2014/main" id="{074A6A78-BCDF-20E9-891D-A2C223EF655A}"/>
              </a:ext>
            </a:extLst>
          </p:cNvPr>
          <p:cNvSpPr>
            <a:spLocks noGrp="1"/>
          </p:cNvSpPr>
          <p:nvPr>
            <p:ph type="title"/>
          </p:nvPr>
        </p:nvSpPr>
        <p:spPr>
          <a:xfrm>
            <a:off x="838200" y="365125"/>
            <a:ext cx="10515600" cy="1325563"/>
          </a:xfrm>
        </p:spPr>
        <p:txBody>
          <a:bodyPr/>
          <a:lstStyle/>
          <a:p>
            <a:pPr algn="ctr"/>
            <a:r>
              <a:rPr lang="en-US" dirty="0">
                <a:solidFill>
                  <a:schemeClr val="bg1"/>
                </a:solidFill>
              </a:rPr>
              <a:t>Safety screen</a:t>
            </a:r>
          </a:p>
        </p:txBody>
      </p:sp>
    </p:spTree>
    <p:extLst>
      <p:ext uri="{BB962C8B-B14F-4D97-AF65-F5344CB8AC3E}">
        <p14:creationId xmlns:p14="http://schemas.microsoft.com/office/powerpoint/2010/main" val="1620238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9BB4-D84B-1A60-1BB2-31EA3281F132}"/>
              </a:ext>
            </a:extLst>
          </p:cNvPr>
          <p:cNvSpPr>
            <a:spLocks noGrp="1"/>
          </p:cNvSpPr>
          <p:nvPr>
            <p:ph type="title"/>
          </p:nvPr>
        </p:nvSpPr>
        <p:spPr/>
        <p:txBody>
          <a:bodyPr/>
          <a:lstStyle/>
          <a:p>
            <a:pPr algn="ctr"/>
            <a:r>
              <a:rPr lang="en-US" dirty="0">
                <a:solidFill>
                  <a:schemeClr val="bg1"/>
                </a:solidFill>
              </a:rPr>
              <a:t>Login &amp; Registration screens</a:t>
            </a:r>
          </a:p>
        </p:txBody>
      </p:sp>
      <p:pic>
        <p:nvPicPr>
          <p:cNvPr id="5" name="Content Placeholder 4" descr="Graphical user interface, text, application, chat or text message&#10;&#10;Description automatically generated">
            <a:extLst>
              <a:ext uri="{FF2B5EF4-FFF2-40B4-BE49-F238E27FC236}">
                <a16:creationId xmlns:a16="http://schemas.microsoft.com/office/drawing/2014/main" id="{30DBF5EE-7E34-32C7-8EE8-BF011CF769C0}"/>
              </a:ext>
            </a:extLst>
          </p:cNvPr>
          <p:cNvPicPr>
            <a:picLocks noGrp="1" noChangeAspect="1"/>
          </p:cNvPicPr>
          <p:nvPr>
            <p:ph idx="1"/>
          </p:nvPr>
        </p:nvPicPr>
        <p:blipFill>
          <a:blip r:embed="rId2"/>
          <a:stretch>
            <a:fillRect/>
          </a:stretch>
        </p:blipFill>
        <p:spPr>
          <a:xfrm>
            <a:off x="2817095" y="1825625"/>
            <a:ext cx="1958101" cy="4351338"/>
          </a:xfrm>
        </p:spPr>
      </p:pic>
      <p:pic>
        <p:nvPicPr>
          <p:cNvPr id="4" name="Picture 3" descr="Graphical user interface, text, application, chat or text message&#10;&#10;Description automatically generated">
            <a:extLst>
              <a:ext uri="{FF2B5EF4-FFF2-40B4-BE49-F238E27FC236}">
                <a16:creationId xmlns:a16="http://schemas.microsoft.com/office/drawing/2014/main" id="{FBA5BA7F-E73A-6F21-49B0-9184788F7394}"/>
              </a:ext>
            </a:extLst>
          </p:cNvPr>
          <p:cNvPicPr>
            <a:picLocks noChangeAspect="1"/>
          </p:cNvPicPr>
          <p:nvPr/>
        </p:nvPicPr>
        <p:blipFill>
          <a:blip r:embed="rId3"/>
          <a:stretch>
            <a:fillRect/>
          </a:stretch>
        </p:blipFill>
        <p:spPr>
          <a:xfrm>
            <a:off x="7416806" y="1825625"/>
            <a:ext cx="1958645" cy="4352544"/>
          </a:xfrm>
          <a:prstGeom prst="rect">
            <a:avLst/>
          </a:prstGeom>
        </p:spPr>
      </p:pic>
    </p:spTree>
    <p:extLst>
      <p:ext uri="{BB962C8B-B14F-4D97-AF65-F5344CB8AC3E}">
        <p14:creationId xmlns:p14="http://schemas.microsoft.com/office/powerpoint/2010/main" val="1719711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75FBC4-9D33-46BE-911D-419763BA9AF9}">
  <ds:schemaRefs>
    <ds:schemaRef ds:uri="71af3243-3dd4-4a8d-8c0d-dd76da1f02a5"/>
    <ds:schemaRef ds:uri="http://purl.org/dc/dcmitype/"/>
    <ds:schemaRef ds:uri="http://www.w3.org/XML/1998/namespace"/>
    <ds:schemaRef ds:uri="http://purl.org/dc/terms/"/>
    <ds:schemaRef ds:uri="http://schemas.microsoft.com/office/2006/metadata/properties"/>
    <ds:schemaRef ds:uri="http://schemas.microsoft.com/office/2006/documentManagement/types"/>
    <ds:schemaRef ds:uri="http://purl.org/dc/elements/1.1/"/>
    <ds:schemaRef ds:uri="16c05727-aa75-4e4a-9b5f-8a80a1165891"/>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294F055B-D391-44D3-A87A-BCD07BD5A3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636</TotalTime>
  <Words>287</Words>
  <Application>Microsoft Office PowerPoint</Application>
  <PresentationFormat>Widescreen</PresentationFormat>
  <Paragraphs>42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Automated Grass cutter</vt:lpstr>
      <vt:lpstr>Team members:</vt:lpstr>
      <vt:lpstr>Why do we need an automated grass cutter ?</vt:lpstr>
      <vt:lpstr>Project idea:</vt:lpstr>
      <vt:lpstr>Tools Used:</vt:lpstr>
      <vt:lpstr>Mobile app screens</vt:lpstr>
      <vt:lpstr>On boarding screens</vt:lpstr>
      <vt:lpstr>Safety screen</vt:lpstr>
      <vt:lpstr>Login &amp; Registration screens</vt:lpstr>
      <vt:lpstr>Home screen</vt:lpstr>
      <vt:lpstr>Profile &amp; Edit profile screens</vt:lpstr>
      <vt:lpstr>Controls screen</vt:lpstr>
      <vt:lpstr>Readings screen</vt:lpstr>
      <vt:lpstr>Reset password screen</vt:lpstr>
      <vt:lpstr>Settings screen</vt:lpstr>
      <vt:lpstr>Feedback screen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Grass cutter</dc:title>
  <dc:creator>ebrahim</dc:creator>
  <cp:lastModifiedBy>khaled hashim</cp:lastModifiedBy>
  <cp:revision>18</cp:revision>
  <dcterms:created xsi:type="dcterms:W3CDTF">2022-10-24T15:06:09Z</dcterms:created>
  <dcterms:modified xsi:type="dcterms:W3CDTF">2023-03-07T23:41:00Z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