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sldIdLst>
    <p:sldId id="293" r:id="rId5"/>
    <p:sldId id="296" r:id="rId6"/>
    <p:sldId id="297" r:id="rId7"/>
    <p:sldId id="299" r:id="rId8"/>
    <p:sldId id="298" r:id="rId9"/>
    <p:sldId id="256"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7" r:id="rId24"/>
    <p:sldId id="314" r:id="rId25"/>
    <p:sldId id="315" r:id="rId26"/>
    <p:sldId id="316" r:id="rId27"/>
    <p:sldId id="30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DADC"/>
    <a:srgbClr val="4D7C9F"/>
    <a:srgbClr val="F2FA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623B33-5B6A-4187-ACE7-1BC818CC530B}" type="doc">
      <dgm:prSet loTypeId="urn:microsoft.com/office/officeart/2018/2/layout/IconCircle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8ABF956F-35B6-4D38-BAA2-A45AC6BA78E9}">
      <dgm:prSet/>
      <dgm:spPr/>
      <dgm:t>
        <a:bodyPr/>
        <a:lstStyle/>
        <a:p>
          <a:r>
            <a:rPr lang="en-US" dirty="0"/>
            <a:t>Essam Ali Abdo        (Team Leader)</a:t>
          </a:r>
        </a:p>
      </dgm:t>
    </dgm:pt>
    <dgm:pt modelId="{3456CD4A-C162-4AE3-94E6-99FB3D85E9CE}" type="parTrans" cxnId="{ED5CD238-1779-4A52-8775-30FE476B981B}">
      <dgm:prSet/>
      <dgm:spPr/>
      <dgm:t>
        <a:bodyPr/>
        <a:lstStyle/>
        <a:p>
          <a:endParaRPr lang="en-US"/>
        </a:p>
      </dgm:t>
    </dgm:pt>
    <dgm:pt modelId="{FA5AB4C7-3629-4E69-B79D-6DA8CF181ECA}" type="sibTrans" cxnId="{ED5CD238-1779-4A52-8775-30FE476B981B}">
      <dgm:prSet/>
      <dgm:spPr/>
      <dgm:t>
        <a:bodyPr/>
        <a:lstStyle/>
        <a:p>
          <a:endParaRPr lang="en-US"/>
        </a:p>
      </dgm:t>
    </dgm:pt>
    <dgm:pt modelId="{6B7610C2-121E-40E0-92A7-5F8F812BC77D}">
      <dgm:prSet/>
      <dgm:spPr/>
      <dgm:t>
        <a:bodyPr/>
        <a:lstStyle/>
        <a:p>
          <a:r>
            <a:rPr lang="en-US" dirty="0"/>
            <a:t>Ebrahim Mohamed Hassan</a:t>
          </a:r>
        </a:p>
      </dgm:t>
    </dgm:pt>
    <dgm:pt modelId="{8A395CDC-AF0D-4834-B7AD-26126FC1A7DC}" type="parTrans" cxnId="{FCF004B1-5226-49EA-9134-3C9E7F994A30}">
      <dgm:prSet/>
      <dgm:spPr/>
      <dgm:t>
        <a:bodyPr/>
        <a:lstStyle/>
        <a:p>
          <a:endParaRPr lang="en-US"/>
        </a:p>
      </dgm:t>
    </dgm:pt>
    <dgm:pt modelId="{25AC4144-5041-44AF-B5FB-83E725FF8A7D}" type="sibTrans" cxnId="{FCF004B1-5226-49EA-9134-3C9E7F994A30}">
      <dgm:prSet/>
      <dgm:spPr/>
      <dgm:t>
        <a:bodyPr/>
        <a:lstStyle/>
        <a:p>
          <a:endParaRPr lang="en-US"/>
        </a:p>
      </dgm:t>
    </dgm:pt>
    <dgm:pt modelId="{C84ADF61-5EAE-4A1F-B5F7-EA761E4C8D66}">
      <dgm:prSet/>
      <dgm:spPr/>
      <dgm:t>
        <a:bodyPr/>
        <a:lstStyle/>
        <a:p>
          <a:r>
            <a:rPr lang="en-US"/>
            <a:t>Alaa El-diin Mohamed </a:t>
          </a:r>
        </a:p>
      </dgm:t>
    </dgm:pt>
    <dgm:pt modelId="{E079145B-62E5-421B-9EA0-0768C38CB47A}" type="parTrans" cxnId="{90D478AB-144D-407A-B0B4-C15208BDBA24}">
      <dgm:prSet/>
      <dgm:spPr/>
      <dgm:t>
        <a:bodyPr/>
        <a:lstStyle/>
        <a:p>
          <a:endParaRPr lang="en-US"/>
        </a:p>
      </dgm:t>
    </dgm:pt>
    <dgm:pt modelId="{E318FC4E-270C-43F6-B161-6BAE1D72935E}" type="sibTrans" cxnId="{90D478AB-144D-407A-B0B4-C15208BDBA24}">
      <dgm:prSet/>
      <dgm:spPr/>
      <dgm:t>
        <a:bodyPr/>
        <a:lstStyle/>
        <a:p>
          <a:endParaRPr lang="en-US"/>
        </a:p>
      </dgm:t>
    </dgm:pt>
    <dgm:pt modelId="{E444F5CE-871E-48F5-8CBA-48BA5E6F7A25}">
      <dgm:prSet/>
      <dgm:spPr/>
      <dgm:t>
        <a:bodyPr/>
        <a:lstStyle/>
        <a:p>
          <a:r>
            <a:rPr lang="en-US" dirty="0"/>
            <a:t>Khaled Mohamed       Abo hashim</a:t>
          </a:r>
        </a:p>
      </dgm:t>
    </dgm:pt>
    <dgm:pt modelId="{DFD108D1-44DE-4E15-804F-F2064F30D65D}" type="parTrans" cxnId="{7F6F30D7-6615-4124-A3C5-967058559837}">
      <dgm:prSet/>
      <dgm:spPr/>
      <dgm:t>
        <a:bodyPr/>
        <a:lstStyle/>
        <a:p>
          <a:endParaRPr lang="en-US"/>
        </a:p>
      </dgm:t>
    </dgm:pt>
    <dgm:pt modelId="{FD2DF1E3-5157-4DA6-A54E-0436A506CE9D}" type="sibTrans" cxnId="{7F6F30D7-6615-4124-A3C5-967058559837}">
      <dgm:prSet/>
      <dgm:spPr/>
      <dgm:t>
        <a:bodyPr/>
        <a:lstStyle/>
        <a:p>
          <a:endParaRPr lang="en-US"/>
        </a:p>
      </dgm:t>
    </dgm:pt>
    <dgm:pt modelId="{51E20F11-C5CD-41D4-9A81-8082230D348F}" type="pres">
      <dgm:prSet presAssocID="{A5623B33-5B6A-4187-ACE7-1BC818CC530B}" presName="root" presStyleCnt="0">
        <dgm:presLayoutVars>
          <dgm:dir/>
          <dgm:resizeHandles val="exact"/>
        </dgm:presLayoutVars>
      </dgm:prSet>
      <dgm:spPr/>
    </dgm:pt>
    <dgm:pt modelId="{4106D70B-AE6F-46BE-802E-7C318DE8F41C}" type="pres">
      <dgm:prSet presAssocID="{A5623B33-5B6A-4187-ACE7-1BC818CC530B}" presName="container" presStyleCnt="0">
        <dgm:presLayoutVars>
          <dgm:dir/>
          <dgm:resizeHandles val="exact"/>
        </dgm:presLayoutVars>
      </dgm:prSet>
      <dgm:spPr/>
    </dgm:pt>
    <dgm:pt modelId="{A6122DC3-2403-49DE-814B-A5DEBA1251ED}" type="pres">
      <dgm:prSet presAssocID="{8ABF956F-35B6-4D38-BAA2-A45AC6BA78E9}" presName="compNode" presStyleCnt="0"/>
      <dgm:spPr/>
    </dgm:pt>
    <dgm:pt modelId="{C50B5D51-C032-4DE0-935D-9CC1A4813D04}" type="pres">
      <dgm:prSet presAssocID="{8ABF956F-35B6-4D38-BAA2-A45AC6BA78E9}" presName="iconBgRect" presStyleLbl="bgShp" presStyleIdx="0" presStyleCnt="4"/>
      <dgm:spPr/>
    </dgm:pt>
    <dgm:pt modelId="{8BED9E52-7147-47A5-B89B-F6892D293DDD}" type="pres">
      <dgm:prSet presAssocID="{8ABF956F-35B6-4D38-BAA2-A45AC6BA78E9}"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obot outline"/>
        </a:ext>
      </dgm:extLst>
    </dgm:pt>
    <dgm:pt modelId="{CD3795AC-0188-4BC8-81A7-B122920FB3B4}" type="pres">
      <dgm:prSet presAssocID="{8ABF956F-35B6-4D38-BAA2-A45AC6BA78E9}" presName="spaceRect" presStyleCnt="0"/>
      <dgm:spPr/>
    </dgm:pt>
    <dgm:pt modelId="{9F766814-29EC-40B8-AFEA-F89C18D2D37A}" type="pres">
      <dgm:prSet presAssocID="{8ABF956F-35B6-4D38-BAA2-A45AC6BA78E9}" presName="textRect" presStyleLbl="revTx" presStyleIdx="0" presStyleCnt="4">
        <dgm:presLayoutVars>
          <dgm:chMax val="1"/>
          <dgm:chPref val="1"/>
        </dgm:presLayoutVars>
      </dgm:prSet>
      <dgm:spPr/>
    </dgm:pt>
    <dgm:pt modelId="{1BA65E73-8057-4275-AFD5-FDF122BF6BD6}" type="pres">
      <dgm:prSet presAssocID="{FA5AB4C7-3629-4E69-B79D-6DA8CF181ECA}" presName="sibTrans" presStyleLbl="sibTrans2D1" presStyleIdx="0" presStyleCnt="0"/>
      <dgm:spPr/>
    </dgm:pt>
    <dgm:pt modelId="{1656D22C-281F-41D6-A277-9CC0F7DBF294}" type="pres">
      <dgm:prSet presAssocID="{6B7610C2-121E-40E0-92A7-5F8F812BC77D}" presName="compNode" presStyleCnt="0"/>
      <dgm:spPr/>
    </dgm:pt>
    <dgm:pt modelId="{03E0C4E5-0EB5-4310-9336-C1C2749F6C52}" type="pres">
      <dgm:prSet presAssocID="{6B7610C2-121E-40E0-92A7-5F8F812BC77D}" presName="iconBgRect" presStyleLbl="bgShp" presStyleIdx="1" presStyleCnt="4"/>
      <dgm:spPr/>
    </dgm:pt>
    <dgm:pt modelId="{FFCCD7AF-B5AF-42DE-B6D8-E5DA28AD56B6}" type="pres">
      <dgm:prSet presAssocID="{6B7610C2-121E-40E0-92A7-5F8F812BC77D}"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Ui Ux outline"/>
        </a:ext>
      </dgm:extLst>
    </dgm:pt>
    <dgm:pt modelId="{7A962A8E-D882-4B8B-A8D3-BA9ACD98E814}" type="pres">
      <dgm:prSet presAssocID="{6B7610C2-121E-40E0-92A7-5F8F812BC77D}" presName="spaceRect" presStyleCnt="0"/>
      <dgm:spPr/>
    </dgm:pt>
    <dgm:pt modelId="{882801AF-3967-4A82-99FD-2BBCC6DB579F}" type="pres">
      <dgm:prSet presAssocID="{6B7610C2-121E-40E0-92A7-5F8F812BC77D}" presName="textRect" presStyleLbl="revTx" presStyleIdx="1" presStyleCnt="4">
        <dgm:presLayoutVars>
          <dgm:chMax val="1"/>
          <dgm:chPref val="1"/>
        </dgm:presLayoutVars>
      </dgm:prSet>
      <dgm:spPr/>
    </dgm:pt>
    <dgm:pt modelId="{2D8A2241-6627-4B80-9B97-1D594990518B}" type="pres">
      <dgm:prSet presAssocID="{25AC4144-5041-44AF-B5FB-83E725FF8A7D}" presName="sibTrans" presStyleLbl="sibTrans2D1" presStyleIdx="0" presStyleCnt="0"/>
      <dgm:spPr/>
    </dgm:pt>
    <dgm:pt modelId="{2CC09477-3BA4-4B83-8BDA-4FAC83C66994}" type="pres">
      <dgm:prSet presAssocID="{C84ADF61-5EAE-4A1F-B5F7-EA761E4C8D66}" presName="compNode" presStyleCnt="0"/>
      <dgm:spPr/>
    </dgm:pt>
    <dgm:pt modelId="{B4335531-D7CC-4CA5-96AC-FBDD2CB3B56C}" type="pres">
      <dgm:prSet presAssocID="{C84ADF61-5EAE-4A1F-B5F7-EA761E4C8D66}" presName="iconBgRect" presStyleLbl="bgShp" presStyleIdx="2" presStyleCnt="4"/>
      <dgm:spPr/>
    </dgm:pt>
    <dgm:pt modelId="{45744B43-32CA-4640-B7A5-753F2F19930C}" type="pres">
      <dgm:prSet presAssocID="{C84ADF61-5EAE-4A1F-B5F7-EA761E4C8D66}"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Robot with solid fill"/>
        </a:ext>
      </dgm:extLst>
    </dgm:pt>
    <dgm:pt modelId="{1885B733-8768-423C-87F3-DC5733C17D14}" type="pres">
      <dgm:prSet presAssocID="{C84ADF61-5EAE-4A1F-B5F7-EA761E4C8D66}" presName="spaceRect" presStyleCnt="0"/>
      <dgm:spPr/>
    </dgm:pt>
    <dgm:pt modelId="{37F577EE-4F02-498F-9256-1E3FBE2440AE}" type="pres">
      <dgm:prSet presAssocID="{C84ADF61-5EAE-4A1F-B5F7-EA761E4C8D66}" presName="textRect" presStyleLbl="revTx" presStyleIdx="2" presStyleCnt="4">
        <dgm:presLayoutVars>
          <dgm:chMax val="1"/>
          <dgm:chPref val="1"/>
        </dgm:presLayoutVars>
      </dgm:prSet>
      <dgm:spPr/>
    </dgm:pt>
    <dgm:pt modelId="{A76257EC-95CE-48F6-953D-908F005865ED}" type="pres">
      <dgm:prSet presAssocID="{E318FC4E-270C-43F6-B161-6BAE1D72935E}" presName="sibTrans" presStyleLbl="sibTrans2D1" presStyleIdx="0" presStyleCnt="0"/>
      <dgm:spPr/>
    </dgm:pt>
    <dgm:pt modelId="{BD25B33E-D856-4ECA-A81E-25CDB9DB14FA}" type="pres">
      <dgm:prSet presAssocID="{E444F5CE-871E-48F5-8CBA-48BA5E6F7A25}" presName="compNode" presStyleCnt="0"/>
      <dgm:spPr/>
    </dgm:pt>
    <dgm:pt modelId="{CCEE70B7-053F-4D03-80AE-97CD3F4A4889}" type="pres">
      <dgm:prSet presAssocID="{E444F5CE-871E-48F5-8CBA-48BA5E6F7A25}" presName="iconBgRect" presStyleLbl="bgShp" presStyleIdx="3" presStyleCnt="4"/>
      <dgm:spPr/>
    </dgm:pt>
    <dgm:pt modelId="{875402A9-C288-4934-AAA1-CB280A36513F}" type="pres">
      <dgm:prSet presAssocID="{E444F5CE-871E-48F5-8CBA-48BA5E6F7A2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Ui Ux with solid fill"/>
        </a:ext>
      </dgm:extLst>
    </dgm:pt>
    <dgm:pt modelId="{D6DA5AAA-E42C-4866-9A0A-92FC5D0DA8EA}" type="pres">
      <dgm:prSet presAssocID="{E444F5CE-871E-48F5-8CBA-48BA5E6F7A25}" presName="spaceRect" presStyleCnt="0"/>
      <dgm:spPr/>
    </dgm:pt>
    <dgm:pt modelId="{6409CB81-143D-4CEE-934C-F615FA3F2AC2}" type="pres">
      <dgm:prSet presAssocID="{E444F5CE-871E-48F5-8CBA-48BA5E6F7A25}" presName="textRect" presStyleLbl="revTx" presStyleIdx="3" presStyleCnt="4">
        <dgm:presLayoutVars>
          <dgm:chMax val="1"/>
          <dgm:chPref val="1"/>
        </dgm:presLayoutVars>
      </dgm:prSet>
      <dgm:spPr/>
    </dgm:pt>
  </dgm:ptLst>
  <dgm:cxnLst>
    <dgm:cxn modelId="{F35FD830-BC5F-4E23-9D6B-2433DBF63DB5}" type="presOf" srcId="{FA5AB4C7-3629-4E69-B79D-6DA8CF181ECA}" destId="{1BA65E73-8057-4275-AFD5-FDF122BF6BD6}" srcOrd="0" destOrd="0" presId="urn:microsoft.com/office/officeart/2018/2/layout/IconCircleList"/>
    <dgm:cxn modelId="{ED5CD238-1779-4A52-8775-30FE476B981B}" srcId="{A5623B33-5B6A-4187-ACE7-1BC818CC530B}" destId="{8ABF956F-35B6-4D38-BAA2-A45AC6BA78E9}" srcOrd="0" destOrd="0" parTransId="{3456CD4A-C162-4AE3-94E6-99FB3D85E9CE}" sibTransId="{FA5AB4C7-3629-4E69-B79D-6DA8CF181ECA}"/>
    <dgm:cxn modelId="{44A6476A-CBFB-493C-A1E5-DC07988FA36D}" type="presOf" srcId="{8ABF956F-35B6-4D38-BAA2-A45AC6BA78E9}" destId="{9F766814-29EC-40B8-AFEA-F89C18D2D37A}" srcOrd="0" destOrd="0" presId="urn:microsoft.com/office/officeart/2018/2/layout/IconCircleList"/>
    <dgm:cxn modelId="{544B848C-EE67-464E-8F31-B00E68DC4FBD}" type="presOf" srcId="{A5623B33-5B6A-4187-ACE7-1BC818CC530B}" destId="{51E20F11-C5CD-41D4-9A81-8082230D348F}" srcOrd="0" destOrd="0" presId="urn:microsoft.com/office/officeart/2018/2/layout/IconCircleList"/>
    <dgm:cxn modelId="{C5E7D9A3-4E14-4ACA-9BC6-A0488CD57707}" type="presOf" srcId="{E444F5CE-871E-48F5-8CBA-48BA5E6F7A25}" destId="{6409CB81-143D-4CEE-934C-F615FA3F2AC2}" srcOrd="0" destOrd="0" presId="urn:microsoft.com/office/officeart/2018/2/layout/IconCircleList"/>
    <dgm:cxn modelId="{90D478AB-144D-407A-B0B4-C15208BDBA24}" srcId="{A5623B33-5B6A-4187-ACE7-1BC818CC530B}" destId="{C84ADF61-5EAE-4A1F-B5F7-EA761E4C8D66}" srcOrd="2" destOrd="0" parTransId="{E079145B-62E5-421B-9EA0-0768C38CB47A}" sibTransId="{E318FC4E-270C-43F6-B161-6BAE1D72935E}"/>
    <dgm:cxn modelId="{FCF004B1-5226-49EA-9134-3C9E7F994A30}" srcId="{A5623B33-5B6A-4187-ACE7-1BC818CC530B}" destId="{6B7610C2-121E-40E0-92A7-5F8F812BC77D}" srcOrd="1" destOrd="0" parTransId="{8A395CDC-AF0D-4834-B7AD-26126FC1A7DC}" sibTransId="{25AC4144-5041-44AF-B5FB-83E725FF8A7D}"/>
    <dgm:cxn modelId="{646871C7-36DF-43AA-92CA-43662DCC5FA7}" type="presOf" srcId="{C84ADF61-5EAE-4A1F-B5F7-EA761E4C8D66}" destId="{37F577EE-4F02-498F-9256-1E3FBE2440AE}" srcOrd="0" destOrd="0" presId="urn:microsoft.com/office/officeart/2018/2/layout/IconCircleList"/>
    <dgm:cxn modelId="{B1465CCD-81DF-4083-B5AB-A4145CF3F266}" type="presOf" srcId="{25AC4144-5041-44AF-B5FB-83E725FF8A7D}" destId="{2D8A2241-6627-4B80-9B97-1D594990518B}" srcOrd="0" destOrd="0" presId="urn:microsoft.com/office/officeart/2018/2/layout/IconCircleList"/>
    <dgm:cxn modelId="{2DB929D2-CE94-4BC9-B7B7-D409A1CEB417}" type="presOf" srcId="{E318FC4E-270C-43F6-B161-6BAE1D72935E}" destId="{A76257EC-95CE-48F6-953D-908F005865ED}" srcOrd="0" destOrd="0" presId="urn:microsoft.com/office/officeart/2018/2/layout/IconCircleList"/>
    <dgm:cxn modelId="{7F6F30D7-6615-4124-A3C5-967058559837}" srcId="{A5623B33-5B6A-4187-ACE7-1BC818CC530B}" destId="{E444F5CE-871E-48F5-8CBA-48BA5E6F7A25}" srcOrd="3" destOrd="0" parTransId="{DFD108D1-44DE-4E15-804F-F2064F30D65D}" sibTransId="{FD2DF1E3-5157-4DA6-A54E-0436A506CE9D}"/>
    <dgm:cxn modelId="{7D5EB0DA-58F9-4CC0-8618-2FBDACC2430B}" type="presOf" srcId="{6B7610C2-121E-40E0-92A7-5F8F812BC77D}" destId="{882801AF-3967-4A82-99FD-2BBCC6DB579F}" srcOrd="0" destOrd="0" presId="urn:microsoft.com/office/officeart/2018/2/layout/IconCircleList"/>
    <dgm:cxn modelId="{7189AED3-E166-4639-A307-9CED665D2833}" type="presParOf" srcId="{51E20F11-C5CD-41D4-9A81-8082230D348F}" destId="{4106D70B-AE6F-46BE-802E-7C318DE8F41C}" srcOrd="0" destOrd="0" presId="urn:microsoft.com/office/officeart/2018/2/layout/IconCircleList"/>
    <dgm:cxn modelId="{0D045422-EFFC-45C5-B0F8-979125868B40}" type="presParOf" srcId="{4106D70B-AE6F-46BE-802E-7C318DE8F41C}" destId="{A6122DC3-2403-49DE-814B-A5DEBA1251ED}" srcOrd="0" destOrd="0" presId="urn:microsoft.com/office/officeart/2018/2/layout/IconCircleList"/>
    <dgm:cxn modelId="{3E34B32E-95F8-4457-A8EE-AD059EB959D1}" type="presParOf" srcId="{A6122DC3-2403-49DE-814B-A5DEBA1251ED}" destId="{C50B5D51-C032-4DE0-935D-9CC1A4813D04}" srcOrd="0" destOrd="0" presId="urn:microsoft.com/office/officeart/2018/2/layout/IconCircleList"/>
    <dgm:cxn modelId="{623FF03B-3ABD-49B4-8227-77663C959D33}" type="presParOf" srcId="{A6122DC3-2403-49DE-814B-A5DEBA1251ED}" destId="{8BED9E52-7147-47A5-B89B-F6892D293DDD}" srcOrd="1" destOrd="0" presId="urn:microsoft.com/office/officeart/2018/2/layout/IconCircleList"/>
    <dgm:cxn modelId="{14069312-FFE3-48E2-B056-216870D2E055}" type="presParOf" srcId="{A6122DC3-2403-49DE-814B-A5DEBA1251ED}" destId="{CD3795AC-0188-4BC8-81A7-B122920FB3B4}" srcOrd="2" destOrd="0" presId="urn:microsoft.com/office/officeart/2018/2/layout/IconCircleList"/>
    <dgm:cxn modelId="{F90AEFF8-66E6-4BD4-88A2-7B2078CD96B0}" type="presParOf" srcId="{A6122DC3-2403-49DE-814B-A5DEBA1251ED}" destId="{9F766814-29EC-40B8-AFEA-F89C18D2D37A}" srcOrd="3" destOrd="0" presId="urn:microsoft.com/office/officeart/2018/2/layout/IconCircleList"/>
    <dgm:cxn modelId="{A6EE3568-20B5-459E-A159-FDA935F0CC92}" type="presParOf" srcId="{4106D70B-AE6F-46BE-802E-7C318DE8F41C}" destId="{1BA65E73-8057-4275-AFD5-FDF122BF6BD6}" srcOrd="1" destOrd="0" presId="urn:microsoft.com/office/officeart/2018/2/layout/IconCircleList"/>
    <dgm:cxn modelId="{B697667E-736F-482A-84B3-8C0A0AED53A8}" type="presParOf" srcId="{4106D70B-AE6F-46BE-802E-7C318DE8F41C}" destId="{1656D22C-281F-41D6-A277-9CC0F7DBF294}" srcOrd="2" destOrd="0" presId="urn:microsoft.com/office/officeart/2018/2/layout/IconCircleList"/>
    <dgm:cxn modelId="{E815EFD3-E63C-4F7F-95B9-23E4A28B3D82}" type="presParOf" srcId="{1656D22C-281F-41D6-A277-9CC0F7DBF294}" destId="{03E0C4E5-0EB5-4310-9336-C1C2749F6C52}" srcOrd="0" destOrd="0" presId="urn:microsoft.com/office/officeart/2018/2/layout/IconCircleList"/>
    <dgm:cxn modelId="{30229A02-B940-40B2-BE9B-830F13ACC1F3}" type="presParOf" srcId="{1656D22C-281F-41D6-A277-9CC0F7DBF294}" destId="{FFCCD7AF-B5AF-42DE-B6D8-E5DA28AD56B6}" srcOrd="1" destOrd="0" presId="urn:microsoft.com/office/officeart/2018/2/layout/IconCircleList"/>
    <dgm:cxn modelId="{E68C4598-7B16-427B-979C-7AE1916CCFF2}" type="presParOf" srcId="{1656D22C-281F-41D6-A277-9CC0F7DBF294}" destId="{7A962A8E-D882-4B8B-A8D3-BA9ACD98E814}" srcOrd="2" destOrd="0" presId="urn:microsoft.com/office/officeart/2018/2/layout/IconCircleList"/>
    <dgm:cxn modelId="{EADB1F81-D467-4B23-BFA2-876950AE4F03}" type="presParOf" srcId="{1656D22C-281F-41D6-A277-9CC0F7DBF294}" destId="{882801AF-3967-4A82-99FD-2BBCC6DB579F}" srcOrd="3" destOrd="0" presId="urn:microsoft.com/office/officeart/2018/2/layout/IconCircleList"/>
    <dgm:cxn modelId="{6E3F59FA-962B-408C-9FEA-6308856F4A44}" type="presParOf" srcId="{4106D70B-AE6F-46BE-802E-7C318DE8F41C}" destId="{2D8A2241-6627-4B80-9B97-1D594990518B}" srcOrd="3" destOrd="0" presId="urn:microsoft.com/office/officeart/2018/2/layout/IconCircleList"/>
    <dgm:cxn modelId="{65B1AF48-F952-461D-8FB9-217927ACAB21}" type="presParOf" srcId="{4106D70B-AE6F-46BE-802E-7C318DE8F41C}" destId="{2CC09477-3BA4-4B83-8BDA-4FAC83C66994}" srcOrd="4" destOrd="0" presId="urn:microsoft.com/office/officeart/2018/2/layout/IconCircleList"/>
    <dgm:cxn modelId="{2F174967-0E00-453A-8346-44ED3C34E6A8}" type="presParOf" srcId="{2CC09477-3BA4-4B83-8BDA-4FAC83C66994}" destId="{B4335531-D7CC-4CA5-96AC-FBDD2CB3B56C}" srcOrd="0" destOrd="0" presId="urn:microsoft.com/office/officeart/2018/2/layout/IconCircleList"/>
    <dgm:cxn modelId="{84220509-F497-49E1-A02D-795F1D621050}" type="presParOf" srcId="{2CC09477-3BA4-4B83-8BDA-4FAC83C66994}" destId="{45744B43-32CA-4640-B7A5-753F2F19930C}" srcOrd="1" destOrd="0" presId="urn:microsoft.com/office/officeart/2018/2/layout/IconCircleList"/>
    <dgm:cxn modelId="{1C4EB996-5ABC-40E7-B9D2-C91FADB210EC}" type="presParOf" srcId="{2CC09477-3BA4-4B83-8BDA-4FAC83C66994}" destId="{1885B733-8768-423C-87F3-DC5733C17D14}" srcOrd="2" destOrd="0" presId="urn:microsoft.com/office/officeart/2018/2/layout/IconCircleList"/>
    <dgm:cxn modelId="{7D696899-B830-4CEB-B45A-4528376DA965}" type="presParOf" srcId="{2CC09477-3BA4-4B83-8BDA-4FAC83C66994}" destId="{37F577EE-4F02-498F-9256-1E3FBE2440AE}" srcOrd="3" destOrd="0" presId="urn:microsoft.com/office/officeart/2018/2/layout/IconCircleList"/>
    <dgm:cxn modelId="{E3468527-F6EC-47EA-80E0-BE69FF4A02C9}" type="presParOf" srcId="{4106D70B-AE6F-46BE-802E-7C318DE8F41C}" destId="{A76257EC-95CE-48F6-953D-908F005865ED}" srcOrd="5" destOrd="0" presId="urn:microsoft.com/office/officeart/2018/2/layout/IconCircleList"/>
    <dgm:cxn modelId="{5DB0B029-FA87-4841-91B9-D5C1869DA312}" type="presParOf" srcId="{4106D70B-AE6F-46BE-802E-7C318DE8F41C}" destId="{BD25B33E-D856-4ECA-A81E-25CDB9DB14FA}" srcOrd="6" destOrd="0" presId="urn:microsoft.com/office/officeart/2018/2/layout/IconCircleList"/>
    <dgm:cxn modelId="{51FA7D5F-556F-47D9-BF9E-A0F546C36954}" type="presParOf" srcId="{BD25B33E-D856-4ECA-A81E-25CDB9DB14FA}" destId="{CCEE70B7-053F-4D03-80AE-97CD3F4A4889}" srcOrd="0" destOrd="0" presId="urn:microsoft.com/office/officeart/2018/2/layout/IconCircleList"/>
    <dgm:cxn modelId="{CFAD34C3-08F2-4B7F-99CD-389EC578AC6D}" type="presParOf" srcId="{BD25B33E-D856-4ECA-A81E-25CDB9DB14FA}" destId="{875402A9-C288-4934-AAA1-CB280A36513F}" srcOrd="1" destOrd="0" presId="urn:microsoft.com/office/officeart/2018/2/layout/IconCircleList"/>
    <dgm:cxn modelId="{60209B5C-52B5-48D4-B21C-6366CD84EA7A}" type="presParOf" srcId="{BD25B33E-D856-4ECA-A81E-25CDB9DB14FA}" destId="{D6DA5AAA-E42C-4866-9A0A-92FC5D0DA8EA}" srcOrd="2" destOrd="0" presId="urn:microsoft.com/office/officeart/2018/2/layout/IconCircleList"/>
    <dgm:cxn modelId="{F6053954-D626-4340-B2D7-DEF04EF3AEEC}" type="presParOf" srcId="{BD25B33E-D856-4ECA-A81E-25CDB9DB14FA}" destId="{6409CB81-143D-4CEE-934C-F615FA3F2AC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24D38E-9F07-4EE6-8FE0-CB329D72C856}"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724D4D47-E455-4C31-B7AB-6984FAA929EA}">
      <dgm:prSet/>
      <dgm:spPr>
        <a:solidFill>
          <a:srgbClr val="4D7C9F"/>
        </a:solidFill>
      </dgm:spPr>
      <dgm:t>
        <a:bodyPr/>
        <a:lstStyle/>
        <a:p>
          <a:r>
            <a:rPr lang="en-US" dirty="0"/>
            <a:t>An automated grass cutter that is powered by solar energy. It handles the grass level and measure soil moisture level for irrigation process. </a:t>
          </a:r>
        </a:p>
      </dgm:t>
    </dgm:pt>
    <dgm:pt modelId="{3E9837CB-9A5B-4760-86A5-7662A3E86FC1}" type="parTrans" cxnId="{046F06B2-1486-4BDB-88F8-8EEF104A3E0C}">
      <dgm:prSet/>
      <dgm:spPr/>
      <dgm:t>
        <a:bodyPr/>
        <a:lstStyle/>
        <a:p>
          <a:endParaRPr lang="en-US"/>
        </a:p>
      </dgm:t>
    </dgm:pt>
    <dgm:pt modelId="{5BE62A38-9F7A-4704-9C05-E910B2B9EA60}" type="sibTrans" cxnId="{046F06B2-1486-4BDB-88F8-8EEF104A3E0C}">
      <dgm:prSet/>
      <dgm:spPr/>
      <dgm:t>
        <a:bodyPr/>
        <a:lstStyle/>
        <a:p>
          <a:endParaRPr lang="en-US"/>
        </a:p>
      </dgm:t>
    </dgm:pt>
    <dgm:pt modelId="{C9BFBF08-C11B-4D73-9AEC-1A9A18FF67ED}">
      <dgm:prSet/>
      <dgm:spPr>
        <a:solidFill>
          <a:srgbClr val="AFDADC"/>
        </a:solidFill>
      </dgm:spPr>
      <dgm:t>
        <a:bodyPr/>
        <a:lstStyle/>
        <a:p>
          <a:r>
            <a:rPr lang="en-US"/>
            <a:t>We use solar panel so there is no need to charge its battery externally.  </a:t>
          </a:r>
        </a:p>
      </dgm:t>
    </dgm:pt>
    <dgm:pt modelId="{D4FD46F0-1810-49AA-83C0-004B879EFFD6}" type="parTrans" cxnId="{19EB8709-1404-4EE4-8638-8A4612D79652}">
      <dgm:prSet/>
      <dgm:spPr/>
      <dgm:t>
        <a:bodyPr/>
        <a:lstStyle/>
        <a:p>
          <a:endParaRPr lang="en-US"/>
        </a:p>
      </dgm:t>
    </dgm:pt>
    <dgm:pt modelId="{88ED7E60-3825-40EE-8009-6576BC7C6D34}" type="sibTrans" cxnId="{19EB8709-1404-4EE4-8638-8A4612D79652}">
      <dgm:prSet/>
      <dgm:spPr/>
      <dgm:t>
        <a:bodyPr/>
        <a:lstStyle/>
        <a:p>
          <a:endParaRPr lang="en-US"/>
        </a:p>
      </dgm:t>
    </dgm:pt>
    <dgm:pt modelId="{35752324-C0DD-4CC8-93DB-7DBB55497258}">
      <dgm:prSet/>
      <dgm:spPr/>
      <dgm:t>
        <a:bodyPr/>
        <a:lstStyle/>
        <a:p>
          <a:r>
            <a:rPr lang="en-US" dirty="0"/>
            <a:t>A mobile application connected through wi-fi is used for controlling the model and all the measurements taken are displayed on the application for the user to see.</a:t>
          </a:r>
        </a:p>
      </dgm:t>
    </dgm:pt>
    <dgm:pt modelId="{AB1CA2ED-8340-4969-AD0F-D244B428B8CC}" type="parTrans" cxnId="{F871EBCA-61FB-4437-814D-FEA7891455DF}">
      <dgm:prSet/>
      <dgm:spPr/>
      <dgm:t>
        <a:bodyPr/>
        <a:lstStyle/>
        <a:p>
          <a:endParaRPr lang="en-US"/>
        </a:p>
      </dgm:t>
    </dgm:pt>
    <dgm:pt modelId="{92734E71-F7AE-46B5-AD93-BE37F7C92291}" type="sibTrans" cxnId="{F871EBCA-61FB-4437-814D-FEA7891455DF}">
      <dgm:prSet/>
      <dgm:spPr/>
      <dgm:t>
        <a:bodyPr/>
        <a:lstStyle/>
        <a:p>
          <a:endParaRPr lang="en-US"/>
        </a:p>
      </dgm:t>
    </dgm:pt>
    <dgm:pt modelId="{7D1E3B55-FEC5-49C7-B81D-75ED3BDD72D1}" type="pres">
      <dgm:prSet presAssocID="{8224D38E-9F07-4EE6-8FE0-CB329D72C856}" presName="outerComposite" presStyleCnt="0">
        <dgm:presLayoutVars>
          <dgm:chMax val="5"/>
          <dgm:dir/>
          <dgm:resizeHandles val="exact"/>
        </dgm:presLayoutVars>
      </dgm:prSet>
      <dgm:spPr/>
    </dgm:pt>
    <dgm:pt modelId="{9FDC8679-331F-4646-B024-E155C3D1679A}" type="pres">
      <dgm:prSet presAssocID="{8224D38E-9F07-4EE6-8FE0-CB329D72C856}" presName="dummyMaxCanvas" presStyleCnt="0">
        <dgm:presLayoutVars/>
      </dgm:prSet>
      <dgm:spPr/>
    </dgm:pt>
    <dgm:pt modelId="{8F5116F6-FFE8-4EFF-A984-A996D407132F}" type="pres">
      <dgm:prSet presAssocID="{8224D38E-9F07-4EE6-8FE0-CB329D72C856}" presName="ThreeNodes_1" presStyleLbl="node1" presStyleIdx="0" presStyleCnt="3">
        <dgm:presLayoutVars>
          <dgm:bulletEnabled val="1"/>
        </dgm:presLayoutVars>
      </dgm:prSet>
      <dgm:spPr/>
    </dgm:pt>
    <dgm:pt modelId="{AC70ACBF-19BE-4CD2-ACDC-EE63CCE44F16}" type="pres">
      <dgm:prSet presAssocID="{8224D38E-9F07-4EE6-8FE0-CB329D72C856}" presName="ThreeNodes_2" presStyleLbl="node1" presStyleIdx="1" presStyleCnt="3">
        <dgm:presLayoutVars>
          <dgm:bulletEnabled val="1"/>
        </dgm:presLayoutVars>
      </dgm:prSet>
      <dgm:spPr/>
    </dgm:pt>
    <dgm:pt modelId="{7D764E48-C702-40C8-87B3-D4A2837F65FF}" type="pres">
      <dgm:prSet presAssocID="{8224D38E-9F07-4EE6-8FE0-CB329D72C856}" presName="ThreeNodes_3" presStyleLbl="node1" presStyleIdx="2" presStyleCnt="3">
        <dgm:presLayoutVars>
          <dgm:bulletEnabled val="1"/>
        </dgm:presLayoutVars>
      </dgm:prSet>
      <dgm:spPr/>
    </dgm:pt>
    <dgm:pt modelId="{2709A5E0-E9FB-4413-9F91-388C2AB1B742}" type="pres">
      <dgm:prSet presAssocID="{8224D38E-9F07-4EE6-8FE0-CB329D72C856}" presName="ThreeConn_1-2" presStyleLbl="fgAccFollowNode1" presStyleIdx="0" presStyleCnt="2">
        <dgm:presLayoutVars>
          <dgm:bulletEnabled val="1"/>
        </dgm:presLayoutVars>
      </dgm:prSet>
      <dgm:spPr/>
    </dgm:pt>
    <dgm:pt modelId="{BFF2DFC8-EF60-48C5-9A99-0263FDE1CC38}" type="pres">
      <dgm:prSet presAssocID="{8224D38E-9F07-4EE6-8FE0-CB329D72C856}" presName="ThreeConn_2-3" presStyleLbl="fgAccFollowNode1" presStyleIdx="1" presStyleCnt="2">
        <dgm:presLayoutVars>
          <dgm:bulletEnabled val="1"/>
        </dgm:presLayoutVars>
      </dgm:prSet>
      <dgm:spPr/>
    </dgm:pt>
    <dgm:pt modelId="{6856051A-18E5-4AEE-B628-98EFE86AEC12}" type="pres">
      <dgm:prSet presAssocID="{8224D38E-9F07-4EE6-8FE0-CB329D72C856}" presName="ThreeNodes_1_text" presStyleLbl="node1" presStyleIdx="2" presStyleCnt="3">
        <dgm:presLayoutVars>
          <dgm:bulletEnabled val="1"/>
        </dgm:presLayoutVars>
      </dgm:prSet>
      <dgm:spPr/>
    </dgm:pt>
    <dgm:pt modelId="{26DC2004-9797-494F-9997-D2E1B61109B0}" type="pres">
      <dgm:prSet presAssocID="{8224D38E-9F07-4EE6-8FE0-CB329D72C856}" presName="ThreeNodes_2_text" presStyleLbl="node1" presStyleIdx="2" presStyleCnt="3">
        <dgm:presLayoutVars>
          <dgm:bulletEnabled val="1"/>
        </dgm:presLayoutVars>
      </dgm:prSet>
      <dgm:spPr/>
    </dgm:pt>
    <dgm:pt modelId="{C5DFD57D-3B64-466B-891D-42AB4B1CFD40}" type="pres">
      <dgm:prSet presAssocID="{8224D38E-9F07-4EE6-8FE0-CB329D72C856}" presName="ThreeNodes_3_text" presStyleLbl="node1" presStyleIdx="2" presStyleCnt="3">
        <dgm:presLayoutVars>
          <dgm:bulletEnabled val="1"/>
        </dgm:presLayoutVars>
      </dgm:prSet>
      <dgm:spPr/>
    </dgm:pt>
  </dgm:ptLst>
  <dgm:cxnLst>
    <dgm:cxn modelId="{6B28F407-4667-4DC3-982C-BE79433225B2}" type="presOf" srcId="{C9BFBF08-C11B-4D73-9AEC-1A9A18FF67ED}" destId="{26DC2004-9797-494F-9997-D2E1B61109B0}" srcOrd="1" destOrd="0" presId="urn:microsoft.com/office/officeart/2005/8/layout/vProcess5"/>
    <dgm:cxn modelId="{19EB8709-1404-4EE4-8638-8A4612D79652}" srcId="{8224D38E-9F07-4EE6-8FE0-CB329D72C856}" destId="{C9BFBF08-C11B-4D73-9AEC-1A9A18FF67ED}" srcOrd="1" destOrd="0" parTransId="{D4FD46F0-1810-49AA-83C0-004B879EFFD6}" sibTransId="{88ED7E60-3825-40EE-8009-6576BC7C6D34}"/>
    <dgm:cxn modelId="{9D58241D-1D86-4312-9016-C56A69AD5594}" type="presOf" srcId="{88ED7E60-3825-40EE-8009-6576BC7C6D34}" destId="{BFF2DFC8-EF60-48C5-9A99-0263FDE1CC38}" srcOrd="0" destOrd="0" presId="urn:microsoft.com/office/officeart/2005/8/layout/vProcess5"/>
    <dgm:cxn modelId="{A0E42C30-D9EB-4969-B078-D7B62F5C66C9}" type="presOf" srcId="{724D4D47-E455-4C31-B7AB-6984FAA929EA}" destId="{8F5116F6-FFE8-4EFF-A984-A996D407132F}" srcOrd="0" destOrd="0" presId="urn:microsoft.com/office/officeart/2005/8/layout/vProcess5"/>
    <dgm:cxn modelId="{A499DF31-94CF-47D2-8A1F-52FB3ADE1402}" type="presOf" srcId="{8224D38E-9F07-4EE6-8FE0-CB329D72C856}" destId="{7D1E3B55-FEC5-49C7-B81D-75ED3BDD72D1}" srcOrd="0" destOrd="0" presId="urn:microsoft.com/office/officeart/2005/8/layout/vProcess5"/>
    <dgm:cxn modelId="{53AC3232-EDA7-48D9-94E7-D855E8325C57}" type="presOf" srcId="{C9BFBF08-C11B-4D73-9AEC-1A9A18FF67ED}" destId="{AC70ACBF-19BE-4CD2-ACDC-EE63CCE44F16}" srcOrd="0" destOrd="0" presId="urn:microsoft.com/office/officeart/2005/8/layout/vProcess5"/>
    <dgm:cxn modelId="{4F999987-6DEE-4DE0-BA78-78FDBB3CFC88}" type="presOf" srcId="{5BE62A38-9F7A-4704-9C05-E910B2B9EA60}" destId="{2709A5E0-E9FB-4413-9F91-388C2AB1B742}" srcOrd="0" destOrd="0" presId="urn:microsoft.com/office/officeart/2005/8/layout/vProcess5"/>
    <dgm:cxn modelId="{5B82CE9F-D850-43F5-B1CE-9E260FC29D39}" type="presOf" srcId="{35752324-C0DD-4CC8-93DB-7DBB55497258}" destId="{C5DFD57D-3B64-466B-891D-42AB4B1CFD40}" srcOrd="1" destOrd="0" presId="urn:microsoft.com/office/officeart/2005/8/layout/vProcess5"/>
    <dgm:cxn modelId="{65745CA9-FE6E-43D2-94EB-22E881B98DB6}" type="presOf" srcId="{35752324-C0DD-4CC8-93DB-7DBB55497258}" destId="{7D764E48-C702-40C8-87B3-D4A2837F65FF}" srcOrd="0" destOrd="0" presId="urn:microsoft.com/office/officeart/2005/8/layout/vProcess5"/>
    <dgm:cxn modelId="{046F06B2-1486-4BDB-88F8-8EEF104A3E0C}" srcId="{8224D38E-9F07-4EE6-8FE0-CB329D72C856}" destId="{724D4D47-E455-4C31-B7AB-6984FAA929EA}" srcOrd="0" destOrd="0" parTransId="{3E9837CB-9A5B-4760-86A5-7662A3E86FC1}" sibTransId="{5BE62A38-9F7A-4704-9C05-E910B2B9EA60}"/>
    <dgm:cxn modelId="{F871EBCA-61FB-4437-814D-FEA7891455DF}" srcId="{8224D38E-9F07-4EE6-8FE0-CB329D72C856}" destId="{35752324-C0DD-4CC8-93DB-7DBB55497258}" srcOrd="2" destOrd="0" parTransId="{AB1CA2ED-8340-4969-AD0F-D244B428B8CC}" sibTransId="{92734E71-F7AE-46B5-AD93-BE37F7C92291}"/>
    <dgm:cxn modelId="{AB4B9AD7-0B60-42F8-AB4F-76F08A9CF11B}" type="presOf" srcId="{724D4D47-E455-4C31-B7AB-6984FAA929EA}" destId="{6856051A-18E5-4AEE-B628-98EFE86AEC12}" srcOrd="1" destOrd="0" presId="urn:microsoft.com/office/officeart/2005/8/layout/vProcess5"/>
    <dgm:cxn modelId="{A9C41D49-5350-432E-91CC-C0EAE786F903}" type="presParOf" srcId="{7D1E3B55-FEC5-49C7-B81D-75ED3BDD72D1}" destId="{9FDC8679-331F-4646-B024-E155C3D1679A}" srcOrd="0" destOrd="0" presId="urn:microsoft.com/office/officeart/2005/8/layout/vProcess5"/>
    <dgm:cxn modelId="{ABFB1C02-DF2C-49C0-982E-D5BD1AA43F21}" type="presParOf" srcId="{7D1E3B55-FEC5-49C7-B81D-75ED3BDD72D1}" destId="{8F5116F6-FFE8-4EFF-A984-A996D407132F}" srcOrd="1" destOrd="0" presId="urn:microsoft.com/office/officeart/2005/8/layout/vProcess5"/>
    <dgm:cxn modelId="{ACD1D3F8-2458-4272-A1EF-6D48318B6373}" type="presParOf" srcId="{7D1E3B55-FEC5-49C7-B81D-75ED3BDD72D1}" destId="{AC70ACBF-19BE-4CD2-ACDC-EE63CCE44F16}" srcOrd="2" destOrd="0" presId="urn:microsoft.com/office/officeart/2005/8/layout/vProcess5"/>
    <dgm:cxn modelId="{201B8295-98E2-4B28-B5B5-67B16D3A3A7F}" type="presParOf" srcId="{7D1E3B55-FEC5-49C7-B81D-75ED3BDD72D1}" destId="{7D764E48-C702-40C8-87B3-D4A2837F65FF}" srcOrd="3" destOrd="0" presId="urn:microsoft.com/office/officeart/2005/8/layout/vProcess5"/>
    <dgm:cxn modelId="{2AECEC99-E676-437B-ADCF-F860D74FD044}" type="presParOf" srcId="{7D1E3B55-FEC5-49C7-B81D-75ED3BDD72D1}" destId="{2709A5E0-E9FB-4413-9F91-388C2AB1B742}" srcOrd="4" destOrd="0" presId="urn:microsoft.com/office/officeart/2005/8/layout/vProcess5"/>
    <dgm:cxn modelId="{3D35FA7B-A692-48A3-A24D-BF4A23F8781E}" type="presParOf" srcId="{7D1E3B55-FEC5-49C7-B81D-75ED3BDD72D1}" destId="{BFF2DFC8-EF60-48C5-9A99-0263FDE1CC38}" srcOrd="5" destOrd="0" presId="urn:microsoft.com/office/officeart/2005/8/layout/vProcess5"/>
    <dgm:cxn modelId="{ED1BB2DC-ECA4-40A9-8AA2-3C048BE5D74B}" type="presParOf" srcId="{7D1E3B55-FEC5-49C7-B81D-75ED3BDD72D1}" destId="{6856051A-18E5-4AEE-B628-98EFE86AEC12}" srcOrd="6" destOrd="0" presId="urn:microsoft.com/office/officeart/2005/8/layout/vProcess5"/>
    <dgm:cxn modelId="{629DA543-8FEF-4CCB-A474-A7CAA2430F24}" type="presParOf" srcId="{7D1E3B55-FEC5-49C7-B81D-75ED3BDD72D1}" destId="{26DC2004-9797-494F-9997-D2E1B61109B0}" srcOrd="7" destOrd="0" presId="urn:microsoft.com/office/officeart/2005/8/layout/vProcess5"/>
    <dgm:cxn modelId="{EA61ADF7-5EDB-46C9-8B8D-D27F2C249902}" type="presParOf" srcId="{7D1E3B55-FEC5-49C7-B81D-75ED3BDD72D1}" destId="{C5DFD57D-3B64-466B-891D-42AB4B1CFD4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0B5D51-C032-4DE0-935D-9CC1A4813D04}">
      <dsp:nvSpPr>
        <dsp:cNvPr id="0" name=""/>
        <dsp:cNvSpPr/>
      </dsp:nvSpPr>
      <dsp:spPr>
        <a:xfrm>
          <a:off x="212335" y="470390"/>
          <a:ext cx="1335915" cy="133591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ED9E52-7147-47A5-B89B-F6892D293DDD}">
      <dsp:nvSpPr>
        <dsp:cNvPr id="0" name=""/>
        <dsp:cNvSpPr/>
      </dsp:nvSpPr>
      <dsp:spPr>
        <a:xfrm>
          <a:off x="492877" y="750932"/>
          <a:ext cx="774830" cy="77483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766814-29EC-40B8-AFEA-F89C18D2D37A}">
      <dsp:nvSpPr>
        <dsp:cNvPr id="0" name=""/>
        <dsp:cNvSpPr/>
      </dsp:nvSpPr>
      <dsp:spPr>
        <a:xfrm>
          <a:off x="1834517" y="4703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Essam Ali Abdo        (Team Leader)</a:t>
          </a:r>
        </a:p>
      </dsp:txBody>
      <dsp:txXfrm>
        <a:off x="1834517" y="470390"/>
        <a:ext cx="3148942" cy="1335915"/>
      </dsp:txXfrm>
    </dsp:sp>
    <dsp:sp modelId="{03E0C4E5-0EB5-4310-9336-C1C2749F6C52}">
      <dsp:nvSpPr>
        <dsp:cNvPr id="0" name=""/>
        <dsp:cNvSpPr/>
      </dsp:nvSpPr>
      <dsp:spPr>
        <a:xfrm>
          <a:off x="5532139" y="470390"/>
          <a:ext cx="1335915" cy="133591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CCD7AF-B5AF-42DE-B6D8-E5DA28AD56B6}">
      <dsp:nvSpPr>
        <dsp:cNvPr id="0" name=""/>
        <dsp:cNvSpPr/>
      </dsp:nvSpPr>
      <dsp:spPr>
        <a:xfrm>
          <a:off x="5812681" y="750932"/>
          <a:ext cx="774830" cy="77483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2801AF-3967-4A82-99FD-2BBCC6DB579F}">
      <dsp:nvSpPr>
        <dsp:cNvPr id="0" name=""/>
        <dsp:cNvSpPr/>
      </dsp:nvSpPr>
      <dsp:spPr>
        <a:xfrm>
          <a:off x="7154322" y="4703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Ebrahim Mohamed Hassan</a:t>
          </a:r>
        </a:p>
      </dsp:txBody>
      <dsp:txXfrm>
        <a:off x="7154322" y="470390"/>
        <a:ext cx="3148942" cy="1335915"/>
      </dsp:txXfrm>
    </dsp:sp>
    <dsp:sp modelId="{B4335531-D7CC-4CA5-96AC-FBDD2CB3B56C}">
      <dsp:nvSpPr>
        <dsp:cNvPr id="0" name=""/>
        <dsp:cNvSpPr/>
      </dsp:nvSpPr>
      <dsp:spPr>
        <a:xfrm>
          <a:off x="212335" y="2546238"/>
          <a:ext cx="1335915" cy="133591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744B43-32CA-4640-B7A5-753F2F19930C}">
      <dsp:nvSpPr>
        <dsp:cNvPr id="0" name=""/>
        <dsp:cNvSpPr/>
      </dsp:nvSpPr>
      <dsp:spPr>
        <a:xfrm>
          <a:off x="492877" y="2826780"/>
          <a:ext cx="774830" cy="77483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F577EE-4F02-498F-9256-1E3FBE2440AE}">
      <dsp:nvSpPr>
        <dsp:cNvPr id="0" name=""/>
        <dsp:cNvSpPr/>
      </dsp:nvSpPr>
      <dsp:spPr>
        <a:xfrm>
          <a:off x="1834517" y="254623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Alaa El-diin Mohamed </a:t>
          </a:r>
        </a:p>
      </dsp:txBody>
      <dsp:txXfrm>
        <a:off x="1834517" y="2546238"/>
        <a:ext cx="3148942" cy="1335915"/>
      </dsp:txXfrm>
    </dsp:sp>
    <dsp:sp modelId="{CCEE70B7-053F-4D03-80AE-97CD3F4A4889}">
      <dsp:nvSpPr>
        <dsp:cNvPr id="0" name=""/>
        <dsp:cNvSpPr/>
      </dsp:nvSpPr>
      <dsp:spPr>
        <a:xfrm>
          <a:off x="5532139" y="2546238"/>
          <a:ext cx="1335915" cy="133591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5402A9-C288-4934-AAA1-CB280A36513F}">
      <dsp:nvSpPr>
        <dsp:cNvPr id="0" name=""/>
        <dsp:cNvSpPr/>
      </dsp:nvSpPr>
      <dsp:spPr>
        <a:xfrm>
          <a:off x="5812681" y="2826780"/>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09CB81-143D-4CEE-934C-F615FA3F2AC2}">
      <dsp:nvSpPr>
        <dsp:cNvPr id="0" name=""/>
        <dsp:cNvSpPr/>
      </dsp:nvSpPr>
      <dsp:spPr>
        <a:xfrm>
          <a:off x="7154322" y="254623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Khaled Mohamed       Abo hashim</a:t>
          </a:r>
        </a:p>
      </dsp:txBody>
      <dsp:txXfrm>
        <a:off x="7154322" y="2546238"/>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116F6-FFE8-4EFF-A984-A996D407132F}">
      <dsp:nvSpPr>
        <dsp:cNvPr id="0" name=""/>
        <dsp:cNvSpPr/>
      </dsp:nvSpPr>
      <dsp:spPr>
        <a:xfrm>
          <a:off x="0" y="0"/>
          <a:ext cx="5315663" cy="1516851"/>
        </a:xfrm>
        <a:prstGeom prst="roundRect">
          <a:avLst>
            <a:gd name="adj" fmla="val 10000"/>
          </a:avLst>
        </a:prstGeom>
        <a:solidFill>
          <a:srgbClr val="4D7C9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An automated grass cutter that is powered by solar energy. It handles the grass level and measure soil moisture level for irrigation process. </a:t>
          </a:r>
        </a:p>
      </dsp:txBody>
      <dsp:txXfrm>
        <a:off x="44427" y="44427"/>
        <a:ext cx="3678863" cy="1427997"/>
      </dsp:txXfrm>
    </dsp:sp>
    <dsp:sp modelId="{AC70ACBF-19BE-4CD2-ACDC-EE63CCE44F16}">
      <dsp:nvSpPr>
        <dsp:cNvPr id="0" name=""/>
        <dsp:cNvSpPr/>
      </dsp:nvSpPr>
      <dsp:spPr>
        <a:xfrm>
          <a:off x="469029" y="1769659"/>
          <a:ext cx="5315663" cy="1516851"/>
        </a:xfrm>
        <a:prstGeom prst="roundRect">
          <a:avLst>
            <a:gd name="adj" fmla="val 10000"/>
          </a:avLst>
        </a:prstGeom>
        <a:solidFill>
          <a:srgbClr val="AFDA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We use solar panel so there is no need to charge its battery externally.  </a:t>
          </a:r>
        </a:p>
      </dsp:txBody>
      <dsp:txXfrm>
        <a:off x="513456" y="1814086"/>
        <a:ext cx="3771827" cy="1427996"/>
      </dsp:txXfrm>
    </dsp:sp>
    <dsp:sp modelId="{7D764E48-C702-40C8-87B3-D4A2837F65FF}">
      <dsp:nvSpPr>
        <dsp:cNvPr id="0" name=""/>
        <dsp:cNvSpPr/>
      </dsp:nvSpPr>
      <dsp:spPr>
        <a:xfrm>
          <a:off x="938058" y="3539319"/>
          <a:ext cx="5315663" cy="151685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 mobile application connected through wi-fi is used for controlling the model and all the measurements taken are displayed on the application for the user to see.</a:t>
          </a:r>
        </a:p>
      </dsp:txBody>
      <dsp:txXfrm>
        <a:off x="982485" y="3583746"/>
        <a:ext cx="3771827" cy="1427996"/>
      </dsp:txXfrm>
    </dsp:sp>
    <dsp:sp modelId="{2709A5E0-E9FB-4413-9F91-388C2AB1B742}">
      <dsp:nvSpPr>
        <dsp:cNvPr id="0" name=""/>
        <dsp:cNvSpPr/>
      </dsp:nvSpPr>
      <dsp:spPr>
        <a:xfrm>
          <a:off x="4329710" y="1150278"/>
          <a:ext cx="985953" cy="98595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551549" y="1150278"/>
        <a:ext cx="542275" cy="741930"/>
      </dsp:txXfrm>
    </dsp:sp>
    <dsp:sp modelId="{BFF2DFC8-EF60-48C5-9A99-0263FDE1CC38}">
      <dsp:nvSpPr>
        <dsp:cNvPr id="0" name=""/>
        <dsp:cNvSpPr/>
      </dsp:nvSpPr>
      <dsp:spPr>
        <a:xfrm>
          <a:off x="4798739" y="2909825"/>
          <a:ext cx="985953" cy="985953"/>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020578" y="2909825"/>
        <a:ext cx="542275" cy="74193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256A3-91E0-4004-9E13-92547AB496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0D33B5-2CCD-4EF6-A518-82D09E3DA0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45A1CF-F188-43FC-8623-B9227DF3FD67}"/>
              </a:ext>
            </a:extLst>
          </p:cNvPr>
          <p:cNvSpPr>
            <a:spLocks noGrp="1"/>
          </p:cNvSpPr>
          <p:nvPr>
            <p:ph type="dt" sz="half" idx="10"/>
          </p:nvPr>
        </p:nvSpPr>
        <p:spPr/>
        <p:txBody>
          <a:bodyPr/>
          <a:lstStyle/>
          <a:p>
            <a:fld id="{EA0C0817-A112-4847-8014-A94B7D2A4EA3}" type="datetime1">
              <a:rPr lang="en-US" smtClean="0"/>
              <a:t>3/7/2023</a:t>
            </a:fld>
            <a:endParaRPr lang="en-US" dirty="0"/>
          </a:p>
        </p:txBody>
      </p:sp>
      <p:sp>
        <p:nvSpPr>
          <p:cNvPr id="5" name="Footer Placeholder 4">
            <a:extLst>
              <a:ext uri="{FF2B5EF4-FFF2-40B4-BE49-F238E27FC236}">
                <a16:creationId xmlns:a16="http://schemas.microsoft.com/office/drawing/2014/main" id="{300B6A33-186E-47D4-9E1A-23EC34B2FA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6239A73-F04C-4D67-8B1B-B1E61DD6BEC5}"/>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86338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379C-9EB9-4DA2-B7A4-DF621E641E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F4D0D8-E9E4-4F1F-A0C7-3C86F447DD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724C51-01CE-4690-BC1C-E273702E516C}"/>
              </a:ext>
            </a:extLst>
          </p:cNvPr>
          <p:cNvSpPr>
            <a:spLocks noGrp="1"/>
          </p:cNvSpPr>
          <p:nvPr>
            <p:ph type="dt" sz="half" idx="10"/>
          </p:nvPr>
        </p:nvSpPr>
        <p:spPr/>
        <p:txBody>
          <a:bodyPr/>
          <a:lstStyle/>
          <a:p>
            <a:fld id="{134F40B7-36AB-4376-BE14-EF7004D79BB9}" type="datetime1">
              <a:rPr lang="en-US" smtClean="0"/>
              <a:t>3/7/2023</a:t>
            </a:fld>
            <a:endParaRPr lang="en-US" dirty="0"/>
          </a:p>
        </p:txBody>
      </p:sp>
      <p:sp>
        <p:nvSpPr>
          <p:cNvPr id="5" name="Footer Placeholder 4">
            <a:extLst>
              <a:ext uri="{FF2B5EF4-FFF2-40B4-BE49-F238E27FC236}">
                <a16:creationId xmlns:a16="http://schemas.microsoft.com/office/drawing/2014/main" id="{A9BBDF62-9CB2-4F79-BE64-F95994E461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A84A32E-EA7E-47B7-A350-AFEFEB82890F}"/>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20060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880076-6C95-4D55-AD71-A5D4E37147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16AC9-5E2E-40A9-A572-738DCB4D71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60F4FC-B257-4EE2-9753-7E6CB6999371}"/>
              </a:ext>
            </a:extLst>
          </p:cNvPr>
          <p:cNvSpPr>
            <a:spLocks noGrp="1"/>
          </p:cNvSpPr>
          <p:nvPr>
            <p:ph type="dt" sz="half" idx="10"/>
          </p:nvPr>
        </p:nvSpPr>
        <p:spPr/>
        <p:txBody>
          <a:bodyPr/>
          <a:lstStyle/>
          <a:p>
            <a:fld id="{FF87CAB8-DCAE-46A5-AADA-B3FAD11A54E0}" type="datetime1">
              <a:rPr lang="en-US" smtClean="0"/>
              <a:t>3/7/2023</a:t>
            </a:fld>
            <a:endParaRPr lang="en-US" dirty="0"/>
          </a:p>
        </p:txBody>
      </p:sp>
      <p:sp>
        <p:nvSpPr>
          <p:cNvPr id="5" name="Footer Placeholder 4">
            <a:extLst>
              <a:ext uri="{FF2B5EF4-FFF2-40B4-BE49-F238E27FC236}">
                <a16:creationId xmlns:a16="http://schemas.microsoft.com/office/drawing/2014/main" id="{EAAB76CC-846D-4425-963A-41B6C5DDD01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AC9CA2B-52C9-47D9-BA21-98CCCEC0F631}"/>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9587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68B75-3784-4C3F-8BB2-8E26581ED1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9974E0-12B7-4C4E-A156-D57CB776B3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BD4E7-ADE4-459C-B52F-284D63311826}"/>
              </a:ext>
            </a:extLst>
          </p:cNvPr>
          <p:cNvSpPr>
            <a:spLocks noGrp="1"/>
          </p:cNvSpPr>
          <p:nvPr>
            <p:ph type="dt" sz="half" idx="10"/>
          </p:nvPr>
        </p:nvSpPr>
        <p:spPr/>
        <p:txBody>
          <a:bodyPr/>
          <a:lstStyle/>
          <a:p>
            <a:fld id="{7332B432-ACDA-4023-A761-2BAB76577B62}" type="datetime1">
              <a:rPr lang="en-US" smtClean="0"/>
              <a:t>3/7/2023</a:t>
            </a:fld>
            <a:endParaRPr lang="en-US" dirty="0"/>
          </a:p>
        </p:txBody>
      </p:sp>
      <p:sp>
        <p:nvSpPr>
          <p:cNvPr id="5" name="Footer Placeholder 4">
            <a:extLst>
              <a:ext uri="{FF2B5EF4-FFF2-40B4-BE49-F238E27FC236}">
                <a16:creationId xmlns:a16="http://schemas.microsoft.com/office/drawing/2014/main" id="{5743B2C5-C4CD-413F-84D1-BF5E656FFFB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A7C9BC-AA4E-4FDD-808B-DA23ED0611A5}"/>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06935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73F9B-A9B9-4DB4-BCA4-EF2AB16E91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2E9493-879F-4C2F-BBC3-D48A4D6815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7EAB76-2A1A-4DBE-A8F5-7BF2D58B2C7E}"/>
              </a:ext>
            </a:extLst>
          </p:cNvPr>
          <p:cNvSpPr>
            <a:spLocks noGrp="1"/>
          </p:cNvSpPr>
          <p:nvPr>
            <p:ph type="dt" sz="half" idx="10"/>
          </p:nvPr>
        </p:nvSpPr>
        <p:spPr/>
        <p:txBody>
          <a:bodyPr/>
          <a:lstStyle/>
          <a:p>
            <a:fld id="{D9C646AA-F36E-4540-911D-FFFC0A0EF24A}" type="datetime1">
              <a:rPr lang="en-US" smtClean="0"/>
              <a:t>3/7/2023</a:t>
            </a:fld>
            <a:endParaRPr lang="en-US" dirty="0"/>
          </a:p>
        </p:txBody>
      </p:sp>
      <p:sp>
        <p:nvSpPr>
          <p:cNvPr id="5" name="Footer Placeholder 4">
            <a:extLst>
              <a:ext uri="{FF2B5EF4-FFF2-40B4-BE49-F238E27FC236}">
                <a16:creationId xmlns:a16="http://schemas.microsoft.com/office/drawing/2014/main" id="{9A2D0BC7-3DDD-45D9-94E2-0C3BF0115A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E8726D-9BD4-4F8C-B279-2346D954F217}"/>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43891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1A932-2A31-490C-8FDE-1FF7BAFDD9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C95A82-206F-4ECB-82B8-A6634E54E0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245F07-C7B6-48CB-8CF8-5678264515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5CDA30-4643-4249-AE39-AFEF7A59351D}"/>
              </a:ext>
            </a:extLst>
          </p:cNvPr>
          <p:cNvSpPr>
            <a:spLocks noGrp="1"/>
          </p:cNvSpPr>
          <p:nvPr>
            <p:ph type="dt" sz="half" idx="10"/>
          </p:nvPr>
        </p:nvSpPr>
        <p:spPr/>
        <p:txBody>
          <a:bodyPr/>
          <a:lstStyle/>
          <a:p>
            <a:fld id="{69186D26-FA5F-4637-B602-B7C2DC34CFD4}" type="datetime1">
              <a:rPr lang="en-US" smtClean="0"/>
              <a:t>3/7/2023</a:t>
            </a:fld>
            <a:endParaRPr lang="en-US" dirty="0"/>
          </a:p>
        </p:txBody>
      </p:sp>
      <p:sp>
        <p:nvSpPr>
          <p:cNvPr id="6" name="Footer Placeholder 5">
            <a:extLst>
              <a:ext uri="{FF2B5EF4-FFF2-40B4-BE49-F238E27FC236}">
                <a16:creationId xmlns:a16="http://schemas.microsoft.com/office/drawing/2014/main" id="{709D311C-62E2-402F-9368-35C6E151D9A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0363E5-5F95-4A57-B959-E406D1C49626}"/>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9883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2996-0593-41EE-8B20-27F03E12F9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34DF7A-3071-4AEE-8D96-2395B7AD8A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E7CE04-F785-4076-8F90-A98012D613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77A559-3C91-4226-889B-2306FCEDF2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552787-D8DD-42D1-8D7A-2FA172E9D6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D5BEE1-9708-4A61-B454-E2497345881A}"/>
              </a:ext>
            </a:extLst>
          </p:cNvPr>
          <p:cNvSpPr>
            <a:spLocks noGrp="1"/>
          </p:cNvSpPr>
          <p:nvPr>
            <p:ph type="dt" sz="half" idx="10"/>
          </p:nvPr>
        </p:nvSpPr>
        <p:spPr/>
        <p:txBody>
          <a:bodyPr/>
          <a:lstStyle/>
          <a:p>
            <a:fld id="{8A7F15D8-96D1-4781-BC50-CA8A088B2FE4}" type="datetime1">
              <a:rPr lang="en-US" smtClean="0"/>
              <a:t>3/7/2023</a:t>
            </a:fld>
            <a:endParaRPr lang="en-US" dirty="0"/>
          </a:p>
        </p:txBody>
      </p:sp>
      <p:sp>
        <p:nvSpPr>
          <p:cNvPr id="8" name="Footer Placeholder 7">
            <a:extLst>
              <a:ext uri="{FF2B5EF4-FFF2-40B4-BE49-F238E27FC236}">
                <a16:creationId xmlns:a16="http://schemas.microsoft.com/office/drawing/2014/main" id="{E5A0A5A8-CC82-4D1F-9B9D-971B17BDC92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9E252C4-E72F-4418-8B46-5DA8D3C457EE}"/>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2303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17622-4BB8-4AD6-AA46-BD6924498E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D1C161-8ABC-4692-AEA9-9A8A06B8BAAE}"/>
              </a:ext>
            </a:extLst>
          </p:cNvPr>
          <p:cNvSpPr>
            <a:spLocks noGrp="1"/>
          </p:cNvSpPr>
          <p:nvPr>
            <p:ph type="dt" sz="half" idx="10"/>
          </p:nvPr>
        </p:nvSpPr>
        <p:spPr/>
        <p:txBody>
          <a:bodyPr/>
          <a:lstStyle/>
          <a:p>
            <a:fld id="{F9A96C99-B8F8-4528-BD05-0E16E943DC09}" type="datetime1">
              <a:rPr lang="en-US" smtClean="0"/>
              <a:t>3/7/2023</a:t>
            </a:fld>
            <a:endParaRPr lang="en-US" dirty="0"/>
          </a:p>
        </p:txBody>
      </p:sp>
      <p:sp>
        <p:nvSpPr>
          <p:cNvPr id="4" name="Footer Placeholder 3">
            <a:extLst>
              <a:ext uri="{FF2B5EF4-FFF2-40B4-BE49-F238E27FC236}">
                <a16:creationId xmlns:a16="http://schemas.microsoft.com/office/drawing/2014/main" id="{0135A305-34F3-4765-8812-7F02AC95FC4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A56C67B-D32E-454A-8E02-70769CEA41A0}"/>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74556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3FD74-2864-4513-B738-061EF6929D75}"/>
              </a:ext>
            </a:extLst>
          </p:cNvPr>
          <p:cNvSpPr>
            <a:spLocks noGrp="1"/>
          </p:cNvSpPr>
          <p:nvPr>
            <p:ph type="dt" sz="half" idx="10"/>
          </p:nvPr>
        </p:nvSpPr>
        <p:spPr/>
        <p:txBody>
          <a:bodyPr/>
          <a:lstStyle/>
          <a:p>
            <a:fld id="{03636942-C211-4B28-8DBD-C953E00AF71B}" type="datetime1">
              <a:rPr lang="en-US" smtClean="0"/>
              <a:t>3/7/2023</a:t>
            </a:fld>
            <a:endParaRPr lang="en-US" dirty="0"/>
          </a:p>
        </p:txBody>
      </p:sp>
      <p:sp>
        <p:nvSpPr>
          <p:cNvPr id="3" name="Footer Placeholder 2">
            <a:extLst>
              <a:ext uri="{FF2B5EF4-FFF2-40B4-BE49-F238E27FC236}">
                <a16:creationId xmlns:a16="http://schemas.microsoft.com/office/drawing/2014/main" id="{61E504D3-8221-48F3-8B1F-30D084B8F74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4F5A88F-5B49-4384-AE0E-4D0E2F9C7B85}"/>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60511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2A87-2590-43D8-B962-D96E9C2C75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7D01C8-CEF6-4053-828B-A47CDD203C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73FE6F-E0E9-496B-BDE8-BA962329A6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50D861-B7DD-4625-9A73-A4A062C2DB9C}"/>
              </a:ext>
            </a:extLst>
          </p:cNvPr>
          <p:cNvSpPr>
            <a:spLocks noGrp="1"/>
          </p:cNvSpPr>
          <p:nvPr>
            <p:ph type="dt" sz="half" idx="10"/>
          </p:nvPr>
        </p:nvSpPr>
        <p:spPr/>
        <p:txBody>
          <a:bodyPr/>
          <a:lstStyle/>
          <a:p>
            <a:fld id="{7E8D12A6-918A-48BD-8CB9-CA713993B0EA}" type="datetime1">
              <a:rPr lang="en-US" smtClean="0"/>
              <a:t>3/7/2023</a:t>
            </a:fld>
            <a:endParaRPr lang="en-US" dirty="0"/>
          </a:p>
        </p:txBody>
      </p:sp>
      <p:sp>
        <p:nvSpPr>
          <p:cNvPr id="6" name="Footer Placeholder 5">
            <a:extLst>
              <a:ext uri="{FF2B5EF4-FFF2-40B4-BE49-F238E27FC236}">
                <a16:creationId xmlns:a16="http://schemas.microsoft.com/office/drawing/2014/main" id="{4921E0BB-2AD2-4CA3-B78F-E9D5E8DC5D0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5EEDD8-E6DC-4AFA-A7DE-CFF469819245}"/>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6678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3CD3-0DE6-4DF9-B76B-72579C5FBA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D2E102-1678-4AFA-8F13-24802D215F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73BFF6-265C-46A9-92C4-95AD36B2C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1768E1-6BFF-4A9D-AE48-A9C36A62E33E}"/>
              </a:ext>
            </a:extLst>
          </p:cNvPr>
          <p:cNvSpPr>
            <a:spLocks noGrp="1"/>
          </p:cNvSpPr>
          <p:nvPr>
            <p:ph type="dt" sz="half" idx="10"/>
          </p:nvPr>
        </p:nvSpPr>
        <p:spPr/>
        <p:txBody>
          <a:bodyPr/>
          <a:lstStyle/>
          <a:p>
            <a:fld id="{E778CE86-875F-4587-BCF6-FA054AFC0D53}" type="datetime1">
              <a:rPr lang="en-US" smtClean="0"/>
              <a:pPr/>
              <a:t>3/7/2023</a:t>
            </a:fld>
            <a:endParaRPr lang="en-US" dirty="0"/>
          </a:p>
        </p:txBody>
      </p:sp>
      <p:sp>
        <p:nvSpPr>
          <p:cNvPr id="6" name="Footer Placeholder 5">
            <a:extLst>
              <a:ext uri="{FF2B5EF4-FFF2-40B4-BE49-F238E27FC236}">
                <a16:creationId xmlns:a16="http://schemas.microsoft.com/office/drawing/2014/main" id="{E211E756-3AF6-40FE-9A5F-25FE6E20A947}"/>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EBD97E62-C39D-43B6-A255-F58415CAFA82}"/>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18863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CCFEE9-8EFB-473C-9D98-DDFFCADD6A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225907-FB78-4634-AD77-DE3F61C44A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D4799D-84CF-4E1C-9A98-5DC4C13E5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t>3/7/2023</a:t>
            </a:fld>
            <a:endParaRPr lang="en-US" dirty="0"/>
          </a:p>
        </p:txBody>
      </p:sp>
      <p:sp>
        <p:nvSpPr>
          <p:cNvPr id="5" name="Footer Placeholder 4">
            <a:extLst>
              <a:ext uri="{FF2B5EF4-FFF2-40B4-BE49-F238E27FC236}">
                <a16:creationId xmlns:a16="http://schemas.microsoft.com/office/drawing/2014/main" id="{6F751B43-E35C-4B8B-AE12-84B90919EF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236859E-CE42-454C-8EFD-3345DE17CB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13403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image" Target="../media/image10.jfif"/><Relationship Id="rId1" Type="http://schemas.openxmlformats.org/officeDocument/2006/relationships/slideLayout" Target="../slideLayouts/slideLayout2.xml"/><Relationship Id="rId4" Type="http://schemas.openxmlformats.org/officeDocument/2006/relationships/image" Target="../media/image12.jfif"/></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4.jfif"/><Relationship Id="rId7" Type="http://schemas.openxmlformats.org/officeDocument/2006/relationships/image" Target="../media/image18.jfif"/><Relationship Id="rId2" Type="http://schemas.openxmlformats.org/officeDocument/2006/relationships/image" Target="../media/image13.jfif"/><Relationship Id="rId1" Type="http://schemas.openxmlformats.org/officeDocument/2006/relationships/slideLayout" Target="../slideLayouts/slideLayout2.xml"/><Relationship Id="rId6" Type="http://schemas.openxmlformats.org/officeDocument/2006/relationships/image" Target="../media/image17.jfif"/><Relationship Id="rId5" Type="http://schemas.openxmlformats.org/officeDocument/2006/relationships/image" Target="../media/image16.jfif"/><Relationship Id="rId4" Type="http://schemas.openxmlformats.org/officeDocument/2006/relationships/image" Target="../media/image15.jf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Automated Grass cutter</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524000" y="4159404"/>
            <a:ext cx="9144000" cy="1098395"/>
          </a:xfrm>
        </p:spPr>
        <p:txBody>
          <a:bodyPr>
            <a:normAutofit/>
          </a:bodyPr>
          <a:lstStyle/>
          <a:p>
            <a:pPr>
              <a:spcAft>
                <a:spcPts val="600"/>
              </a:spcAft>
            </a:pPr>
            <a:r>
              <a:rPr lang="en-US" dirty="0">
                <a:solidFill>
                  <a:srgbClr val="FFFFFF"/>
                </a:solidFill>
              </a:rPr>
              <a:t>Dr: Nora </a:t>
            </a:r>
            <a:r>
              <a:rPr lang="en-US" dirty="0" err="1">
                <a:solidFill>
                  <a:srgbClr val="FFFFFF"/>
                </a:solidFill>
              </a:rPr>
              <a:t>Niazy</a:t>
            </a:r>
            <a:endParaRPr lang="en-US" dirty="0">
              <a:solidFill>
                <a:srgbClr val="FFFFFF"/>
              </a:solidFill>
            </a:endParaRPr>
          </a:p>
          <a:p>
            <a:pPr>
              <a:spcAft>
                <a:spcPts val="600"/>
              </a:spcAft>
            </a:pPr>
            <a:r>
              <a:rPr lang="en-US" dirty="0" err="1">
                <a:solidFill>
                  <a:srgbClr val="FFFFFF"/>
                </a:solidFill>
              </a:rPr>
              <a:t>Eng</a:t>
            </a:r>
            <a:r>
              <a:rPr lang="en-US" dirty="0">
                <a:solidFill>
                  <a:srgbClr val="FFFFFF"/>
                </a:solidFill>
              </a:rPr>
              <a:t>: Ahmed Hany</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5" name="Content Placeholder 4" descr="A picture containing diagram&#10;&#10;Description automatically generated">
            <a:extLst>
              <a:ext uri="{FF2B5EF4-FFF2-40B4-BE49-F238E27FC236}">
                <a16:creationId xmlns:a16="http://schemas.microsoft.com/office/drawing/2014/main" id="{4707EF4F-89A0-80B2-41F1-8A6A0B9E21DB}"/>
              </a:ext>
            </a:extLst>
          </p:cNvPr>
          <p:cNvPicPr>
            <a:picLocks noGrp="1" noChangeAspect="1"/>
          </p:cNvPicPr>
          <p:nvPr>
            <p:ph idx="1"/>
          </p:nvPr>
        </p:nvPicPr>
        <p:blipFill>
          <a:blip r:embed="rId2"/>
          <a:stretch>
            <a:fillRect/>
          </a:stretch>
        </p:blipFill>
        <p:spPr>
          <a:xfrm>
            <a:off x="5116949" y="1253331"/>
            <a:ext cx="1958101" cy="4351338"/>
          </a:xfrm>
        </p:spPr>
      </p:pic>
    </p:spTree>
    <p:extLst>
      <p:ext uri="{BB962C8B-B14F-4D97-AF65-F5344CB8AC3E}">
        <p14:creationId xmlns:p14="http://schemas.microsoft.com/office/powerpoint/2010/main" val="2668980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5" name="Content Placeholder 4" descr="Diagram&#10;&#10;Description automatically generated with low confidence">
            <a:extLst>
              <a:ext uri="{FF2B5EF4-FFF2-40B4-BE49-F238E27FC236}">
                <a16:creationId xmlns:a16="http://schemas.microsoft.com/office/drawing/2014/main" id="{76944188-1F31-398C-878D-B9A5AD22FE24}"/>
              </a:ext>
            </a:extLst>
          </p:cNvPr>
          <p:cNvPicPr>
            <a:picLocks noGrp="1" noChangeAspect="1"/>
          </p:cNvPicPr>
          <p:nvPr>
            <p:ph idx="1"/>
          </p:nvPr>
        </p:nvPicPr>
        <p:blipFill>
          <a:blip r:embed="rId2"/>
          <a:stretch>
            <a:fillRect/>
          </a:stretch>
        </p:blipFill>
        <p:spPr>
          <a:xfrm>
            <a:off x="5116949" y="1253331"/>
            <a:ext cx="1958101" cy="4351338"/>
          </a:xfrm>
        </p:spPr>
      </p:pic>
    </p:spTree>
    <p:extLst>
      <p:ext uri="{BB962C8B-B14F-4D97-AF65-F5344CB8AC3E}">
        <p14:creationId xmlns:p14="http://schemas.microsoft.com/office/powerpoint/2010/main" val="592504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5" name="Content Placeholder 4" descr="Graphical user interface, diagram&#10;&#10;Description automatically generated">
            <a:extLst>
              <a:ext uri="{FF2B5EF4-FFF2-40B4-BE49-F238E27FC236}">
                <a16:creationId xmlns:a16="http://schemas.microsoft.com/office/drawing/2014/main" id="{7A95132B-310A-843F-45A2-C639B45D1D28}"/>
              </a:ext>
            </a:extLst>
          </p:cNvPr>
          <p:cNvPicPr>
            <a:picLocks noGrp="1" noChangeAspect="1"/>
          </p:cNvPicPr>
          <p:nvPr>
            <p:ph idx="1"/>
          </p:nvPr>
        </p:nvPicPr>
        <p:blipFill>
          <a:blip r:embed="rId2"/>
          <a:stretch>
            <a:fillRect/>
          </a:stretch>
        </p:blipFill>
        <p:spPr>
          <a:xfrm>
            <a:off x="5116949" y="1253331"/>
            <a:ext cx="1958101" cy="4351338"/>
          </a:xfrm>
        </p:spPr>
      </p:pic>
    </p:spTree>
    <p:extLst>
      <p:ext uri="{BB962C8B-B14F-4D97-AF65-F5344CB8AC3E}">
        <p14:creationId xmlns:p14="http://schemas.microsoft.com/office/powerpoint/2010/main" val="1620238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B3746-514B-04B6-5358-DE589D32E8F1}"/>
              </a:ext>
            </a:extLst>
          </p:cNvPr>
          <p:cNvSpPr>
            <a:spLocks noGrp="1"/>
          </p:cNvSpPr>
          <p:nvPr>
            <p:ph type="title"/>
          </p:nvPr>
        </p:nvSpPr>
        <p:spPr/>
        <p:txBody>
          <a:bodyPr/>
          <a:lstStyle/>
          <a:p>
            <a:pPr algn="ctr"/>
            <a:r>
              <a:rPr lang="en-US" dirty="0">
                <a:solidFill>
                  <a:schemeClr val="bg1"/>
                </a:solidFill>
              </a:rPr>
              <a:t>Registration</a:t>
            </a:r>
            <a:r>
              <a:rPr lang="en-US" dirty="0"/>
              <a:t> </a:t>
            </a:r>
            <a:r>
              <a:rPr lang="en-US" dirty="0">
                <a:solidFill>
                  <a:schemeClr val="bg1"/>
                </a:solidFill>
              </a:rPr>
              <a:t>screen</a:t>
            </a:r>
          </a:p>
        </p:txBody>
      </p:sp>
      <p:pic>
        <p:nvPicPr>
          <p:cNvPr id="5" name="Content Placeholder 4" descr="Graphical user interface, text, application, chat or text message&#10;&#10;Description automatically generated">
            <a:extLst>
              <a:ext uri="{FF2B5EF4-FFF2-40B4-BE49-F238E27FC236}">
                <a16:creationId xmlns:a16="http://schemas.microsoft.com/office/drawing/2014/main" id="{62277895-3DDB-464D-8130-7B269F534523}"/>
              </a:ext>
            </a:extLst>
          </p:cNvPr>
          <p:cNvPicPr>
            <a:picLocks noGrp="1" noChangeAspect="1"/>
          </p:cNvPicPr>
          <p:nvPr>
            <p:ph idx="1"/>
          </p:nvPr>
        </p:nvPicPr>
        <p:blipFill>
          <a:blip r:embed="rId2"/>
          <a:stretch>
            <a:fillRect/>
          </a:stretch>
        </p:blipFill>
        <p:spPr>
          <a:xfrm>
            <a:off x="5116949" y="1825625"/>
            <a:ext cx="1958101" cy="4351338"/>
          </a:xfrm>
        </p:spPr>
      </p:pic>
    </p:spTree>
    <p:extLst>
      <p:ext uri="{BB962C8B-B14F-4D97-AF65-F5344CB8AC3E}">
        <p14:creationId xmlns:p14="http://schemas.microsoft.com/office/powerpoint/2010/main" val="347999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89BB4-D84B-1A60-1BB2-31EA3281F132}"/>
              </a:ext>
            </a:extLst>
          </p:cNvPr>
          <p:cNvSpPr>
            <a:spLocks noGrp="1"/>
          </p:cNvSpPr>
          <p:nvPr>
            <p:ph type="title"/>
          </p:nvPr>
        </p:nvSpPr>
        <p:spPr/>
        <p:txBody>
          <a:bodyPr/>
          <a:lstStyle/>
          <a:p>
            <a:pPr algn="ctr"/>
            <a:r>
              <a:rPr lang="en-US" dirty="0">
                <a:solidFill>
                  <a:schemeClr val="bg1"/>
                </a:solidFill>
              </a:rPr>
              <a:t>Login screen</a:t>
            </a:r>
          </a:p>
        </p:txBody>
      </p:sp>
      <p:pic>
        <p:nvPicPr>
          <p:cNvPr id="5" name="Content Placeholder 4" descr="Graphical user interface, text, application, chat or text message&#10;&#10;Description automatically generated">
            <a:extLst>
              <a:ext uri="{FF2B5EF4-FFF2-40B4-BE49-F238E27FC236}">
                <a16:creationId xmlns:a16="http://schemas.microsoft.com/office/drawing/2014/main" id="{30DBF5EE-7E34-32C7-8EE8-BF011CF769C0}"/>
              </a:ext>
            </a:extLst>
          </p:cNvPr>
          <p:cNvPicPr>
            <a:picLocks noGrp="1" noChangeAspect="1"/>
          </p:cNvPicPr>
          <p:nvPr>
            <p:ph idx="1"/>
          </p:nvPr>
        </p:nvPicPr>
        <p:blipFill>
          <a:blip r:embed="rId2"/>
          <a:stretch>
            <a:fillRect/>
          </a:stretch>
        </p:blipFill>
        <p:spPr>
          <a:xfrm>
            <a:off x="5116949" y="1825625"/>
            <a:ext cx="1958101" cy="4351338"/>
          </a:xfrm>
        </p:spPr>
      </p:pic>
    </p:spTree>
    <p:extLst>
      <p:ext uri="{BB962C8B-B14F-4D97-AF65-F5344CB8AC3E}">
        <p14:creationId xmlns:p14="http://schemas.microsoft.com/office/powerpoint/2010/main" val="1719711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58FB2-FDA8-1282-4387-3AD14716A43D}"/>
              </a:ext>
            </a:extLst>
          </p:cNvPr>
          <p:cNvSpPr>
            <a:spLocks noGrp="1"/>
          </p:cNvSpPr>
          <p:nvPr>
            <p:ph type="title"/>
          </p:nvPr>
        </p:nvSpPr>
        <p:spPr/>
        <p:txBody>
          <a:bodyPr/>
          <a:lstStyle/>
          <a:p>
            <a:pPr algn="ctr"/>
            <a:r>
              <a:rPr lang="en-US" dirty="0">
                <a:solidFill>
                  <a:schemeClr val="bg1"/>
                </a:solidFill>
              </a:rPr>
              <a:t>Home screen</a:t>
            </a:r>
          </a:p>
        </p:txBody>
      </p:sp>
      <p:pic>
        <p:nvPicPr>
          <p:cNvPr id="5" name="Content Placeholder 4" descr="A screenshot of a phone&#10;&#10;Description automatically generated with low confidence">
            <a:extLst>
              <a:ext uri="{FF2B5EF4-FFF2-40B4-BE49-F238E27FC236}">
                <a16:creationId xmlns:a16="http://schemas.microsoft.com/office/drawing/2014/main" id="{049F8DA8-E606-11A6-7CBC-41A934D2A193}"/>
              </a:ext>
            </a:extLst>
          </p:cNvPr>
          <p:cNvPicPr>
            <a:picLocks noGrp="1" noChangeAspect="1"/>
          </p:cNvPicPr>
          <p:nvPr>
            <p:ph idx="1"/>
          </p:nvPr>
        </p:nvPicPr>
        <p:blipFill>
          <a:blip r:embed="rId2"/>
          <a:stretch>
            <a:fillRect/>
          </a:stretch>
        </p:blipFill>
        <p:spPr>
          <a:xfrm>
            <a:off x="5116949" y="1825625"/>
            <a:ext cx="1958101" cy="4351338"/>
          </a:xfrm>
        </p:spPr>
      </p:pic>
    </p:spTree>
    <p:extLst>
      <p:ext uri="{BB962C8B-B14F-4D97-AF65-F5344CB8AC3E}">
        <p14:creationId xmlns:p14="http://schemas.microsoft.com/office/powerpoint/2010/main" val="3789515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0016-474E-7EDC-3B8C-2BEE5CEFB30C}"/>
              </a:ext>
            </a:extLst>
          </p:cNvPr>
          <p:cNvSpPr>
            <a:spLocks noGrp="1"/>
          </p:cNvSpPr>
          <p:nvPr>
            <p:ph type="title"/>
          </p:nvPr>
        </p:nvSpPr>
        <p:spPr/>
        <p:txBody>
          <a:bodyPr/>
          <a:lstStyle/>
          <a:p>
            <a:pPr algn="ctr"/>
            <a:r>
              <a:rPr lang="en-US" dirty="0">
                <a:solidFill>
                  <a:schemeClr val="bg1"/>
                </a:solidFill>
              </a:rPr>
              <a:t>Home scroll</a:t>
            </a:r>
          </a:p>
        </p:txBody>
      </p:sp>
      <p:pic>
        <p:nvPicPr>
          <p:cNvPr id="5" name="Content Placeholder 4" descr="Graphical user interface, text, application, chat or text message&#10;&#10;Description automatically generated">
            <a:extLst>
              <a:ext uri="{FF2B5EF4-FFF2-40B4-BE49-F238E27FC236}">
                <a16:creationId xmlns:a16="http://schemas.microsoft.com/office/drawing/2014/main" id="{055BA6BE-9222-F95A-094F-D673442910AF}"/>
              </a:ext>
            </a:extLst>
          </p:cNvPr>
          <p:cNvPicPr>
            <a:picLocks noGrp="1" noChangeAspect="1"/>
          </p:cNvPicPr>
          <p:nvPr>
            <p:ph idx="1"/>
          </p:nvPr>
        </p:nvPicPr>
        <p:blipFill>
          <a:blip r:embed="rId2"/>
          <a:stretch>
            <a:fillRect/>
          </a:stretch>
        </p:blipFill>
        <p:spPr>
          <a:xfrm>
            <a:off x="5116949" y="1825625"/>
            <a:ext cx="1958101" cy="4351338"/>
          </a:xfrm>
        </p:spPr>
      </p:pic>
    </p:spTree>
    <p:extLst>
      <p:ext uri="{BB962C8B-B14F-4D97-AF65-F5344CB8AC3E}">
        <p14:creationId xmlns:p14="http://schemas.microsoft.com/office/powerpoint/2010/main" val="1361577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01375-8FD1-A4C0-B632-34085E47A812}"/>
              </a:ext>
            </a:extLst>
          </p:cNvPr>
          <p:cNvSpPr>
            <a:spLocks noGrp="1"/>
          </p:cNvSpPr>
          <p:nvPr>
            <p:ph type="title"/>
          </p:nvPr>
        </p:nvSpPr>
        <p:spPr/>
        <p:txBody>
          <a:bodyPr/>
          <a:lstStyle/>
          <a:p>
            <a:pPr algn="ctr"/>
            <a:r>
              <a:rPr lang="en-US" dirty="0">
                <a:solidFill>
                  <a:schemeClr val="bg1"/>
                </a:solidFill>
              </a:rPr>
              <a:t>Profile screen</a:t>
            </a:r>
          </a:p>
        </p:txBody>
      </p:sp>
      <p:pic>
        <p:nvPicPr>
          <p:cNvPr id="5" name="Content Placeholder 4" descr="Graphical user interface, text, application&#10;&#10;Description automatically generated">
            <a:extLst>
              <a:ext uri="{FF2B5EF4-FFF2-40B4-BE49-F238E27FC236}">
                <a16:creationId xmlns:a16="http://schemas.microsoft.com/office/drawing/2014/main" id="{D5634250-D31C-6020-FBC8-16A2146191C0}"/>
              </a:ext>
            </a:extLst>
          </p:cNvPr>
          <p:cNvPicPr>
            <a:picLocks noGrp="1" noChangeAspect="1"/>
          </p:cNvPicPr>
          <p:nvPr>
            <p:ph idx="1"/>
          </p:nvPr>
        </p:nvPicPr>
        <p:blipFill>
          <a:blip r:embed="rId2"/>
          <a:stretch>
            <a:fillRect/>
          </a:stretch>
        </p:blipFill>
        <p:spPr>
          <a:xfrm>
            <a:off x="5116949" y="2141537"/>
            <a:ext cx="1958101" cy="4351338"/>
          </a:xfrm>
        </p:spPr>
      </p:pic>
    </p:spTree>
    <p:extLst>
      <p:ext uri="{BB962C8B-B14F-4D97-AF65-F5344CB8AC3E}">
        <p14:creationId xmlns:p14="http://schemas.microsoft.com/office/powerpoint/2010/main" val="1374330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FA939-0879-E9B9-CE4E-79B4BA2B02E8}"/>
              </a:ext>
            </a:extLst>
          </p:cNvPr>
          <p:cNvSpPr>
            <a:spLocks noGrp="1"/>
          </p:cNvSpPr>
          <p:nvPr>
            <p:ph type="title"/>
          </p:nvPr>
        </p:nvSpPr>
        <p:spPr/>
        <p:txBody>
          <a:bodyPr/>
          <a:lstStyle/>
          <a:p>
            <a:pPr algn="ctr"/>
            <a:r>
              <a:rPr lang="en-US" dirty="0">
                <a:solidFill>
                  <a:schemeClr val="bg1"/>
                </a:solidFill>
              </a:rPr>
              <a:t>Edit profile screen</a:t>
            </a:r>
          </a:p>
        </p:txBody>
      </p:sp>
      <p:pic>
        <p:nvPicPr>
          <p:cNvPr id="5" name="Content Placeholder 4" descr="Graphical user interface, text, application&#10;&#10;Description automatically generated">
            <a:extLst>
              <a:ext uri="{FF2B5EF4-FFF2-40B4-BE49-F238E27FC236}">
                <a16:creationId xmlns:a16="http://schemas.microsoft.com/office/drawing/2014/main" id="{9C03C3B4-CB0C-9556-D860-EDF16A594ED3}"/>
              </a:ext>
            </a:extLst>
          </p:cNvPr>
          <p:cNvPicPr>
            <a:picLocks noGrp="1" noChangeAspect="1"/>
          </p:cNvPicPr>
          <p:nvPr>
            <p:ph idx="1"/>
          </p:nvPr>
        </p:nvPicPr>
        <p:blipFill>
          <a:blip r:embed="rId2"/>
          <a:stretch>
            <a:fillRect/>
          </a:stretch>
        </p:blipFill>
        <p:spPr>
          <a:xfrm>
            <a:off x="5116949" y="1825625"/>
            <a:ext cx="1958101" cy="4351338"/>
          </a:xfrm>
        </p:spPr>
      </p:pic>
    </p:spTree>
    <p:extLst>
      <p:ext uri="{BB962C8B-B14F-4D97-AF65-F5344CB8AC3E}">
        <p14:creationId xmlns:p14="http://schemas.microsoft.com/office/powerpoint/2010/main" val="3915046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4C3BD-E2DA-A631-C555-9124EDD40E86}"/>
              </a:ext>
            </a:extLst>
          </p:cNvPr>
          <p:cNvSpPr>
            <a:spLocks noGrp="1"/>
          </p:cNvSpPr>
          <p:nvPr>
            <p:ph type="title"/>
          </p:nvPr>
        </p:nvSpPr>
        <p:spPr/>
        <p:txBody>
          <a:bodyPr/>
          <a:lstStyle/>
          <a:p>
            <a:pPr algn="ctr"/>
            <a:r>
              <a:rPr lang="en-US" dirty="0">
                <a:solidFill>
                  <a:schemeClr val="bg1"/>
                </a:solidFill>
              </a:rPr>
              <a:t>Controls screen</a:t>
            </a:r>
          </a:p>
        </p:txBody>
      </p:sp>
      <p:pic>
        <p:nvPicPr>
          <p:cNvPr id="9" name="Content Placeholder 8" descr="Graphical user interface, text, application&#10;&#10;Description automatically generated">
            <a:extLst>
              <a:ext uri="{FF2B5EF4-FFF2-40B4-BE49-F238E27FC236}">
                <a16:creationId xmlns:a16="http://schemas.microsoft.com/office/drawing/2014/main" id="{D58D0657-D268-4DCD-0B57-9003EEE9B6B4}"/>
              </a:ext>
            </a:extLst>
          </p:cNvPr>
          <p:cNvPicPr>
            <a:picLocks noGrp="1" noChangeAspect="1"/>
          </p:cNvPicPr>
          <p:nvPr>
            <p:ph idx="1"/>
          </p:nvPr>
        </p:nvPicPr>
        <p:blipFill>
          <a:blip r:embed="rId2"/>
          <a:stretch>
            <a:fillRect/>
          </a:stretch>
        </p:blipFill>
        <p:spPr>
          <a:xfrm>
            <a:off x="1261179" y="1825625"/>
            <a:ext cx="9669641" cy="4351338"/>
          </a:xfrm>
        </p:spPr>
      </p:pic>
    </p:spTree>
    <p:extLst>
      <p:ext uri="{BB962C8B-B14F-4D97-AF65-F5344CB8AC3E}">
        <p14:creationId xmlns:p14="http://schemas.microsoft.com/office/powerpoint/2010/main" val="4047835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2F8C74-18DE-D416-F352-392B2A2F8855}"/>
              </a:ext>
            </a:extLst>
          </p:cNvPr>
          <p:cNvSpPr>
            <a:spLocks noGrp="1"/>
          </p:cNvSpPr>
          <p:nvPr>
            <p:ph type="title"/>
          </p:nvPr>
        </p:nvSpPr>
        <p:spPr>
          <a:xfrm>
            <a:off x="838200" y="557188"/>
            <a:ext cx="10515600" cy="1133499"/>
          </a:xfrm>
        </p:spPr>
        <p:txBody>
          <a:bodyPr>
            <a:normAutofit/>
          </a:bodyPr>
          <a:lstStyle/>
          <a:p>
            <a:pPr algn="ctr"/>
            <a:r>
              <a:rPr lang="en-US" sz="5200"/>
              <a:t>Team members:</a:t>
            </a:r>
          </a:p>
        </p:txBody>
      </p:sp>
      <p:graphicFrame>
        <p:nvGraphicFramePr>
          <p:cNvPr id="5" name="Content Placeholder 2">
            <a:extLst>
              <a:ext uri="{FF2B5EF4-FFF2-40B4-BE49-F238E27FC236}">
                <a16:creationId xmlns:a16="http://schemas.microsoft.com/office/drawing/2014/main" id="{0136893B-2DA6-2C22-43B5-7EE6709C25C6}"/>
              </a:ext>
            </a:extLst>
          </p:cNvPr>
          <p:cNvGraphicFramePr>
            <a:graphicFrameLocks noGrp="1"/>
          </p:cNvGraphicFramePr>
          <p:nvPr>
            <p:ph idx="1"/>
            <p:extLst>
              <p:ext uri="{D42A27DB-BD31-4B8C-83A1-F6EECF244321}">
                <p14:modId xmlns:p14="http://schemas.microsoft.com/office/powerpoint/2010/main" val="119679431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2165692"/>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945B4-5B35-0973-C65F-00355B794BF1}"/>
              </a:ext>
            </a:extLst>
          </p:cNvPr>
          <p:cNvSpPr>
            <a:spLocks noGrp="1"/>
          </p:cNvSpPr>
          <p:nvPr>
            <p:ph type="title"/>
          </p:nvPr>
        </p:nvSpPr>
        <p:spPr/>
        <p:txBody>
          <a:bodyPr/>
          <a:lstStyle/>
          <a:p>
            <a:pPr algn="ctr"/>
            <a:r>
              <a:rPr lang="en-US" dirty="0">
                <a:solidFill>
                  <a:schemeClr val="bg1"/>
                </a:solidFill>
              </a:rPr>
              <a:t>Readings screen</a:t>
            </a:r>
          </a:p>
        </p:txBody>
      </p:sp>
      <p:pic>
        <p:nvPicPr>
          <p:cNvPr id="5" name="Content Placeholder 4" descr="Graphical user interface, application&#10;&#10;Description automatically generated">
            <a:extLst>
              <a:ext uri="{FF2B5EF4-FFF2-40B4-BE49-F238E27FC236}">
                <a16:creationId xmlns:a16="http://schemas.microsoft.com/office/drawing/2014/main" id="{2B7820E8-D511-70D6-F864-E67E7D0ED27F}"/>
              </a:ext>
            </a:extLst>
          </p:cNvPr>
          <p:cNvPicPr>
            <a:picLocks noGrp="1" noChangeAspect="1"/>
          </p:cNvPicPr>
          <p:nvPr>
            <p:ph idx="1"/>
          </p:nvPr>
        </p:nvPicPr>
        <p:blipFill>
          <a:blip r:embed="rId2"/>
          <a:stretch>
            <a:fillRect/>
          </a:stretch>
        </p:blipFill>
        <p:spPr>
          <a:xfrm>
            <a:off x="5116949" y="1825625"/>
            <a:ext cx="1958101" cy="4351338"/>
          </a:xfrm>
        </p:spPr>
      </p:pic>
    </p:spTree>
    <p:extLst>
      <p:ext uri="{BB962C8B-B14F-4D97-AF65-F5344CB8AC3E}">
        <p14:creationId xmlns:p14="http://schemas.microsoft.com/office/powerpoint/2010/main" val="1684888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392AA-566D-0F3B-A537-5E712E309566}"/>
              </a:ext>
            </a:extLst>
          </p:cNvPr>
          <p:cNvSpPr>
            <a:spLocks noGrp="1"/>
          </p:cNvSpPr>
          <p:nvPr>
            <p:ph type="title"/>
          </p:nvPr>
        </p:nvSpPr>
        <p:spPr/>
        <p:txBody>
          <a:bodyPr/>
          <a:lstStyle/>
          <a:p>
            <a:pPr algn="ctr"/>
            <a:r>
              <a:rPr lang="en-US" dirty="0">
                <a:solidFill>
                  <a:schemeClr val="bg1"/>
                </a:solidFill>
              </a:rPr>
              <a:t>Reset password screen</a:t>
            </a:r>
          </a:p>
        </p:txBody>
      </p:sp>
      <p:pic>
        <p:nvPicPr>
          <p:cNvPr id="5" name="Content Placeholder 4" descr="Graphical user interface, text, application&#10;&#10;Description automatically generated">
            <a:extLst>
              <a:ext uri="{FF2B5EF4-FFF2-40B4-BE49-F238E27FC236}">
                <a16:creationId xmlns:a16="http://schemas.microsoft.com/office/drawing/2014/main" id="{55F48F43-F943-73BA-8D9B-8DC773A6CECD}"/>
              </a:ext>
            </a:extLst>
          </p:cNvPr>
          <p:cNvPicPr>
            <a:picLocks noGrp="1" noChangeAspect="1"/>
          </p:cNvPicPr>
          <p:nvPr>
            <p:ph idx="1"/>
          </p:nvPr>
        </p:nvPicPr>
        <p:blipFill>
          <a:blip r:embed="rId2"/>
          <a:stretch>
            <a:fillRect/>
          </a:stretch>
        </p:blipFill>
        <p:spPr>
          <a:xfrm>
            <a:off x="5116949" y="1825625"/>
            <a:ext cx="1958101" cy="4351338"/>
          </a:xfrm>
        </p:spPr>
      </p:pic>
    </p:spTree>
    <p:extLst>
      <p:ext uri="{BB962C8B-B14F-4D97-AF65-F5344CB8AC3E}">
        <p14:creationId xmlns:p14="http://schemas.microsoft.com/office/powerpoint/2010/main" val="1891879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4CD94-5A8A-1D51-F2B8-F2150368D1F7}"/>
              </a:ext>
            </a:extLst>
          </p:cNvPr>
          <p:cNvSpPr>
            <a:spLocks noGrp="1"/>
          </p:cNvSpPr>
          <p:nvPr>
            <p:ph type="title"/>
          </p:nvPr>
        </p:nvSpPr>
        <p:spPr/>
        <p:txBody>
          <a:bodyPr/>
          <a:lstStyle/>
          <a:p>
            <a:pPr algn="ctr"/>
            <a:r>
              <a:rPr lang="en-US" dirty="0">
                <a:solidFill>
                  <a:schemeClr val="bg1"/>
                </a:solidFill>
              </a:rPr>
              <a:t>Settings screen</a:t>
            </a:r>
          </a:p>
        </p:txBody>
      </p:sp>
      <p:pic>
        <p:nvPicPr>
          <p:cNvPr id="5" name="Content Placeholder 4" descr="Graphical user interface, application&#10;&#10;Description automatically generated">
            <a:extLst>
              <a:ext uri="{FF2B5EF4-FFF2-40B4-BE49-F238E27FC236}">
                <a16:creationId xmlns:a16="http://schemas.microsoft.com/office/drawing/2014/main" id="{F0DAF1B7-8368-0C6F-077B-AD09C1C53A01}"/>
              </a:ext>
            </a:extLst>
          </p:cNvPr>
          <p:cNvPicPr>
            <a:picLocks noGrp="1" noChangeAspect="1"/>
          </p:cNvPicPr>
          <p:nvPr>
            <p:ph idx="1"/>
          </p:nvPr>
        </p:nvPicPr>
        <p:blipFill>
          <a:blip r:embed="rId2"/>
          <a:stretch>
            <a:fillRect/>
          </a:stretch>
        </p:blipFill>
        <p:spPr>
          <a:xfrm>
            <a:off x="5116949" y="1825625"/>
            <a:ext cx="1958101" cy="4351338"/>
          </a:xfrm>
        </p:spPr>
      </p:pic>
    </p:spTree>
    <p:extLst>
      <p:ext uri="{BB962C8B-B14F-4D97-AF65-F5344CB8AC3E}">
        <p14:creationId xmlns:p14="http://schemas.microsoft.com/office/powerpoint/2010/main" val="2792410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1591A-4B18-39DC-3996-7D63A7DC8FBB}"/>
              </a:ext>
            </a:extLst>
          </p:cNvPr>
          <p:cNvSpPr>
            <a:spLocks noGrp="1"/>
          </p:cNvSpPr>
          <p:nvPr>
            <p:ph type="title"/>
          </p:nvPr>
        </p:nvSpPr>
        <p:spPr/>
        <p:txBody>
          <a:bodyPr/>
          <a:lstStyle/>
          <a:p>
            <a:pPr algn="ctr"/>
            <a:r>
              <a:rPr lang="en-US" dirty="0">
                <a:solidFill>
                  <a:schemeClr val="bg1"/>
                </a:solidFill>
              </a:rPr>
              <a:t>Feedback screen</a:t>
            </a:r>
          </a:p>
        </p:txBody>
      </p:sp>
      <p:pic>
        <p:nvPicPr>
          <p:cNvPr id="9" name="Content Placeholder 8" descr="Text&#10;&#10;Description automatically generated with medium confidence">
            <a:extLst>
              <a:ext uri="{FF2B5EF4-FFF2-40B4-BE49-F238E27FC236}">
                <a16:creationId xmlns:a16="http://schemas.microsoft.com/office/drawing/2014/main" id="{77FDC403-7946-6675-723F-6F13FEF8BA4F}"/>
              </a:ext>
            </a:extLst>
          </p:cNvPr>
          <p:cNvPicPr>
            <a:picLocks noGrp="1" noChangeAspect="1"/>
          </p:cNvPicPr>
          <p:nvPr>
            <p:ph idx="1"/>
          </p:nvPr>
        </p:nvPicPr>
        <p:blipFill>
          <a:blip r:embed="rId2"/>
          <a:stretch>
            <a:fillRect/>
          </a:stretch>
        </p:blipFill>
        <p:spPr>
          <a:xfrm>
            <a:off x="5116949" y="2141537"/>
            <a:ext cx="1958101" cy="4351338"/>
          </a:xfrm>
        </p:spPr>
      </p:pic>
    </p:spTree>
    <p:extLst>
      <p:ext uri="{BB962C8B-B14F-4D97-AF65-F5344CB8AC3E}">
        <p14:creationId xmlns:p14="http://schemas.microsoft.com/office/powerpoint/2010/main" val="2561989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4995E8B-DB3C-4E23-9186-1613402BF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6">
            <a:extLst>
              <a:ext uri="{FF2B5EF4-FFF2-40B4-BE49-F238E27FC236}">
                <a16:creationId xmlns:a16="http://schemas.microsoft.com/office/drawing/2014/main" id="{CF21E7C5-2080-4549-97AA-9A6688257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58454601-8C5B-41C4-8012-BF42AE4E16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0" name="Oval 19">
              <a:extLst>
                <a:ext uri="{FF2B5EF4-FFF2-40B4-BE49-F238E27FC236}">
                  <a16:creationId xmlns:a16="http://schemas.microsoft.com/office/drawing/2014/main" id="{7DC402C5-77D9-4E58-85B2-94FDC4305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D68ED91-A5B1-47B2-93BF-9A7136A89B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E7D0AA1-7663-4AEB-906F-8C1983487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D0B5082-766B-4B9B-95AE-8345369B6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C6EA71F2-5221-4164-8741-7AFF97E22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53567A6-853B-47EF-8846-22A1C0468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57957B04-C024-4B5F-B7C3-20FAE3F1D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6FBFCE4-B693-49EB-9CE1-442033219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8FFC4225-9683-4D55-8686-FCDDB8BCBF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2" name="Straight Connector 31">
              <a:extLst>
                <a:ext uri="{FF2B5EF4-FFF2-40B4-BE49-F238E27FC236}">
                  <a16:creationId xmlns:a16="http://schemas.microsoft.com/office/drawing/2014/main" id="{23CC42CD-CAE0-4CF0-B118-067FD44AE1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53ED46F-B155-4F61-89A2-9811AA0F3B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83B7973-20C3-4DB8-B3E0-064793F7A9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F30D744-3746-48BB-92A0-20B891DE86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descr="Text, logo&#10;&#10;Description automatically generated">
            <a:extLst>
              <a:ext uri="{FF2B5EF4-FFF2-40B4-BE49-F238E27FC236}">
                <a16:creationId xmlns:a16="http://schemas.microsoft.com/office/drawing/2014/main" id="{CAA8C0EF-C8E5-40B5-B013-579434B4AA1A}"/>
              </a:ext>
            </a:extLst>
          </p:cNvPr>
          <p:cNvPicPr>
            <a:picLocks noChangeAspect="1"/>
          </p:cNvPicPr>
          <p:nvPr/>
        </p:nvPicPr>
        <p:blipFill rotWithShape="1">
          <a:blip r:embed="rId2"/>
          <a:srcRect r="609"/>
          <a:stretch/>
        </p:blipFill>
        <p:spPr>
          <a:xfrm>
            <a:off x="746190" y="491900"/>
            <a:ext cx="10721907" cy="5663518"/>
          </a:xfrm>
          <a:prstGeom prst="rect">
            <a:avLst/>
          </a:prstGeom>
        </p:spPr>
      </p:pic>
      <p:grpSp>
        <p:nvGrpSpPr>
          <p:cNvPr id="37" name="Group 36">
            <a:extLst>
              <a:ext uri="{FF2B5EF4-FFF2-40B4-BE49-F238E27FC236}">
                <a16:creationId xmlns:a16="http://schemas.microsoft.com/office/drawing/2014/main" id="{2993EE7D-6C2F-43A3-9C60-0C79DB9E52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588843" y="626533"/>
            <a:ext cx="304800" cy="429768"/>
            <a:chOff x="215328" y="-46937"/>
            <a:chExt cx="304800" cy="2773841"/>
          </a:xfrm>
        </p:grpSpPr>
        <p:cxnSp>
          <p:nvCxnSpPr>
            <p:cNvPr id="38" name="Straight Connector 37">
              <a:extLst>
                <a:ext uri="{FF2B5EF4-FFF2-40B4-BE49-F238E27FC236}">
                  <a16:creationId xmlns:a16="http://schemas.microsoft.com/office/drawing/2014/main" id="{4F4095D5-6DE8-4CF4-8418-1C6822E164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3CD50F6-3A5C-4547-BD23-ACBD8E391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912E168-78F1-4E05-A8A5-65F2BAF596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315E977-7B29-4DD8-9B9E-C63D97DF30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873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F8B3B-A46A-80E5-0373-3A93CB660B62}"/>
              </a:ext>
            </a:extLst>
          </p:cNvPr>
          <p:cNvSpPr>
            <a:spLocks noGrp="1"/>
          </p:cNvSpPr>
          <p:nvPr>
            <p:ph type="title"/>
          </p:nvPr>
        </p:nvSpPr>
        <p:spPr>
          <a:xfrm>
            <a:off x="6940295" y="1396289"/>
            <a:ext cx="4668257" cy="1325563"/>
          </a:xfrm>
        </p:spPr>
        <p:txBody>
          <a:bodyPr>
            <a:normAutofit/>
          </a:bodyPr>
          <a:lstStyle/>
          <a:p>
            <a:r>
              <a:rPr lang="en-US" sz="3400"/>
              <a:t>Why do we need an automated grass cutter ?</a:t>
            </a:r>
          </a:p>
        </p:txBody>
      </p:sp>
      <p:sp>
        <p:nvSpPr>
          <p:cNvPr id="14" name="Freeform: Shape 13">
            <a:extLst>
              <a:ext uri="{FF2B5EF4-FFF2-40B4-BE49-F238E27FC236}">
                <a16:creationId xmlns:a16="http://schemas.microsoft.com/office/drawing/2014/main" id="{2EEE8F11-3582-44B7-9869-F2D26D7DD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133221" cy="3548529"/>
          </a:xfrm>
          <a:custGeom>
            <a:avLst/>
            <a:gdLst>
              <a:gd name="connsiteX0" fmla="*/ 0 w 4133221"/>
              <a:gd name="connsiteY0" fmla="*/ 0 h 3548529"/>
              <a:gd name="connsiteX1" fmla="*/ 3798429 w 4133221"/>
              <a:gd name="connsiteY1" fmla="*/ 0 h 3548529"/>
              <a:gd name="connsiteX2" fmla="*/ 3850140 w 4133221"/>
              <a:gd name="connsiteY2" fmla="*/ 85119 h 3548529"/>
              <a:gd name="connsiteX3" fmla="*/ 4133221 w 4133221"/>
              <a:gd name="connsiteY3" fmla="*/ 1203093 h 3548529"/>
              <a:gd name="connsiteX4" fmla="*/ 1787785 w 4133221"/>
              <a:gd name="connsiteY4" fmla="*/ 3548529 h 3548529"/>
              <a:gd name="connsiteX5" fmla="*/ 129311 w 4133221"/>
              <a:gd name="connsiteY5" fmla="*/ 2861567 h 3548529"/>
              <a:gd name="connsiteX6" fmla="*/ 0 w 4133221"/>
              <a:gd name="connsiteY6" fmla="*/ 2719289 h 3548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3221" h="3548529">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2141F1CC-6A53-4BCF-9127-AABB52E24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1" y="3842187"/>
            <a:ext cx="3321156" cy="3015812"/>
          </a:xfrm>
          <a:custGeom>
            <a:avLst/>
            <a:gdLst>
              <a:gd name="connsiteX0" fmla="*/ 1359768 w 3321156"/>
              <a:gd name="connsiteY0" fmla="*/ 0 h 3015812"/>
              <a:gd name="connsiteX1" fmla="*/ 3321156 w 3321156"/>
              <a:gd name="connsiteY1" fmla="*/ 1961388 h 3015812"/>
              <a:gd name="connsiteX2" fmla="*/ 3084427 w 3321156"/>
              <a:gd name="connsiteY2" fmla="*/ 2896302 h 3015812"/>
              <a:gd name="connsiteX3" fmla="*/ 3011823 w 3321156"/>
              <a:gd name="connsiteY3" fmla="*/ 3015812 h 3015812"/>
              <a:gd name="connsiteX4" fmla="*/ 0 w 3321156"/>
              <a:gd name="connsiteY4" fmla="*/ 3015812 h 3015812"/>
              <a:gd name="connsiteX5" fmla="*/ 0 w 3321156"/>
              <a:gd name="connsiteY5" fmla="*/ 549808 h 3015812"/>
              <a:gd name="connsiteX6" fmla="*/ 112143 w 3321156"/>
              <a:gd name="connsiteY6" fmla="*/ 447886 h 3015812"/>
              <a:gd name="connsiteX7" fmla="*/ 1359768 w 3321156"/>
              <a:gd name="connsiteY7" fmla="*/ 0 h 301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1156" h="3015812">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561B2B49-7142-4CA8-A929-4671548E6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4530" y="2496668"/>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erson riding a green lawn mower&#10;&#10;Description automatically generated with low confidence">
            <a:extLst>
              <a:ext uri="{FF2B5EF4-FFF2-40B4-BE49-F238E27FC236}">
                <a16:creationId xmlns:a16="http://schemas.microsoft.com/office/drawing/2014/main" id="{F486C45C-D4EB-F57B-DAD9-DEC9885D596E}"/>
              </a:ext>
            </a:extLst>
          </p:cNvPr>
          <p:cNvPicPr>
            <a:picLocks noChangeAspect="1"/>
          </p:cNvPicPr>
          <p:nvPr/>
        </p:nvPicPr>
        <p:blipFill rotWithShape="1">
          <a:blip r:embed="rId2"/>
          <a:srcRect l="19219" r="24782" b="2"/>
          <a:stretch/>
        </p:blipFill>
        <p:spPr>
          <a:xfrm>
            <a:off x="3559122" y="2661260"/>
            <a:ext cx="2788920" cy="2788920"/>
          </a:xfrm>
          <a:custGeom>
            <a:avLst/>
            <a:gdLst/>
            <a:ahLst/>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p:spPr>
      </p:pic>
      <p:pic>
        <p:nvPicPr>
          <p:cNvPr id="9" name="Picture 8" descr="A picture containing text, lawn mower, transport&#10;&#10;Description automatically generated">
            <a:extLst>
              <a:ext uri="{FF2B5EF4-FFF2-40B4-BE49-F238E27FC236}">
                <a16:creationId xmlns:a16="http://schemas.microsoft.com/office/drawing/2014/main" id="{AD9DFF36-29F3-3C0B-BC84-F327CB466E32}"/>
              </a:ext>
            </a:extLst>
          </p:cNvPr>
          <p:cNvPicPr>
            <a:picLocks noChangeAspect="1"/>
          </p:cNvPicPr>
          <p:nvPr/>
        </p:nvPicPr>
        <p:blipFill rotWithShape="1">
          <a:blip r:embed="rId3"/>
          <a:srcRect l="21563" r="8711" b="-2"/>
          <a:stretch/>
        </p:blipFill>
        <p:spPr>
          <a:xfrm>
            <a:off x="20" y="10"/>
            <a:ext cx="3967953" cy="3383270"/>
          </a:xfrm>
          <a:custGeom>
            <a:avLst/>
            <a:gdLst/>
            <a:ahLst/>
            <a:cxnLst/>
            <a:rect l="l" t="t" r="r" b="b"/>
            <a:pathLst>
              <a:path w="3967973" h="338328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p:spPr>
      </p:pic>
      <p:pic>
        <p:nvPicPr>
          <p:cNvPr id="7" name="Picture 6" descr="A picture containing grass, lawn mower, outdoor, field&#10;&#10;Description automatically generated">
            <a:extLst>
              <a:ext uri="{FF2B5EF4-FFF2-40B4-BE49-F238E27FC236}">
                <a16:creationId xmlns:a16="http://schemas.microsoft.com/office/drawing/2014/main" id="{1151BBB0-D594-3FD3-C417-EA3949880D66}"/>
              </a:ext>
            </a:extLst>
          </p:cNvPr>
          <p:cNvPicPr>
            <a:picLocks noChangeAspect="1"/>
          </p:cNvPicPr>
          <p:nvPr/>
        </p:nvPicPr>
        <p:blipFill rotWithShape="1">
          <a:blip r:embed="rId4"/>
          <a:srcRect l="14051" r="12300" b="1"/>
          <a:stretch/>
        </p:blipFill>
        <p:spPr>
          <a:xfrm>
            <a:off x="4825" y="4007260"/>
            <a:ext cx="3155071" cy="2850749"/>
          </a:xfrm>
          <a:custGeom>
            <a:avLst/>
            <a:gdLst/>
            <a:ahLst/>
            <a:cxnLst/>
            <a:rect l="l" t="t" r="r" b="b"/>
            <a:pathLst>
              <a:path w="3155071" h="2850749">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p:spPr>
      </p:pic>
      <p:sp>
        <p:nvSpPr>
          <p:cNvPr id="3" name="Content Placeholder 2">
            <a:extLst>
              <a:ext uri="{FF2B5EF4-FFF2-40B4-BE49-F238E27FC236}">
                <a16:creationId xmlns:a16="http://schemas.microsoft.com/office/drawing/2014/main" id="{04119C67-D730-4AD4-95EE-74C488D68171}"/>
              </a:ext>
            </a:extLst>
          </p:cNvPr>
          <p:cNvSpPr>
            <a:spLocks noGrp="1"/>
          </p:cNvSpPr>
          <p:nvPr>
            <p:ph idx="1"/>
          </p:nvPr>
        </p:nvSpPr>
        <p:spPr>
          <a:xfrm>
            <a:off x="6940296" y="2871982"/>
            <a:ext cx="4668256" cy="3181684"/>
          </a:xfrm>
        </p:spPr>
        <p:txBody>
          <a:bodyPr anchor="t">
            <a:normAutofit/>
          </a:bodyPr>
          <a:lstStyle/>
          <a:p>
            <a:pPr marL="0" indent="0">
              <a:buNone/>
            </a:pPr>
            <a:r>
              <a:rPr lang="en-US" sz="1500"/>
              <a:t>Grass cutter machine  become very popular today. This machine is commonly used to tidy up the garden and to clear the fields from grass or other types of herbs. </a:t>
            </a:r>
          </a:p>
          <a:p>
            <a:pPr marL="0" indent="0">
              <a:buNone/>
            </a:pPr>
            <a:r>
              <a:rPr lang="en-US" sz="1500"/>
              <a:t>As it requires human power to control it and powered by gasoline, we will face the problem of  air pollution In addition the energy crisis that hit our world , using the traditional grass cutter will not be efficient anymore.  </a:t>
            </a:r>
          </a:p>
          <a:p>
            <a:pPr marL="0" indent="0">
              <a:buNone/>
            </a:pPr>
            <a:r>
              <a:rPr lang="en-US" sz="1500"/>
              <a:t>In our project we will try to over come all this problems by providing an automated  grass cutter that’s remotely controlled and powered by electricity to reduce human effort and air pollution.</a:t>
            </a:r>
          </a:p>
          <a:p>
            <a:pPr marL="0" indent="0">
              <a:buNone/>
            </a:pPr>
            <a:r>
              <a:rPr lang="en-US" sz="1500"/>
              <a:t>   </a:t>
            </a:r>
          </a:p>
        </p:txBody>
      </p:sp>
    </p:spTree>
    <p:extLst>
      <p:ext uri="{BB962C8B-B14F-4D97-AF65-F5344CB8AC3E}">
        <p14:creationId xmlns:p14="http://schemas.microsoft.com/office/powerpoint/2010/main" val="3409860462"/>
      </p:ext>
    </p:extLst>
  </p:cSld>
  <p:clrMapOvr>
    <a:overrideClrMapping bg1="dk1" tx1="lt1" bg2="dk2" tx2="lt2" accent1="accent1" accent2="accent2" accent3="accent3" accent4="accent4" accent5="accent5" accent6="accent6" hlink="hlink" folHlink="folHlink"/>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4" name="Straight Connector 13">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56" name="Oval 19">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20">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21">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22">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23">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24">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0" name="Straight Connector 29">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8" name="Straight Connector 37">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037E010-02FB-E044-491B-39B8863420B0}"/>
              </a:ext>
            </a:extLst>
          </p:cNvPr>
          <p:cNvSpPr>
            <a:spLocks noGrp="1"/>
          </p:cNvSpPr>
          <p:nvPr>
            <p:ph type="title"/>
          </p:nvPr>
        </p:nvSpPr>
        <p:spPr>
          <a:xfrm>
            <a:off x="630936" y="495992"/>
            <a:ext cx="4195140" cy="5638831"/>
          </a:xfrm>
          <a:noFill/>
        </p:spPr>
        <p:txBody>
          <a:bodyPr anchor="ctr">
            <a:normAutofit/>
          </a:bodyPr>
          <a:lstStyle/>
          <a:p>
            <a:r>
              <a:rPr lang="en-US" sz="4800"/>
              <a:t>Project idea:</a:t>
            </a:r>
          </a:p>
        </p:txBody>
      </p:sp>
      <p:graphicFrame>
        <p:nvGraphicFramePr>
          <p:cNvPr id="5" name="Content Placeholder 2">
            <a:extLst>
              <a:ext uri="{FF2B5EF4-FFF2-40B4-BE49-F238E27FC236}">
                <a16:creationId xmlns:a16="http://schemas.microsoft.com/office/drawing/2014/main" id="{09CE03D5-77DE-0A26-96F0-F0ED907A4519}"/>
              </a:ext>
            </a:extLst>
          </p:cNvPr>
          <p:cNvGraphicFramePr>
            <a:graphicFrameLocks noGrp="1"/>
          </p:cNvGraphicFramePr>
          <p:nvPr>
            <p:ph idx="1"/>
            <p:extLst>
              <p:ext uri="{D42A27DB-BD31-4B8C-83A1-F6EECF244321}">
                <p14:modId xmlns:p14="http://schemas.microsoft.com/office/powerpoint/2010/main" val="2713020444"/>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6524182"/>
      </p:ext>
    </p:extLst>
  </p:cSld>
  <p:clrMapOvr>
    <a:overrideClrMapping bg1="dk1" tx1="lt1" bg2="dk2" tx2="lt2" accent1="accent1" accent2="accent2" accent3="accent3" accent4="accent4" accent5="accent5" accent6="accent6" hlink="hlink" folHlink="folHlink"/>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3B40-9152-1E67-DB30-7C1D9B9D4477}"/>
              </a:ext>
            </a:extLst>
          </p:cNvPr>
          <p:cNvSpPr>
            <a:spLocks noGrp="1"/>
          </p:cNvSpPr>
          <p:nvPr>
            <p:ph type="title"/>
          </p:nvPr>
        </p:nvSpPr>
        <p:spPr>
          <a:xfrm>
            <a:off x="-2240" y="-78196"/>
            <a:ext cx="4426755" cy="761271"/>
          </a:xfrm>
        </p:spPr>
        <p:txBody>
          <a:bodyPr>
            <a:normAutofit/>
          </a:bodyPr>
          <a:lstStyle/>
          <a:p>
            <a:pPr algn="ctr"/>
            <a:r>
              <a:rPr lang="en-US" sz="3200" dirty="0"/>
              <a:t>Tools Used:</a:t>
            </a:r>
          </a:p>
        </p:txBody>
      </p:sp>
      <p:sp>
        <p:nvSpPr>
          <p:cNvPr id="3" name="Content Placeholder 2">
            <a:extLst>
              <a:ext uri="{FF2B5EF4-FFF2-40B4-BE49-F238E27FC236}">
                <a16:creationId xmlns:a16="http://schemas.microsoft.com/office/drawing/2014/main" id="{0A70F80E-30A9-F911-3E7C-8B1A06DE52F9}"/>
              </a:ext>
            </a:extLst>
          </p:cNvPr>
          <p:cNvSpPr>
            <a:spLocks noGrp="1"/>
          </p:cNvSpPr>
          <p:nvPr>
            <p:ph idx="1"/>
          </p:nvPr>
        </p:nvSpPr>
        <p:spPr>
          <a:xfrm>
            <a:off x="28373" y="901550"/>
            <a:ext cx="3036187" cy="2775365"/>
          </a:xfrm>
        </p:spPr>
        <p:txBody>
          <a:bodyPr anchor="t">
            <a:noAutofit/>
          </a:bodyPr>
          <a:lstStyle/>
          <a:p>
            <a:pPr marL="457200" indent="0" algn="ctr">
              <a:lnSpc>
                <a:spcPct val="100000"/>
              </a:lnSpc>
              <a:buNone/>
            </a:pPr>
            <a:r>
              <a:rPr lang="en-US" sz="1800" dirty="0"/>
              <a:t>Mobile application:-</a:t>
            </a:r>
          </a:p>
          <a:p>
            <a:pPr marL="457200" indent="-342900">
              <a:lnSpc>
                <a:spcPct val="100000"/>
              </a:lnSpc>
              <a:buFont typeface="+mj-lt"/>
              <a:buAutoNum type="arabicPeriod"/>
            </a:pPr>
            <a:r>
              <a:rPr lang="en-US" sz="1800" dirty="0"/>
              <a:t>React Native</a:t>
            </a:r>
          </a:p>
          <a:p>
            <a:pPr marL="457200" indent="-342900">
              <a:buFont typeface="+mj-lt"/>
              <a:buAutoNum type="arabicPeriod"/>
            </a:pPr>
            <a:r>
              <a:rPr lang="en-US" sz="1800" dirty="0"/>
              <a:t>java - Android Studio</a:t>
            </a:r>
          </a:p>
          <a:p>
            <a:pPr marL="457200" indent="-342900">
              <a:buFont typeface="+mj-lt"/>
              <a:buAutoNum type="arabicPeriod"/>
            </a:pPr>
            <a:r>
              <a:rPr lang="en-US" sz="1800" dirty="0"/>
              <a:t>MySQL database</a:t>
            </a:r>
          </a:p>
          <a:p>
            <a:pPr marL="457200" indent="0">
              <a:buNone/>
            </a:pPr>
            <a:r>
              <a:rPr lang="en-US" sz="1800" dirty="0"/>
              <a:t>Embedded system:-</a:t>
            </a:r>
          </a:p>
          <a:p>
            <a:pPr marL="457200" indent="0">
              <a:buNone/>
            </a:pPr>
            <a:r>
              <a:rPr lang="en-US" sz="1800" dirty="0"/>
              <a:t>programming language : “C ” </a:t>
            </a:r>
          </a:p>
          <a:p>
            <a:pPr marL="0" indent="0" algn="ctr">
              <a:buNone/>
            </a:pPr>
            <a:endParaRPr lang="en-US" sz="1200" dirty="0"/>
          </a:p>
        </p:txBody>
      </p:sp>
      <p:sp>
        <p:nvSpPr>
          <p:cNvPr id="20" name="Oval 19">
            <a:extLst>
              <a:ext uri="{FF2B5EF4-FFF2-40B4-BE49-F238E27FC236}">
                <a16:creationId xmlns:a16="http://schemas.microsoft.com/office/drawing/2014/main" id="{07977D39-626F-40D7-B00F-16E02602D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7383" y="197110"/>
            <a:ext cx="2020824" cy="2020824"/>
          </a:xfrm>
          <a:prstGeom prst="ellipse">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F218CB8C-48F4-82C6-8DA1-2532462B8D27}"/>
              </a:ext>
            </a:extLst>
          </p:cNvPr>
          <p:cNvPicPr>
            <a:picLocks noChangeAspect="1"/>
          </p:cNvPicPr>
          <p:nvPr/>
        </p:nvPicPr>
        <p:blipFill rotWithShape="1">
          <a:blip r:embed="rId2"/>
          <a:srcRect l="10126" r="14972" b="2"/>
          <a:stretch/>
        </p:blipFill>
        <p:spPr>
          <a:xfrm>
            <a:off x="5761975" y="361702"/>
            <a:ext cx="1691640" cy="1691640"/>
          </a:xfrm>
          <a:custGeom>
            <a:avLst/>
            <a:gdLst/>
            <a:ahLst/>
            <a:cxnLst/>
            <a:rect l="l" t="t" r="r" b="b"/>
            <a:pathLst>
              <a:path w="1956816" h="1956816">
                <a:moveTo>
                  <a:pt x="978408" y="0"/>
                </a:moveTo>
                <a:cubicBezTo>
                  <a:pt x="1518768" y="0"/>
                  <a:pt x="1956816" y="438048"/>
                  <a:pt x="1956816" y="978408"/>
                </a:cubicBezTo>
                <a:cubicBezTo>
                  <a:pt x="1956816" y="1518768"/>
                  <a:pt x="1518768" y="1956816"/>
                  <a:pt x="978408" y="1956816"/>
                </a:cubicBezTo>
                <a:cubicBezTo>
                  <a:pt x="438048" y="1956816"/>
                  <a:pt x="0" y="1518768"/>
                  <a:pt x="0" y="978408"/>
                </a:cubicBezTo>
                <a:cubicBezTo>
                  <a:pt x="0" y="438048"/>
                  <a:pt x="438048" y="0"/>
                  <a:pt x="978408" y="0"/>
                </a:cubicBezTo>
                <a:close/>
              </a:path>
            </a:pathLst>
          </a:custGeom>
        </p:spPr>
      </p:pic>
      <p:sp>
        <p:nvSpPr>
          <p:cNvPr id="22" name="Freeform: Shape 21">
            <a:extLst>
              <a:ext uri="{FF2B5EF4-FFF2-40B4-BE49-F238E27FC236}">
                <a16:creationId xmlns:a16="http://schemas.microsoft.com/office/drawing/2014/main" id="{B905CDE4-B751-4B3E-B625-6E59F8903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08108C16-F4C0-44AA-999D-17BD39219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196" y="2550745"/>
            <a:ext cx="3072384" cy="3072384"/>
          </a:xfrm>
          <a:prstGeom prst="ellipse">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F06E5CBE-3CE5-4D09-6A5B-B9F4E46EE569}"/>
              </a:ext>
            </a:extLst>
          </p:cNvPr>
          <p:cNvPicPr>
            <a:picLocks noChangeAspect="1"/>
          </p:cNvPicPr>
          <p:nvPr/>
        </p:nvPicPr>
        <p:blipFill rotWithShape="1">
          <a:blip r:embed="rId3"/>
          <a:srcRect/>
          <a:stretch/>
        </p:blipFill>
        <p:spPr>
          <a:xfrm>
            <a:off x="5933788" y="2715337"/>
            <a:ext cx="2743200" cy="2743200"/>
          </a:xfrm>
          <a:custGeom>
            <a:avLst/>
            <a:gdLst/>
            <a:ahLst/>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p:spPr>
      </p:pic>
      <p:pic>
        <p:nvPicPr>
          <p:cNvPr id="11" name="Picture 10" descr="A blue camera with a lens&#10;&#10;Description automatically generated with low confidence">
            <a:extLst>
              <a:ext uri="{FF2B5EF4-FFF2-40B4-BE49-F238E27FC236}">
                <a16:creationId xmlns:a16="http://schemas.microsoft.com/office/drawing/2014/main" id="{9B7B8C90-1497-369C-C00C-E5C61AEDF647}"/>
              </a:ext>
            </a:extLst>
          </p:cNvPr>
          <p:cNvPicPr>
            <a:picLocks noChangeAspect="1"/>
          </p:cNvPicPr>
          <p:nvPr/>
        </p:nvPicPr>
        <p:blipFill rotWithShape="1">
          <a:blip r:embed="rId4"/>
          <a:srcRect t="6430" r="1" b="9716"/>
          <a:stretch/>
        </p:blipFill>
        <p:spPr>
          <a:xfrm>
            <a:off x="8278624" y="2"/>
            <a:ext cx="3913376" cy="3281569"/>
          </a:xfrm>
          <a:custGeom>
            <a:avLst/>
            <a:gdLst/>
            <a:ahLst/>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p:spPr>
      </p:pic>
      <p:sp>
        <p:nvSpPr>
          <p:cNvPr id="26" name="Freeform: Shape 25">
            <a:extLst>
              <a:ext uri="{FF2B5EF4-FFF2-40B4-BE49-F238E27FC236}">
                <a16:creationId xmlns:a16="http://schemas.microsoft.com/office/drawing/2014/main" id="{CDC29AC1-2821-4FCC-B597-88DAF39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00930" y="4604085"/>
            <a:ext cx="4281112" cy="2253913"/>
          </a:xfrm>
          <a:custGeom>
            <a:avLst/>
            <a:gdLst>
              <a:gd name="connsiteX0" fmla="*/ 2140556 w 4281112"/>
              <a:gd name="connsiteY0" fmla="*/ 0 h 2253913"/>
              <a:gd name="connsiteX1" fmla="*/ 4281112 w 4281112"/>
              <a:gd name="connsiteY1" fmla="*/ 2140556 h 2253913"/>
              <a:gd name="connsiteX2" fmla="*/ 4275388 w 4281112"/>
              <a:gd name="connsiteY2" fmla="*/ 2253913 h 2253913"/>
              <a:gd name="connsiteX3" fmla="*/ 5724 w 4281112"/>
              <a:gd name="connsiteY3" fmla="*/ 2253913 h 2253913"/>
              <a:gd name="connsiteX4" fmla="*/ 0 w 4281112"/>
              <a:gd name="connsiteY4" fmla="*/ 2140556 h 2253913"/>
              <a:gd name="connsiteX5" fmla="*/ 2140556 w 4281112"/>
              <a:gd name="connsiteY5" fmla="*/ 0 h 22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1112" h="2253913">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0640CCAE-325C-4DD0-BB26-38BF690F3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0935"/>
            <a:ext cx="1732108" cy="2175118"/>
          </a:xfrm>
          <a:custGeom>
            <a:avLst/>
            <a:gdLst>
              <a:gd name="connsiteX0" fmla="*/ 644549 w 1732108"/>
              <a:gd name="connsiteY0" fmla="*/ 0 h 2175118"/>
              <a:gd name="connsiteX1" fmla="*/ 1732108 w 1732108"/>
              <a:gd name="connsiteY1" fmla="*/ 1087559 h 2175118"/>
              <a:gd name="connsiteX2" fmla="*/ 644549 w 1732108"/>
              <a:gd name="connsiteY2" fmla="*/ 2175118 h 2175118"/>
              <a:gd name="connsiteX3" fmla="*/ 36485 w 1732108"/>
              <a:gd name="connsiteY3" fmla="*/ 1989380 h 2175118"/>
              <a:gd name="connsiteX4" fmla="*/ 0 w 1732108"/>
              <a:gd name="connsiteY4" fmla="*/ 1959278 h 2175118"/>
              <a:gd name="connsiteX5" fmla="*/ 0 w 1732108"/>
              <a:gd name="connsiteY5" fmla="*/ 215841 h 2175118"/>
              <a:gd name="connsiteX6" fmla="*/ 36485 w 1732108"/>
              <a:gd name="connsiteY6" fmla="*/ 185738 h 2175118"/>
              <a:gd name="connsiteX7" fmla="*/ 644549 w 1732108"/>
              <a:gd name="connsiteY7" fmla="*/ 0 h 217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2108" h="2175118">
                <a:moveTo>
                  <a:pt x="644549" y="0"/>
                </a:moveTo>
                <a:cubicBezTo>
                  <a:pt x="1245191" y="0"/>
                  <a:pt x="1732108" y="486917"/>
                  <a:pt x="1732108" y="1087559"/>
                </a:cubicBezTo>
                <a:cubicBezTo>
                  <a:pt x="1732108" y="1688201"/>
                  <a:pt x="1245191" y="2175118"/>
                  <a:pt x="644549" y="2175118"/>
                </a:cubicBezTo>
                <a:cubicBezTo>
                  <a:pt x="419308" y="2175118"/>
                  <a:pt x="210060" y="2106646"/>
                  <a:pt x="36485" y="1989380"/>
                </a:cubicBezTo>
                <a:lnTo>
                  <a:pt x="0" y="1959278"/>
                </a:lnTo>
                <a:lnTo>
                  <a:pt x="0" y="215841"/>
                </a:lnTo>
                <a:lnTo>
                  <a:pt x="36485" y="185738"/>
                </a:lnTo>
                <a:cubicBezTo>
                  <a:pt x="210060" y="68473"/>
                  <a:pt x="419308" y="0"/>
                  <a:pt x="644549"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FECA75A9-9C89-B865-6981-FF6EABC2176B}"/>
              </a:ext>
            </a:extLst>
          </p:cNvPr>
          <p:cNvPicPr>
            <a:picLocks noChangeAspect="1"/>
          </p:cNvPicPr>
          <p:nvPr/>
        </p:nvPicPr>
        <p:blipFill rotWithShape="1">
          <a:blip r:embed="rId5"/>
          <a:srcRect l="13194" r="1" b="1"/>
          <a:stretch/>
        </p:blipFill>
        <p:spPr>
          <a:xfrm>
            <a:off x="20" y="4414950"/>
            <a:ext cx="1568072" cy="1847088"/>
          </a:xfrm>
          <a:custGeom>
            <a:avLst/>
            <a:gdLst/>
            <a:ahLst/>
            <a:cxnLst/>
            <a:rect l="l" t="t" r="r" b="b"/>
            <a:pathLst>
              <a:path w="1568092" h="1847088">
                <a:moveTo>
                  <a:pt x="644548" y="0"/>
                </a:moveTo>
                <a:cubicBezTo>
                  <a:pt x="1154607" y="0"/>
                  <a:pt x="1568092" y="413485"/>
                  <a:pt x="1568092" y="923544"/>
                </a:cubicBezTo>
                <a:cubicBezTo>
                  <a:pt x="1568092" y="1433603"/>
                  <a:pt x="1154607" y="1847088"/>
                  <a:pt x="644548" y="1847088"/>
                </a:cubicBezTo>
                <a:cubicBezTo>
                  <a:pt x="453276" y="1847088"/>
                  <a:pt x="275584" y="1788942"/>
                  <a:pt x="128186" y="1689361"/>
                </a:cubicBezTo>
                <a:lnTo>
                  <a:pt x="0" y="1583598"/>
                </a:lnTo>
                <a:lnTo>
                  <a:pt x="0" y="263490"/>
                </a:lnTo>
                <a:lnTo>
                  <a:pt x="128186" y="157727"/>
                </a:lnTo>
                <a:cubicBezTo>
                  <a:pt x="275584" y="58147"/>
                  <a:pt x="453276" y="0"/>
                  <a:pt x="644548" y="0"/>
                </a:cubicBezTo>
                <a:close/>
              </a:path>
            </a:pathLst>
          </a:custGeom>
        </p:spPr>
      </p:pic>
      <p:sp>
        <p:nvSpPr>
          <p:cNvPr id="30" name="Freeform: Shape 29">
            <a:extLst>
              <a:ext uri="{FF2B5EF4-FFF2-40B4-BE49-F238E27FC236}">
                <a16:creationId xmlns:a16="http://schemas.microsoft.com/office/drawing/2014/main" id="{C8F10CB3-3B5E-4C7A-98CF-B87454DD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7" name="Picture 6" descr="A picture containing text&#10;&#10;Description automatically generated">
            <a:extLst>
              <a:ext uri="{FF2B5EF4-FFF2-40B4-BE49-F238E27FC236}">
                <a16:creationId xmlns:a16="http://schemas.microsoft.com/office/drawing/2014/main" id="{E8A105F0-9155-47D8-827B-DF8C7FBC9DB1}"/>
              </a:ext>
            </a:extLst>
          </p:cNvPr>
          <p:cNvPicPr>
            <a:picLocks noChangeAspect="1"/>
          </p:cNvPicPr>
          <p:nvPr/>
        </p:nvPicPr>
        <p:blipFill rotWithShape="1">
          <a:blip r:embed="rId6"/>
          <a:srcRect b="13079"/>
          <a:stretch/>
        </p:blipFill>
        <p:spPr>
          <a:xfrm>
            <a:off x="9009416" y="4131546"/>
            <a:ext cx="3178912" cy="2726454"/>
          </a:xfrm>
          <a:custGeom>
            <a:avLst/>
            <a:gdLst/>
            <a:ahLst/>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p:spPr>
      </p:pic>
      <p:sp>
        <p:nvSpPr>
          <p:cNvPr id="4" name="TextBox 3">
            <a:extLst>
              <a:ext uri="{FF2B5EF4-FFF2-40B4-BE49-F238E27FC236}">
                <a16:creationId xmlns:a16="http://schemas.microsoft.com/office/drawing/2014/main" id="{E00D08C4-9B80-499B-BD33-314D1141A9D3}"/>
              </a:ext>
            </a:extLst>
          </p:cNvPr>
          <p:cNvSpPr txBox="1"/>
          <p:nvPr/>
        </p:nvSpPr>
        <p:spPr>
          <a:xfrm>
            <a:off x="3146856" y="1666228"/>
            <a:ext cx="2884502" cy="2585323"/>
          </a:xfrm>
          <a:prstGeom prst="rect">
            <a:avLst/>
          </a:prstGeom>
          <a:noFill/>
        </p:spPr>
        <p:txBody>
          <a:bodyPr wrap="square" rtlCol="0">
            <a:spAutoFit/>
          </a:bodyPr>
          <a:lstStyle/>
          <a:p>
            <a:pPr marL="0" indent="0" algn="ctr">
              <a:buNone/>
            </a:pPr>
            <a:r>
              <a:rPr lang="en-US" sz="1800" dirty="0"/>
              <a:t>Hardware:-</a:t>
            </a:r>
          </a:p>
          <a:p>
            <a:pPr marL="342900" indent="-342900">
              <a:buFont typeface="+mj-lt"/>
              <a:buAutoNum type="arabicPeriod"/>
            </a:pPr>
            <a:r>
              <a:rPr lang="en-US" sz="1800" dirty="0"/>
              <a:t>ESP32</a:t>
            </a:r>
          </a:p>
          <a:p>
            <a:pPr marL="342900" indent="-342900">
              <a:buFont typeface="+mj-lt"/>
              <a:buAutoNum type="arabicPeriod"/>
            </a:pPr>
            <a:r>
              <a:rPr lang="en-US" sz="1800" dirty="0"/>
              <a:t> soil moisture sensor</a:t>
            </a:r>
          </a:p>
          <a:p>
            <a:pPr marL="342900" indent="-342900">
              <a:buFont typeface="+mj-lt"/>
              <a:buAutoNum type="arabicPeriod"/>
            </a:pPr>
            <a:r>
              <a:rPr lang="en-US" sz="1800" dirty="0"/>
              <a:t> dc motor</a:t>
            </a:r>
          </a:p>
          <a:p>
            <a:pPr marL="342900" indent="-342900">
              <a:buFont typeface="+mj-lt"/>
              <a:buAutoNum type="arabicPeriod"/>
            </a:pPr>
            <a:r>
              <a:rPr lang="en-US" sz="1800" dirty="0"/>
              <a:t> stepper motor</a:t>
            </a:r>
          </a:p>
          <a:p>
            <a:pPr marL="342900" indent="-342900">
              <a:buFont typeface="+mj-lt"/>
              <a:buAutoNum type="arabicPeriod"/>
            </a:pPr>
            <a:r>
              <a:rPr lang="en-US" sz="1800" dirty="0"/>
              <a:t>solar energy plate </a:t>
            </a:r>
          </a:p>
          <a:p>
            <a:pPr marL="342900" indent="-342900">
              <a:buFont typeface="+mj-lt"/>
              <a:buAutoNum type="arabicPeriod"/>
            </a:pPr>
            <a:r>
              <a:rPr lang="en-US" sz="1800" dirty="0"/>
              <a:t> ultrasonic sensor</a:t>
            </a:r>
          </a:p>
          <a:p>
            <a:pPr marL="342900" indent="-342900">
              <a:buFont typeface="+mj-lt"/>
              <a:buAutoNum type="arabicPeriod"/>
            </a:pPr>
            <a:r>
              <a:rPr lang="en-US" dirty="0"/>
              <a:t>GPS module</a:t>
            </a:r>
            <a:endParaRPr lang="en-US" sz="1800" dirty="0"/>
          </a:p>
          <a:p>
            <a:pPr algn="ctr"/>
            <a:endParaRPr lang="en-US" dirty="0"/>
          </a:p>
        </p:txBody>
      </p:sp>
      <p:pic>
        <p:nvPicPr>
          <p:cNvPr id="6" name="Picture 5">
            <a:extLst>
              <a:ext uri="{FF2B5EF4-FFF2-40B4-BE49-F238E27FC236}">
                <a16:creationId xmlns:a16="http://schemas.microsoft.com/office/drawing/2014/main" id="{F02FEDB5-0B07-0EF2-296D-4E2FF913B3CC}"/>
              </a:ext>
            </a:extLst>
          </p:cNvPr>
          <p:cNvPicPr>
            <a:picLocks noChangeAspect="1"/>
          </p:cNvPicPr>
          <p:nvPr/>
        </p:nvPicPr>
        <p:blipFill>
          <a:blip r:embed="rId7"/>
          <a:srcRect t="23565" b="23565"/>
          <a:stretch/>
        </p:blipFill>
        <p:spPr>
          <a:xfrm>
            <a:off x="1893154" y="4768677"/>
            <a:ext cx="3950208" cy="2088462"/>
          </a:xfrm>
          <a:custGeom>
            <a:avLst/>
            <a:gdLst/>
            <a:ahLst/>
            <a:cxnLst/>
            <a:rect l="l" t="t" r="r" b="b"/>
            <a:pathLst>
              <a:path w="3950208" h="2088462">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p:spPr>
      </p:pic>
    </p:spTree>
    <p:extLst>
      <p:ext uri="{BB962C8B-B14F-4D97-AF65-F5344CB8AC3E}">
        <p14:creationId xmlns:p14="http://schemas.microsoft.com/office/powerpoint/2010/main" val="187441876"/>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5C07FCC6-3B5F-4002-A9A7-9092225CE3B5}"/>
              </a:ext>
            </a:extLst>
          </p:cNvPr>
          <p:cNvSpPr/>
          <p:nvPr/>
        </p:nvSpPr>
        <p:spPr>
          <a:xfrm>
            <a:off x="-8272" y="449358"/>
            <a:ext cx="12192000" cy="3358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816C1D8B-FC3D-4F0B-85F5-6B97A604ABFE}"/>
              </a:ext>
            </a:extLst>
          </p:cNvPr>
          <p:cNvGrpSpPr/>
          <p:nvPr/>
        </p:nvGrpSpPr>
        <p:grpSpPr>
          <a:xfrm>
            <a:off x="-39620" y="1871410"/>
            <a:ext cx="1798500" cy="4506574"/>
            <a:chOff x="71048" y="1884721"/>
            <a:chExt cx="1798500" cy="3677773"/>
          </a:xfrm>
        </p:grpSpPr>
        <p:sp>
          <p:nvSpPr>
            <p:cNvPr id="4" name="TextBox 3">
              <a:extLst>
                <a:ext uri="{FF2B5EF4-FFF2-40B4-BE49-F238E27FC236}">
                  <a16:creationId xmlns:a16="http://schemas.microsoft.com/office/drawing/2014/main" id="{E967C483-9270-4DAB-84C8-760C88D86144}"/>
                </a:ext>
              </a:extLst>
            </p:cNvPr>
            <p:cNvSpPr txBox="1"/>
            <p:nvPr/>
          </p:nvSpPr>
          <p:spPr>
            <a:xfrm>
              <a:off x="85726" y="1884721"/>
              <a:ext cx="1737360" cy="307777"/>
            </a:xfrm>
            <a:prstGeom prst="rect">
              <a:avLst/>
            </a:prstGeom>
            <a:noFill/>
          </p:spPr>
          <p:txBody>
            <a:bodyPr wrap="square" rtlCol="0">
              <a:spAutoFit/>
            </a:bodyPr>
            <a:lstStyle/>
            <a:p>
              <a:pPr algn="ctr"/>
              <a:r>
                <a:rPr lang="en-US" sz="1400" b="1" dirty="0">
                  <a:solidFill>
                    <a:srgbClr val="EDC951"/>
                  </a:solidFill>
                  <a:latin typeface="Century Gothic" panose="020B0502020202020204" pitchFamily="34" charset="0"/>
                </a:rPr>
                <a:t> Feasibility Study</a:t>
              </a:r>
            </a:p>
          </p:txBody>
        </p:sp>
        <p:sp>
          <p:nvSpPr>
            <p:cNvPr id="5" name="TextBox 4">
              <a:extLst>
                <a:ext uri="{FF2B5EF4-FFF2-40B4-BE49-F238E27FC236}">
                  <a16:creationId xmlns:a16="http://schemas.microsoft.com/office/drawing/2014/main" id="{2096651C-1FE2-4C81-AE8A-1C9DCA518CA8}"/>
                </a:ext>
              </a:extLst>
            </p:cNvPr>
            <p:cNvSpPr txBox="1"/>
            <p:nvPr/>
          </p:nvSpPr>
          <p:spPr>
            <a:xfrm>
              <a:off x="71048" y="2881261"/>
              <a:ext cx="1737360" cy="307777"/>
            </a:xfrm>
            <a:prstGeom prst="rect">
              <a:avLst/>
            </a:prstGeom>
            <a:noFill/>
          </p:spPr>
          <p:txBody>
            <a:bodyPr wrap="square" rtlCol="0">
              <a:spAutoFit/>
            </a:bodyPr>
            <a:lstStyle/>
            <a:p>
              <a:pPr algn="ctr"/>
              <a:r>
                <a:rPr lang="en-US" sz="1400" b="1" dirty="0">
                  <a:solidFill>
                    <a:srgbClr val="EB6841"/>
                  </a:solidFill>
                  <a:latin typeface="Century Gothic" panose="020B0502020202020204" pitchFamily="34" charset="0"/>
                </a:rPr>
                <a:t>Mobile Design  </a:t>
              </a:r>
            </a:p>
          </p:txBody>
        </p:sp>
        <p:sp>
          <p:nvSpPr>
            <p:cNvPr id="6" name="TextBox 5">
              <a:extLst>
                <a:ext uri="{FF2B5EF4-FFF2-40B4-BE49-F238E27FC236}">
                  <a16:creationId xmlns:a16="http://schemas.microsoft.com/office/drawing/2014/main" id="{79652E2E-237D-4D5A-978D-3ED2AE7DC423}"/>
                </a:ext>
              </a:extLst>
            </p:cNvPr>
            <p:cNvSpPr txBox="1"/>
            <p:nvPr/>
          </p:nvSpPr>
          <p:spPr>
            <a:xfrm>
              <a:off x="98552" y="3885441"/>
              <a:ext cx="1737361" cy="251174"/>
            </a:xfrm>
            <a:prstGeom prst="rect">
              <a:avLst/>
            </a:prstGeom>
            <a:noFill/>
          </p:spPr>
          <p:txBody>
            <a:bodyPr wrap="square" rtlCol="0">
              <a:spAutoFit/>
            </a:bodyPr>
            <a:lstStyle/>
            <a:p>
              <a:pPr algn="ctr"/>
              <a:r>
                <a:rPr lang="en-US" sz="1200" b="1" dirty="0">
                  <a:solidFill>
                    <a:srgbClr val="4F372D"/>
                  </a:solidFill>
                  <a:latin typeface="Century Gothic" panose="020B0502020202020204" pitchFamily="34" charset="0"/>
                </a:rPr>
                <a:t> </a:t>
              </a:r>
              <a:r>
                <a:rPr lang="en-US" sz="1200" b="1" dirty="0">
                  <a:solidFill>
                    <a:srgbClr val="CC2A36"/>
                  </a:solidFill>
                  <a:latin typeface="Century Gothic" panose="020B0502020202020204" pitchFamily="34" charset="0"/>
                </a:rPr>
                <a:t> </a:t>
              </a:r>
              <a:r>
                <a:rPr lang="en-US" sz="1400" b="1" dirty="0">
                  <a:solidFill>
                    <a:srgbClr val="4F372D"/>
                  </a:solidFill>
                  <a:latin typeface="Century Gothic" panose="020B0502020202020204" pitchFamily="34" charset="0"/>
                </a:rPr>
                <a:t>vehicle Design </a:t>
              </a:r>
            </a:p>
          </p:txBody>
        </p:sp>
        <p:sp>
          <p:nvSpPr>
            <p:cNvPr id="7" name="TextBox 6">
              <a:extLst>
                <a:ext uri="{FF2B5EF4-FFF2-40B4-BE49-F238E27FC236}">
                  <a16:creationId xmlns:a16="http://schemas.microsoft.com/office/drawing/2014/main" id="{B04DB96F-70BB-4103-8F80-C56D563C99EF}"/>
                </a:ext>
              </a:extLst>
            </p:cNvPr>
            <p:cNvSpPr txBox="1"/>
            <p:nvPr/>
          </p:nvSpPr>
          <p:spPr>
            <a:xfrm>
              <a:off x="132188" y="4247571"/>
              <a:ext cx="1737360" cy="60281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F372D"/>
                  </a:solidFill>
                  <a:latin typeface="Century Gothic" panose="020B0502020202020204" pitchFamily="34" charset="0"/>
                </a:rPr>
                <a:t>Embedded</a:t>
              </a:r>
              <a:r>
                <a:rPr kumimoji="0" lang="en-US" sz="1400" b="1" i="0" u="none" strike="noStrike" kern="1200" cap="none" spc="0" normalizeH="0" baseline="0" noProof="0" dirty="0">
                  <a:ln>
                    <a:noFill/>
                  </a:ln>
                  <a:solidFill>
                    <a:srgbClr val="4F372D"/>
                  </a:solidFill>
                  <a:effectLst/>
                  <a:uLnTx/>
                  <a:uFillTx/>
                  <a:latin typeface="Century Gothic" panose="020B0502020202020204" pitchFamily="34" charset="0"/>
                  <a:ea typeface="+mn-ea"/>
                  <a:cs typeface="+mn-cs"/>
                </a:rPr>
                <a:t> Implementation </a:t>
              </a:r>
            </a:p>
            <a:p>
              <a:pPr algn="r"/>
              <a:endParaRPr lang="en-US" sz="1400" b="1" dirty="0">
                <a:solidFill>
                  <a:srgbClr val="4F372D"/>
                </a:solidFill>
                <a:latin typeface="Century Gothic" panose="020B0502020202020204" pitchFamily="34" charset="0"/>
              </a:endParaRPr>
            </a:p>
          </p:txBody>
        </p:sp>
        <p:sp>
          <p:nvSpPr>
            <p:cNvPr id="8" name="TextBox 7">
              <a:extLst>
                <a:ext uri="{FF2B5EF4-FFF2-40B4-BE49-F238E27FC236}">
                  <a16:creationId xmlns:a16="http://schemas.microsoft.com/office/drawing/2014/main" id="{5CE7C870-34F6-488C-AC03-6B1B5C8B0A61}"/>
                </a:ext>
              </a:extLst>
            </p:cNvPr>
            <p:cNvSpPr txBox="1"/>
            <p:nvPr/>
          </p:nvSpPr>
          <p:spPr>
            <a:xfrm>
              <a:off x="132188" y="4827861"/>
              <a:ext cx="1737360" cy="251174"/>
            </a:xfrm>
            <a:prstGeom prst="rect">
              <a:avLst/>
            </a:prstGeom>
            <a:noFill/>
          </p:spPr>
          <p:txBody>
            <a:bodyPr wrap="square" rtlCol="0">
              <a:spAutoFit/>
            </a:bodyPr>
            <a:lstStyle/>
            <a:p>
              <a:pPr algn="ctr"/>
              <a:r>
                <a:rPr lang="en-US" sz="1400" b="1" dirty="0">
                  <a:solidFill>
                    <a:srgbClr val="03A0B0"/>
                  </a:solidFill>
                  <a:latin typeface="Century Gothic" panose="020B0502020202020204" pitchFamily="34" charset="0"/>
                </a:rPr>
                <a:t>Testing </a:t>
              </a:r>
            </a:p>
          </p:txBody>
        </p:sp>
        <p:sp>
          <p:nvSpPr>
            <p:cNvPr id="9" name="TextBox 8">
              <a:extLst>
                <a:ext uri="{FF2B5EF4-FFF2-40B4-BE49-F238E27FC236}">
                  <a16:creationId xmlns:a16="http://schemas.microsoft.com/office/drawing/2014/main" id="{2E0A8A24-36E6-4398-9AA1-E4D6F9436973}"/>
                </a:ext>
              </a:extLst>
            </p:cNvPr>
            <p:cNvSpPr txBox="1"/>
            <p:nvPr/>
          </p:nvSpPr>
          <p:spPr>
            <a:xfrm>
              <a:off x="71048" y="5311320"/>
              <a:ext cx="1737360" cy="251174"/>
            </a:xfrm>
            <a:prstGeom prst="rect">
              <a:avLst/>
            </a:prstGeom>
            <a:noFill/>
          </p:spPr>
          <p:txBody>
            <a:bodyPr wrap="square" rtlCol="0">
              <a:spAutoFit/>
            </a:bodyPr>
            <a:lstStyle/>
            <a:p>
              <a:pPr algn="r"/>
              <a:r>
                <a:rPr lang="en-US" sz="1400" b="1" dirty="0">
                  <a:solidFill>
                    <a:srgbClr val="0099FF"/>
                  </a:solidFill>
                  <a:latin typeface="Century Gothic" panose="020B0502020202020204" pitchFamily="34" charset="0"/>
                </a:rPr>
                <a:t>Documentation </a:t>
              </a:r>
            </a:p>
          </p:txBody>
        </p:sp>
      </p:grpSp>
      <p:grpSp>
        <p:nvGrpSpPr>
          <p:cNvPr id="65" name="Group 64">
            <a:extLst>
              <a:ext uri="{FF2B5EF4-FFF2-40B4-BE49-F238E27FC236}">
                <a16:creationId xmlns:a16="http://schemas.microsoft.com/office/drawing/2014/main" id="{323CC687-3EEC-4F42-8DBF-4A15D0665948}"/>
              </a:ext>
            </a:extLst>
          </p:cNvPr>
          <p:cNvGrpSpPr/>
          <p:nvPr/>
        </p:nvGrpSpPr>
        <p:grpSpPr>
          <a:xfrm>
            <a:off x="1847176" y="900057"/>
            <a:ext cx="8668424" cy="740393"/>
            <a:chOff x="1936143" y="861391"/>
            <a:chExt cx="6212329" cy="740393"/>
          </a:xfrm>
        </p:grpSpPr>
        <p:sp>
          <p:nvSpPr>
            <p:cNvPr id="11" name="TextBox 10">
              <a:extLst>
                <a:ext uri="{FF2B5EF4-FFF2-40B4-BE49-F238E27FC236}">
                  <a16:creationId xmlns:a16="http://schemas.microsoft.com/office/drawing/2014/main" id="{DCF1523E-BEA2-495A-BEBB-C965FE79298C}"/>
                </a:ext>
              </a:extLst>
            </p:cNvPr>
            <p:cNvSpPr txBox="1"/>
            <p:nvPr/>
          </p:nvSpPr>
          <p:spPr>
            <a:xfrm>
              <a:off x="1936143" y="861391"/>
              <a:ext cx="615553" cy="740393"/>
            </a:xfrm>
            <a:prstGeom prst="rect">
              <a:avLst/>
            </a:prstGeom>
            <a:noFill/>
          </p:spPr>
          <p:txBody>
            <a:bodyPr vert="vert270" wrap="square" rtlCol="0">
              <a:spAutoFit/>
            </a:bodyPr>
            <a:lstStyle/>
            <a:p>
              <a:r>
                <a:rPr lang="en-US" sz="1400" b="1" dirty="0">
                  <a:solidFill>
                    <a:schemeClr val="bg1">
                      <a:lumMod val="50000"/>
                    </a:schemeClr>
                  </a:solidFill>
                  <a:latin typeface="Century Gothic" panose="020B0502020202020204" pitchFamily="34" charset="0"/>
                </a:rPr>
                <a:t>OCT</a:t>
              </a:r>
            </a:p>
            <a:p>
              <a:endParaRPr lang="en-US" sz="1400" b="1" dirty="0">
                <a:solidFill>
                  <a:schemeClr val="bg1">
                    <a:lumMod val="50000"/>
                  </a:schemeClr>
                </a:solidFill>
                <a:latin typeface="Century Gothic" panose="020B0502020202020204" pitchFamily="34" charset="0"/>
              </a:endParaRPr>
            </a:p>
          </p:txBody>
        </p:sp>
        <p:sp>
          <p:nvSpPr>
            <p:cNvPr id="12" name="TextBox 11">
              <a:extLst>
                <a:ext uri="{FF2B5EF4-FFF2-40B4-BE49-F238E27FC236}">
                  <a16:creationId xmlns:a16="http://schemas.microsoft.com/office/drawing/2014/main" id="{754AE1A1-07A4-4C39-9176-BEBB497A3F2B}"/>
                </a:ext>
              </a:extLst>
            </p:cNvPr>
            <p:cNvSpPr txBox="1"/>
            <p:nvPr/>
          </p:nvSpPr>
          <p:spPr>
            <a:xfrm>
              <a:off x="2766460" y="861391"/>
              <a:ext cx="615553" cy="740393"/>
            </a:xfrm>
            <a:prstGeom prst="rect">
              <a:avLst/>
            </a:prstGeom>
            <a:noFill/>
          </p:spPr>
          <p:txBody>
            <a:bodyPr vert="vert270" wrap="square" rtlCol="0">
              <a:spAutoFit/>
            </a:bodyPr>
            <a:lstStyle/>
            <a:p>
              <a:r>
                <a:rPr lang="en-US" sz="1400" b="1" dirty="0">
                  <a:solidFill>
                    <a:schemeClr val="bg1">
                      <a:lumMod val="50000"/>
                    </a:schemeClr>
                  </a:solidFill>
                  <a:latin typeface="Century Gothic" panose="020B0502020202020204" pitchFamily="34" charset="0"/>
                </a:rPr>
                <a:t>NOV</a:t>
              </a:r>
            </a:p>
            <a:p>
              <a:endParaRPr lang="en-US" sz="1400" b="1" dirty="0">
                <a:solidFill>
                  <a:schemeClr val="bg1">
                    <a:lumMod val="50000"/>
                  </a:schemeClr>
                </a:solidFill>
                <a:latin typeface="Century Gothic" panose="020B0502020202020204" pitchFamily="34" charset="0"/>
              </a:endParaRPr>
            </a:p>
          </p:txBody>
        </p:sp>
        <p:sp>
          <p:nvSpPr>
            <p:cNvPr id="13" name="TextBox 12">
              <a:extLst>
                <a:ext uri="{FF2B5EF4-FFF2-40B4-BE49-F238E27FC236}">
                  <a16:creationId xmlns:a16="http://schemas.microsoft.com/office/drawing/2014/main" id="{5E3E0523-0FDB-41C2-8B3B-34A29B0BA92A}"/>
                </a:ext>
              </a:extLst>
            </p:cNvPr>
            <p:cNvSpPr txBox="1"/>
            <p:nvPr/>
          </p:nvSpPr>
          <p:spPr>
            <a:xfrm>
              <a:off x="3596777" y="861391"/>
              <a:ext cx="400110" cy="740393"/>
            </a:xfrm>
            <a:prstGeom prst="rect">
              <a:avLst/>
            </a:prstGeom>
            <a:noFill/>
          </p:spPr>
          <p:txBody>
            <a:bodyPr vert="vert270" wrap="square" rtlCol="0">
              <a:spAutoFit/>
            </a:bodyPr>
            <a:lstStyle/>
            <a:p>
              <a:r>
                <a:rPr lang="en-US" sz="1400" b="1" dirty="0">
                  <a:solidFill>
                    <a:schemeClr val="bg1">
                      <a:lumMod val="50000"/>
                    </a:schemeClr>
                  </a:solidFill>
                  <a:latin typeface="Century Gothic" panose="020B0502020202020204" pitchFamily="34" charset="0"/>
                </a:rPr>
                <a:t>DEC</a:t>
              </a:r>
            </a:p>
          </p:txBody>
        </p:sp>
        <p:sp>
          <p:nvSpPr>
            <p:cNvPr id="14" name="TextBox 13">
              <a:extLst>
                <a:ext uri="{FF2B5EF4-FFF2-40B4-BE49-F238E27FC236}">
                  <a16:creationId xmlns:a16="http://schemas.microsoft.com/office/drawing/2014/main" id="{EFF10B14-36C4-46AD-A5CB-C60331385A18}"/>
                </a:ext>
              </a:extLst>
            </p:cNvPr>
            <p:cNvSpPr txBox="1"/>
            <p:nvPr/>
          </p:nvSpPr>
          <p:spPr>
            <a:xfrm>
              <a:off x="4427094" y="861391"/>
              <a:ext cx="400110" cy="740393"/>
            </a:xfrm>
            <a:prstGeom prst="rect">
              <a:avLst/>
            </a:prstGeom>
            <a:noFill/>
          </p:spPr>
          <p:txBody>
            <a:bodyPr vert="vert270" wrap="square" rtlCol="0">
              <a:spAutoFit/>
            </a:bodyPr>
            <a:lstStyle/>
            <a:p>
              <a:r>
                <a:rPr lang="en-US" sz="1400" b="1" dirty="0">
                  <a:solidFill>
                    <a:schemeClr val="bg1">
                      <a:lumMod val="50000"/>
                    </a:schemeClr>
                  </a:solidFill>
                  <a:latin typeface="Century Gothic" panose="020B0502020202020204" pitchFamily="34" charset="0"/>
                </a:rPr>
                <a:t>JAN</a:t>
              </a:r>
            </a:p>
          </p:txBody>
        </p:sp>
        <p:sp>
          <p:nvSpPr>
            <p:cNvPr id="15" name="TextBox 14">
              <a:extLst>
                <a:ext uri="{FF2B5EF4-FFF2-40B4-BE49-F238E27FC236}">
                  <a16:creationId xmlns:a16="http://schemas.microsoft.com/office/drawing/2014/main" id="{920533FC-7227-44B6-B2FA-3597E096E1F0}"/>
                </a:ext>
              </a:extLst>
            </p:cNvPr>
            <p:cNvSpPr txBox="1"/>
            <p:nvPr/>
          </p:nvSpPr>
          <p:spPr>
            <a:xfrm>
              <a:off x="5257411" y="861391"/>
              <a:ext cx="400110" cy="740393"/>
            </a:xfrm>
            <a:prstGeom prst="rect">
              <a:avLst/>
            </a:prstGeom>
            <a:noFill/>
          </p:spPr>
          <p:txBody>
            <a:bodyPr vert="vert270" wrap="square" rtlCol="0">
              <a:spAutoFit/>
            </a:bodyPr>
            <a:lstStyle/>
            <a:p>
              <a:r>
                <a:rPr lang="en-US" sz="1400" b="1" dirty="0">
                  <a:solidFill>
                    <a:schemeClr val="bg1">
                      <a:lumMod val="50000"/>
                    </a:schemeClr>
                  </a:solidFill>
                  <a:latin typeface="Century Gothic" panose="020B0502020202020204" pitchFamily="34" charset="0"/>
                </a:rPr>
                <a:t>FEB</a:t>
              </a:r>
            </a:p>
          </p:txBody>
        </p:sp>
        <p:sp>
          <p:nvSpPr>
            <p:cNvPr id="16" name="TextBox 15">
              <a:extLst>
                <a:ext uri="{FF2B5EF4-FFF2-40B4-BE49-F238E27FC236}">
                  <a16:creationId xmlns:a16="http://schemas.microsoft.com/office/drawing/2014/main" id="{3E760342-CC99-4F1F-AD7D-97B9B6A59227}"/>
                </a:ext>
              </a:extLst>
            </p:cNvPr>
            <p:cNvSpPr txBox="1"/>
            <p:nvPr/>
          </p:nvSpPr>
          <p:spPr>
            <a:xfrm>
              <a:off x="6087728" y="861391"/>
              <a:ext cx="400110" cy="740393"/>
            </a:xfrm>
            <a:prstGeom prst="rect">
              <a:avLst/>
            </a:prstGeom>
            <a:noFill/>
          </p:spPr>
          <p:txBody>
            <a:bodyPr vert="vert270" wrap="square" rtlCol="0">
              <a:spAutoFit/>
            </a:bodyPr>
            <a:lstStyle/>
            <a:p>
              <a:r>
                <a:rPr lang="en-US" sz="1400" b="1" dirty="0">
                  <a:solidFill>
                    <a:schemeClr val="bg1">
                      <a:lumMod val="50000"/>
                    </a:schemeClr>
                  </a:solidFill>
                  <a:latin typeface="Century Gothic" panose="020B0502020202020204" pitchFamily="34" charset="0"/>
                </a:rPr>
                <a:t>MAR</a:t>
              </a:r>
            </a:p>
          </p:txBody>
        </p:sp>
        <p:sp>
          <p:nvSpPr>
            <p:cNvPr id="17" name="TextBox 16">
              <a:extLst>
                <a:ext uri="{FF2B5EF4-FFF2-40B4-BE49-F238E27FC236}">
                  <a16:creationId xmlns:a16="http://schemas.microsoft.com/office/drawing/2014/main" id="{2AD34BD6-4FF3-42AA-B41E-651884FA5DDB}"/>
                </a:ext>
              </a:extLst>
            </p:cNvPr>
            <p:cNvSpPr txBox="1"/>
            <p:nvPr/>
          </p:nvSpPr>
          <p:spPr>
            <a:xfrm>
              <a:off x="6918045" y="861391"/>
              <a:ext cx="400110" cy="740393"/>
            </a:xfrm>
            <a:prstGeom prst="rect">
              <a:avLst/>
            </a:prstGeom>
            <a:noFill/>
          </p:spPr>
          <p:txBody>
            <a:bodyPr vert="vert270" wrap="square" rtlCol="0">
              <a:spAutoFit/>
            </a:bodyPr>
            <a:lstStyle/>
            <a:p>
              <a:r>
                <a:rPr lang="en-US" sz="1400" b="1" dirty="0">
                  <a:solidFill>
                    <a:schemeClr val="bg1">
                      <a:lumMod val="50000"/>
                    </a:schemeClr>
                  </a:solidFill>
                  <a:latin typeface="Century Gothic" panose="020B0502020202020204" pitchFamily="34" charset="0"/>
                </a:rPr>
                <a:t>APR</a:t>
              </a:r>
            </a:p>
          </p:txBody>
        </p:sp>
        <p:sp>
          <p:nvSpPr>
            <p:cNvPr id="18" name="TextBox 17">
              <a:extLst>
                <a:ext uri="{FF2B5EF4-FFF2-40B4-BE49-F238E27FC236}">
                  <a16:creationId xmlns:a16="http://schemas.microsoft.com/office/drawing/2014/main" id="{A64DEF94-4DD7-4459-B162-1115ACAD74B2}"/>
                </a:ext>
              </a:extLst>
            </p:cNvPr>
            <p:cNvSpPr txBox="1"/>
            <p:nvPr/>
          </p:nvSpPr>
          <p:spPr>
            <a:xfrm>
              <a:off x="7748362" y="861391"/>
              <a:ext cx="400110" cy="740393"/>
            </a:xfrm>
            <a:prstGeom prst="rect">
              <a:avLst/>
            </a:prstGeom>
            <a:noFill/>
          </p:spPr>
          <p:txBody>
            <a:bodyPr vert="vert270" wrap="square" rtlCol="0">
              <a:spAutoFit/>
            </a:bodyPr>
            <a:lstStyle/>
            <a:p>
              <a:r>
                <a:rPr lang="en-US" sz="1400" b="1" dirty="0">
                  <a:solidFill>
                    <a:schemeClr val="bg1">
                      <a:lumMod val="50000"/>
                    </a:schemeClr>
                  </a:solidFill>
                  <a:latin typeface="Century Gothic" panose="020B0502020202020204" pitchFamily="34" charset="0"/>
                </a:rPr>
                <a:t>MAY</a:t>
              </a:r>
            </a:p>
          </p:txBody>
        </p:sp>
      </p:grpSp>
      <p:sp>
        <p:nvSpPr>
          <p:cNvPr id="62" name="TextBox 61">
            <a:extLst>
              <a:ext uri="{FF2B5EF4-FFF2-40B4-BE49-F238E27FC236}">
                <a16:creationId xmlns:a16="http://schemas.microsoft.com/office/drawing/2014/main" id="{AD8F07F9-57E4-4872-A314-3432F7F87DAA}"/>
              </a:ext>
            </a:extLst>
          </p:cNvPr>
          <p:cNvSpPr txBox="1"/>
          <p:nvPr/>
        </p:nvSpPr>
        <p:spPr>
          <a:xfrm>
            <a:off x="290286" y="126193"/>
            <a:ext cx="11582400" cy="646331"/>
          </a:xfrm>
          <a:prstGeom prst="rect">
            <a:avLst/>
          </a:prstGeom>
          <a:noFill/>
        </p:spPr>
        <p:txBody>
          <a:bodyPr wrap="square" rtlCol="0">
            <a:spAutoFit/>
          </a:bodyPr>
          <a:lstStyle/>
          <a:p>
            <a:pPr algn="ctr"/>
            <a:r>
              <a:rPr lang="en-US" sz="3600" b="1" dirty="0">
                <a:solidFill>
                  <a:srgbClr val="0070C0"/>
                </a:solidFill>
                <a:latin typeface="Century Gothic" panose="020B0502020202020204" pitchFamily="34" charset="0"/>
              </a:rPr>
              <a:t>PROJECT TIMELINE </a:t>
            </a:r>
            <a:r>
              <a:rPr lang="en-US" sz="3600" b="1" dirty="0">
                <a:solidFill>
                  <a:schemeClr val="bg1">
                    <a:lumMod val="50000"/>
                  </a:schemeClr>
                </a:solidFill>
                <a:latin typeface="Century Gothic" panose="020B0502020202020204" pitchFamily="34" charset="0"/>
              </a:rPr>
              <a:t>– </a:t>
            </a:r>
            <a:r>
              <a:rPr lang="en-US" sz="3600" b="1" dirty="0">
                <a:latin typeface="Century Gothic" panose="020B0502020202020204" pitchFamily="34" charset="0"/>
              </a:rPr>
              <a:t>GANTT CHART</a:t>
            </a:r>
          </a:p>
        </p:txBody>
      </p:sp>
      <p:sp>
        <p:nvSpPr>
          <p:cNvPr id="71" name="TextBox 70">
            <a:extLst>
              <a:ext uri="{FF2B5EF4-FFF2-40B4-BE49-F238E27FC236}">
                <a16:creationId xmlns:a16="http://schemas.microsoft.com/office/drawing/2014/main" id="{D048988D-DADC-4306-840C-0972B1A3784C}"/>
              </a:ext>
            </a:extLst>
          </p:cNvPr>
          <p:cNvSpPr txBox="1"/>
          <p:nvPr/>
        </p:nvSpPr>
        <p:spPr>
          <a:xfrm>
            <a:off x="-160196" y="2502113"/>
            <a:ext cx="1737360" cy="307777"/>
          </a:xfrm>
          <a:prstGeom prst="rect">
            <a:avLst/>
          </a:prstGeom>
          <a:noFill/>
        </p:spPr>
        <p:txBody>
          <a:bodyPr wrap="square" rtlCol="0">
            <a:spAutoFit/>
          </a:bodyPr>
          <a:lstStyle/>
          <a:p>
            <a:pPr algn="ctr"/>
            <a:r>
              <a:rPr lang="en-US" sz="1400" b="1" dirty="0">
                <a:solidFill>
                  <a:srgbClr val="EDC951"/>
                </a:solidFill>
                <a:latin typeface="Century Gothic" panose="020B0502020202020204" pitchFamily="34" charset="0"/>
              </a:rPr>
              <a:t> Analysis</a:t>
            </a:r>
          </a:p>
        </p:txBody>
      </p:sp>
      <p:sp>
        <p:nvSpPr>
          <p:cNvPr id="23" name="Rectangle: Rounded Corners 22">
            <a:extLst>
              <a:ext uri="{FF2B5EF4-FFF2-40B4-BE49-F238E27FC236}">
                <a16:creationId xmlns:a16="http://schemas.microsoft.com/office/drawing/2014/main" id="{7FFCB283-F714-446E-8B3E-AF00110FBC4E}"/>
              </a:ext>
            </a:extLst>
          </p:cNvPr>
          <p:cNvSpPr/>
          <p:nvPr/>
        </p:nvSpPr>
        <p:spPr>
          <a:xfrm>
            <a:off x="1936137" y="1852360"/>
            <a:ext cx="9792031" cy="369090"/>
          </a:xfrm>
          <a:prstGeom prst="roundRect">
            <a:avLst>
              <a:gd name="adj" fmla="val 50000"/>
            </a:avLst>
          </a:prstGeom>
          <a:solidFill>
            <a:schemeClr val="accent5">
              <a:lumMod val="20000"/>
              <a:lumOff val="80000"/>
            </a:schemeClr>
          </a:solidFill>
          <a:ln>
            <a:noFill/>
          </a:ln>
          <a:effectLst>
            <a:innerShdw blurRad="12700" dist="25400" dir="162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6FABDD25-D326-4CC4-8424-61B880D23FF2}"/>
              </a:ext>
            </a:extLst>
          </p:cNvPr>
          <p:cNvSpPr/>
          <p:nvPr/>
        </p:nvSpPr>
        <p:spPr>
          <a:xfrm>
            <a:off x="1936137" y="1852360"/>
            <a:ext cx="830323" cy="369090"/>
          </a:xfrm>
          <a:prstGeom prst="roundRect">
            <a:avLst>
              <a:gd name="adj" fmla="val 50000"/>
            </a:avLst>
          </a:prstGeom>
          <a:solidFill>
            <a:srgbClr val="EDC95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10 days</a:t>
            </a:r>
          </a:p>
        </p:txBody>
      </p:sp>
      <p:sp>
        <p:nvSpPr>
          <p:cNvPr id="31" name="Oval 30">
            <a:extLst>
              <a:ext uri="{FF2B5EF4-FFF2-40B4-BE49-F238E27FC236}">
                <a16:creationId xmlns:a16="http://schemas.microsoft.com/office/drawing/2014/main" id="{2633DC9C-C04A-46EE-9C30-04677E0C297E}"/>
              </a:ext>
            </a:extLst>
          </p:cNvPr>
          <p:cNvSpPr/>
          <p:nvPr/>
        </p:nvSpPr>
        <p:spPr>
          <a:xfrm>
            <a:off x="2002812" y="1943056"/>
            <a:ext cx="148845" cy="144566"/>
          </a:xfrm>
          <a:prstGeom prst="ellipse">
            <a:avLst/>
          </a:prstGeom>
          <a:solidFill>
            <a:schemeClr val="bg1"/>
          </a:solidFill>
          <a:ln>
            <a:noFill/>
          </a:ln>
          <a:effectLst>
            <a:outerShdw blurRad="50800" dist="38100" dir="8100000" algn="tr" rotWithShape="0">
              <a:prstClr val="black">
                <a:alpha val="40000"/>
              </a:prstClr>
            </a:outerShdw>
          </a:effectLst>
          <a:scene3d>
            <a:camera prst="orthographicFront"/>
            <a:lightRig rig="brightRoom"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3D37903C-3433-41EB-91D6-BF19EF050D28}"/>
              </a:ext>
            </a:extLst>
          </p:cNvPr>
          <p:cNvSpPr txBox="1"/>
          <p:nvPr/>
        </p:nvSpPr>
        <p:spPr>
          <a:xfrm>
            <a:off x="8612351" y="1914916"/>
            <a:ext cx="3006528" cy="253916"/>
          </a:xfrm>
          <a:prstGeom prst="rect">
            <a:avLst/>
          </a:prstGeom>
          <a:noFill/>
        </p:spPr>
        <p:txBody>
          <a:bodyPr wrap="square" rtlCol="0">
            <a:spAutoFit/>
          </a:bodyPr>
          <a:lstStyle/>
          <a:p>
            <a:pPr algn="r"/>
            <a:r>
              <a:rPr lang="en-US" sz="1050" dirty="0">
                <a:solidFill>
                  <a:schemeClr val="tx1">
                    <a:lumMod val="50000"/>
                    <a:lumOff val="50000"/>
                  </a:schemeClr>
                </a:solidFill>
                <a:latin typeface="Century Gothic" panose="020B0502020202020204" pitchFamily="34" charset="0"/>
              </a:rPr>
              <a:t>15/10/22 – 25/10/22</a:t>
            </a:r>
          </a:p>
        </p:txBody>
      </p:sp>
      <p:sp>
        <p:nvSpPr>
          <p:cNvPr id="53" name="Rectangle: Rounded Corners 52">
            <a:extLst>
              <a:ext uri="{FF2B5EF4-FFF2-40B4-BE49-F238E27FC236}">
                <a16:creationId xmlns:a16="http://schemas.microsoft.com/office/drawing/2014/main" id="{5F204AAC-52E5-4DF6-AE7F-F89B85E33485}"/>
              </a:ext>
            </a:extLst>
          </p:cNvPr>
          <p:cNvSpPr/>
          <p:nvPr/>
        </p:nvSpPr>
        <p:spPr>
          <a:xfrm>
            <a:off x="1908691" y="2452410"/>
            <a:ext cx="9792031" cy="369090"/>
          </a:xfrm>
          <a:prstGeom prst="roundRect">
            <a:avLst>
              <a:gd name="adj" fmla="val 50000"/>
            </a:avLst>
          </a:prstGeom>
          <a:solidFill>
            <a:schemeClr val="accent5">
              <a:lumMod val="20000"/>
              <a:lumOff val="80000"/>
            </a:schemeClr>
          </a:solidFill>
          <a:ln>
            <a:noFill/>
          </a:ln>
          <a:effectLst>
            <a:innerShdw blurRad="12700" dist="25400" dir="162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D7363D25-6268-41CB-A586-6D9286D9A25B}"/>
              </a:ext>
            </a:extLst>
          </p:cNvPr>
          <p:cNvSpPr/>
          <p:nvPr/>
        </p:nvSpPr>
        <p:spPr>
          <a:xfrm>
            <a:off x="1894801" y="3640955"/>
            <a:ext cx="9792031" cy="369090"/>
          </a:xfrm>
          <a:prstGeom prst="roundRect">
            <a:avLst>
              <a:gd name="adj" fmla="val 50000"/>
            </a:avLst>
          </a:prstGeom>
          <a:solidFill>
            <a:schemeClr val="accent5">
              <a:lumMod val="20000"/>
              <a:lumOff val="80000"/>
            </a:schemeClr>
          </a:solidFill>
          <a:ln>
            <a:noFill/>
          </a:ln>
          <a:effectLst>
            <a:innerShdw blurRad="12700" dist="25400" dir="162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C61161CE-FC9B-441C-AA08-EC2EE228681F}"/>
              </a:ext>
            </a:extLst>
          </p:cNvPr>
          <p:cNvSpPr/>
          <p:nvPr/>
        </p:nvSpPr>
        <p:spPr>
          <a:xfrm>
            <a:off x="1894800" y="4233193"/>
            <a:ext cx="9792031" cy="369090"/>
          </a:xfrm>
          <a:prstGeom prst="roundRect">
            <a:avLst>
              <a:gd name="adj" fmla="val 50000"/>
            </a:avLst>
          </a:prstGeom>
          <a:solidFill>
            <a:schemeClr val="accent5">
              <a:lumMod val="20000"/>
              <a:lumOff val="80000"/>
            </a:schemeClr>
          </a:solidFill>
          <a:ln>
            <a:noFill/>
          </a:ln>
          <a:effectLst>
            <a:innerShdw blurRad="12700" dist="25400" dir="162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6910767B-0022-448B-B578-922F94C1F54F}"/>
              </a:ext>
            </a:extLst>
          </p:cNvPr>
          <p:cNvSpPr/>
          <p:nvPr/>
        </p:nvSpPr>
        <p:spPr>
          <a:xfrm>
            <a:off x="1908691" y="4825431"/>
            <a:ext cx="9792031" cy="369090"/>
          </a:xfrm>
          <a:prstGeom prst="roundRect">
            <a:avLst>
              <a:gd name="adj" fmla="val 50000"/>
            </a:avLst>
          </a:prstGeom>
          <a:solidFill>
            <a:schemeClr val="accent5">
              <a:lumMod val="20000"/>
              <a:lumOff val="80000"/>
            </a:schemeClr>
          </a:solidFill>
          <a:ln>
            <a:noFill/>
          </a:ln>
          <a:effectLst>
            <a:innerShdw blurRad="12700" dist="25400" dir="162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A5EB0F56-E999-4C0A-B099-1A0ADCD57E45}"/>
              </a:ext>
            </a:extLst>
          </p:cNvPr>
          <p:cNvSpPr/>
          <p:nvPr/>
        </p:nvSpPr>
        <p:spPr>
          <a:xfrm>
            <a:off x="1926314" y="5425481"/>
            <a:ext cx="9792031" cy="369090"/>
          </a:xfrm>
          <a:prstGeom prst="roundRect">
            <a:avLst>
              <a:gd name="adj" fmla="val 50000"/>
            </a:avLst>
          </a:prstGeom>
          <a:solidFill>
            <a:schemeClr val="accent5">
              <a:lumMod val="20000"/>
              <a:lumOff val="80000"/>
            </a:schemeClr>
          </a:solidFill>
          <a:ln>
            <a:noFill/>
          </a:ln>
          <a:effectLst>
            <a:innerShdw blurRad="12700" dist="25400" dir="162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Rounded Corners 67">
            <a:extLst>
              <a:ext uri="{FF2B5EF4-FFF2-40B4-BE49-F238E27FC236}">
                <a16:creationId xmlns:a16="http://schemas.microsoft.com/office/drawing/2014/main" id="{1424545D-B7E8-4C3A-A407-6D3117E32BCC}"/>
              </a:ext>
            </a:extLst>
          </p:cNvPr>
          <p:cNvSpPr/>
          <p:nvPr/>
        </p:nvSpPr>
        <p:spPr>
          <a:xfrm>
            <a:off x="1894800" y="5982400"/>
            <a:ext cx="9792031" cy="369090"/>
          </a:xfrm>
          <a:prstGeom prst="roundRect">
            <a:avLst>
              <a:gd name="adj" fmla="val 50000"/>
            </a:avLst>
          </a:prstGeom>
          <a:solidFill>
            <a:schemeClr val="accent5">
              <a:lumMod val="20000"/>
              <a:lumOff val="80000"/>
            </a:schemeClr>
          </a:solidFill>
          <a:ln>
            <a:noFill/>
          </a:ln>
          <a:effectLst>
            <a:innerShdw blurRad="12700" dist="25400" dir="162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Rounded Corners 69">
            <a:extLst>
              <a:ext uri="{FF2B5EF4-FFF2-40B4-BE49-F238E27FC236}">
                <a16:creationId xmlns:a16="http://schemas.microsoft.com/office/drawing/2014/main" id="{04021860-FBA9-43AA-8E96-9D4014FFA8B1}"/>
              </a:ext>
            </a:extLst>
          </p:cNvPr>
          <p:cNvSpPr/>
          <p:nvPr/>
        </p:nvSpPr>
        <p:spPr>
          <a:xfrm>
            <a:off x="1894802" y="3047430"/>
            <a:ext cx="9792031" cy="369090"/>
          </a:xfrm>
          <a:prstGeom prst="roundRect">
            <a:avLst>
              <a:gd name="adj" fmla="val 50000"/>
            </a:avLst>
          </a:prstGeom>
          <a:solidFill>
            <a:schemeClr val="accent5">
              <a:lumMod val="20000"/>
              <a:lumOff val="80000"/>
            </a:schemeClr>
          </a:solidFill>
          <a:ln>
            <a:noFill/>
          </a:ln>
          <a:effectLst>
            <a:innerShdw blurRad="12700" dist="25400" dir="162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Rounded Corners 71">
            <a:extLst>
              <a:ext uri="{FF2B5EF4-FFF2-40B4-BE49-F238E27FC236}">
                <a16:creationId xmlns:a16="http://schemas.microsoft.com/office/drawing/2014/main" id="{149144B7-C4F7-4D1C-9349-B1E61273D7FE}"/>
              </a:ext>
            </a:extLst>
          </p:cNvPr>
          <p:cNvSpPr/>
          <p:nvPr/>
        </p:nvSpPr>
        <p:spPr>
          <a:xfrm>
            <a:off x="2675020" y="2452407"/>
            <a:ext cx="904630" cy="369090"/>
          </a:xfrm>
          <a:prstGeom prst="roundRect">
            <a:avLst>
              <a:gd name="adj" fmla="val 50000"/>
            </a:avLst>
          </a:prstGeom>
          <a:solidFill>
            <a:srgbClr val="EDC95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25 days</a:t>
            </a:r>
          </a:p>
        </p:txBody>
      </p:sp>
      <p:sp>
        <p:nvSpPr>
          <p:cNvPr id="73" name="Rectangle: Rounded Corners 72">
            <a:extLst>
              <a:ext uri="{FF2B5EF4-FFF2-40B4-BE49-F238E27FC236}">
                <a16:creationId xmlns:a16="http://schemas.microsoft.com/office/drawing/2014/main" id="{0B4B05FA-426C-4FAD-84E0-D099614387E8}"/>
              </a:ext>
            </a:extLst>
          </p:cNvPr>
          <p:cNvSpPr/>
          <p:nvPr/>
        </p:nvSpPr>
        <p:spPr>
          <a:xfrm>
            <a:off x="3505200" y="3041167"/>
            <a:ext cx="992155" cy="369090"/>
          </a:xfrm>
          <a:prstGeom prst="roundRect">
            <a:avLst>
              <a:gd name="adj" fmla="val 50000"/>
            </a:avLst>
          </a:prstGeom>
          <a:solidFill>
            <a:srgbClr val="EB684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20 days</a:t>
            </a:r>
          </a:p>
        </p:txBody>
      </p:sp>
      <p:sp>
        <p:nvSpPr>
          <p:cNvPr id="74" name="Rectangle: Rounded Corners 73">
            <a:extLst>
              <a:ext uri="{FF2B5EF4-FFF2-40B4-BE49-F238E27FC236}">
                <a16:creationId xmlns:a16="http://schemas.microsoft.com/office/drawing/2014/main" id="{70BB495F-92F8-4683-9D6D-38C684554CA1}"/>
              </a:ext>
            </a:extLst>
          </p:cNvPr>
          <p:cNvSpPr/>
          <p:nvPr/>
        </p:nvSpPr>
        <p:spPr>
          <a:xfrm>
            <a:off x="4411151" y="3635658"/>
            <a:ext cx="1501969" cy="369090"/>
          </a:xfrm>
          <a:prstGeom prst="roundRect">
            <a:avLst>
              <a:gd name="adj" fmla="val 50000"/>
            </a:avLst>
          </a:prstGeom>
          <a:solidFill>
            <a:srgbClr val="EB684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40 days</a:t>
            </a:r>
          </a:p>
        </p:txBody>
      </p:sp>
      <p:sp>
        <p:nvSpPr>
          <p:cNvPr id="75" name="Rectangle: Rounded Corners 74">
            <a:extLst>
              <a:ext uri="{FF2B5EF4-FFF2-40B4-BE49-F238E27FC236}">
                <a16:creationId xmlns:a16="http://schemas.microsoft.com/office/drawing/2014/main" id="{76FA004E-6A34-4F76-AF60-4A1AB2693CA3}"/>
              </a:ext>
            </a:extLst>
          </p:cNvPr>
          <p:cNvSpPr/>
          <p:nvPr/>
        </p:nvSpPr>
        <p:spPr>
          <a:xfrm>
            <a:off x="5763113" y="4232527"/>
            <a:ext cx="1154933" cy="369090"/>
          </a:xfrm>
          <a:prstGeom prst="roundRect">
            <a:avLst>
              <a:gd name="adj" fmla="val 50000"/>
            </a:avLst>
          </a:prstGeom>
          <a:solidFill>
            <a:srgbClr val="4F372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30 days</a:t>
            </a:r>
          </a:p>
        </p:txBody>
      </p:sp>
      <p:sp>
        <p:nvSpPr>
          <p:cNvPr id="76" name="Rectangle: Rounded Corners 75">
            <a:extLst>
              <a:ext uri="{FF2B5EF4-FFF2-40B4-BE49-F238E27FC236}">
                <a16:creationId xmlns:a16="http://schemas.microsoft.com/office/drawing/2014/main" id="{AD21D612-205F-413C-A24A-4CBE39BF64B8}"/>
              </a:ext>
            </a:extLst>
          </p:cNvPr>
          <p:cNvSpPr/>
          <p:nvPr/>
        </p:nvSpPr>
        <p:spPr>
          <a:xfrm>
            <a:off x="6832152" y="4816864"/>
            <a:ext cx="2654748" cy="369090"/>
          </a:xfrm>
          <a:prstGeom prst="roundRect">
            <a:avLst>
              <a:gd name="adj" fmla="val 50000"/>
            </a:avLst>
          </a:prstGeom>
          <a:solidFill>
            <a:srgbClr val="4F372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90 days</a:t>
            </a:r>
          </a:p>
        </p:txBody>
      </p:sp>
      <p:sp>
        <p:nvSpPr>
          <p:cNvPr id="77" name="Rectangle: Rounded Corners 76">
            <a:extLst>
              <a:ext uri="{FF2B5EF4-FFF2-40B4-BE49-F238E27FC236}">
                <a16:creationId xmlns:a16="http://schemas.microsoft.com/office/drawing/2014/main" id="{C37F2838-6825-46DE-8845-03BDDB5C5FAA}"/>
              </a:ext>
            </a:extLst>
          </p:cNvPr>
          <p:cNvSpPr/>
          <p:nvPr/>
        </p:nvSpPr>
        <p:spPr>
          <a:xfrm>
            <a:off x="9393944" y="5426404"/>
            <a:ext cx="830323" cy="369090"/>
          </a:xfrm>
          <a:prstGeom prst="roundRect">
            <a:avLst>
              <a:gd name="adj" fmla="val 50000"/>
            </a:avLst>
          </a:prstGeom>
          <a:solidFill>
            <a:srgbClr val="03A0B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10 days</a:t>
            </a:r>
          </a:p>
        </p:txBody>
      </p:sp>
      <p:sp>
        <p:nvSpPr>
          <p:cNvPr id="78" name="Rectangle: Rounded Corners 77">
            <a:extLst>
              <a:ext uri="{FF2B5EF4-FFF2-40B4-BE49-F238E27FC236}">
                <a16:creationId xmlns:a16="http://schemas.microsoft.com/office/drawing/2014/main" id="{FB38F84A-B8D1-400C-BDA9-BBB67492C35E}"/>
              </a:ext>
            </a:extLst>
          </p:cNvPr>
          <p:cNvSpPr/>
          <p:nvPr/>
        </p:nvSpPr>
        <p:spPr>
          <a:xfrm>
            <a:off x="1889906" y="5981373"/>
            <a:ext cx="8330622" cy="369090"/>
          </a:xfrm>
          <a:prstGeom prst="roundRect">
            <a:avLst>
              <a:gd name="adj" fmla="val 50000"/>
            </a:avLst>
          </a:prstGeom>
          <a:solidFill>
            <a:srgbClr val="0099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225 days</a:t>
            </a:r>
          </a:p>
        </p:txBody>
      </p:sp>
      <p:sp>
        <p:nvSpPr>
          <p:cNvPr id="88" name="TextBox 87">
            <a:extLst>
              <a:ext uri="{FF2B5EF4-FFF2-40B4-BE49-F238E27FC236}">
                <a16:creationId xmlns:a16="http://schemas.microsoft.com/office/drawing/2014/main" id="{D2908F79-681C-4022-A916-D9B18428E6FD}"/>
              </a:ext>
            </a:extLst>
          </p:cNvPr>
          <p:cNvSpPr txBox="1"/>
          <p:nvPr/>
        </p:nvSpPr>
        <p:spPr>
          <a:xfrm>
            <a:off x="-39620" y="3582940"/>
            <a:ext cx="173736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B6841"/>
                </a:solidFill>
                <a:effectLst/>
                <a:uLnTx/>
                <a:uFillTx/>
                <a:latin typeface="Century Gothic" panose="020B0502020202020204" pitchFamily="34" charset="0"/>
                <a:ea typeface="+mn-ea"/>
                <a:cs typeface="+mn-cs"/>
              </a:rPr>
              <a:t>Mobile</a:t>
            </a:r>
            <a:r>
              <a:rPr kumimoji="0" lang="en-US" sz="1400" b="1" i="0" u="none" strike="noStrike" kern="1200" cap="none" spc="0" normalizeH="0" baseline="0" noProof="0" dirty="0">
                <a:ln>
                  <a:noFill/>
                </a:ln>
                <a:solidFill>
                  <a:srgbClr val="CC2A36"/>
                </a:solidFill>
                <a:effectLst/>
                <a:uLnTx/>
                <a:uFillTx/>
                <a:latin typeface="Century Gothic" panose="020B0502020202020204" pitchFamily="34" charset="0"/>
                <a:ea typeface="+mn-ea"/>
                <a:cs typeface="+mn-cs"/>
              </a:rPr>
              <a:t> </a:t>
            </a:r>
            <a:r>
              <a:rPr kumimoji="0" lang="en-US" sz="1400" b="1" i="0" u="none" strike="noStrike" kern="1200" cap="none" spc="0" normalizeH="0" baseline="0" noProof="0" dirty="0">
                <a:ln>
                  <a:noFill/>
                </a:ln>
                <a:solidFill>
                  <a:srgbClr val="EB6841"/>
                </a:solidFill>
                <a:effectLst/>
                <a:uLnTx/>
                <a:uFillTx/>
                <a:latin typeface="Century Gothic" panose="020B0502020202020204" pitchFamily="34" charset="0"/>
                <a:ea typeface="+mn-ea"/>
                <a:cs typeface="+mn-cs"/>
              </a:rPr>
              <a:t>Implementation</a:t>
            </a:r>
            <a:r>
              <a:rPr kumimoji="0" lang="en-US" sz="1400" b="1" i="0" u="none" strike="noStrike" kern="1200" cap="none" spc="0" normalizeH="0" baseline="0" noProof="0" dirty="0">
                <a:ln>
                  <a:noFill/>
                </a:ln>
                <a:solidFill>
                  <a:srgbClr val="CC2A36"/>
                </a:solidFill>
                <a:effectLst/>
                <a:uLnTx/>
                <a:uFillTx/>
                <a:latin typeface="Century Gothic" panose="020B0502020202020204" pitchFamily="34" charset="0"/>
                <a:ea typeface="+mn-ea"/>
                <a:cs typeface="+mn-cs"/>
              </a:rPr>
              <a:t> </a:t>
            </a:r>
          </a:p>
        </p:txBody>
      </p:sp>
      <p:sp>
        <p:nvSpPr>
          <p:cNvPr id="91" name="TextBox 90">
            <a:extLst>
              <a:ext uri="{FF2B5EF4-FFF2-40B4-BE49-F238E27FC236}">
                <a16:creationId xmlns:a16="http://schemas.microsoft.com/office/drawing/2014/main" id="{1F6DB10E-594F-463D-A308-536816C1CA6A}"/>
              </a:ext>
            </a:extLst>
          </p:cNvPr>
          <p:cNvSpPr txBox="1"/>
          <p:nvPr/>
        </p:nvSpPr>
        <p:spPr>
          <a:xfrm>
            <a:off x="8612351" y="2523426"/>
            <a:ext cx="3006528" cy="253916"/>
          </a:xfrm>
          <a:prstGeom prst="rect">
            <a:avLst/>
          </a:prstGeom>
          <a:noFill/>
        </p:spPr>
        <p:txBody>
          <a:bodyPr wrap="square" rtlCol="0">
            <a:spAutoFit/>
          </a:bodyPr>
          <a:lstStyle/>
          <a:p>
            <a:pPr algn="r"/>
            <a:r>
              <a:rPr lang="en-US" sz="1050" dirty="0">
                <a:solidFill>
                  <a:schemeClr val="tx1">
                    <a:lumMod val="50000"/>
                    <a:lumOff val="50000"/>
                  </a:schemeClr>
                </a:solidFill>
                <a:latin typeface="Century Gothic" panose="020B0502020202020204" pitchFamily="34" charset="0"/>
              </a:rPr>
              <a:t>26/10/22 – 20/11/22</a:t>
            </a:r>
          </a:p>
        </p:txBody>
      </p:sp>
      <p:sp>
        <p:nvSpPr>
          <p:cNvPr id="92" name="TextBox 91">
            <a:extLst>
              <a:ext uri="{FF2B5EF4-FFF2-40B4-BE49-F238E27FC236}">
                <a16:creationId xmlns:a16="http://schemas.microsoft.com/office/drawing/2014/main" id="{BEE5393B-EF29-4BB5-A252-CE6E014824F5}"/>
              </a:ext>
            </a:extLst>
          </p:cNvPr>
          <p:cNvSpPr txBox="1"/>
          <p:nvPr/>
        </p:nvSpPr>
        <p:spPr>
          <a:xfrm>
            <a:off x="8612351" y="3113235"/>
            <a:ext cx="3006528" cy="253916"/>
          </a:xfrm>
          <a:prstGeom prst="rect">
            <a:avLst/>
          </a:prstGeom>
          <a:noFill/>
        </p:spPr>
        <p:txBody>
          <a:bodyPr wrap="square" rtlCol="0">
            <a:spAutoFit/>
          </a:bodyPr>
          <a:lstStyle/>
          <a:p>
            <a:pPr algn="r"/>
            <a:r>
              <a:rPr lang="en-US" sz="1050" dirty="0">
                <a:solidFill>
                  <a:schemeClr val="tx1">
                    <a:lumMod val="50000"/>
                    <a:lumOff val="50000"/>
                  </a:schemeClr>
                </a:solidFill>
                <a:latin typeface="Century Gothic" panose="020B0502020202020204" pitchFamily="34" charset="0"/>
              </a:rPr>
              <a:t>21/11/22 – 10/12/22</a:t>
            </a:r>
          </a:p>
        </p:txBody>
      </p:sp>
      <p:sp>
        <p:nvSpPr>
          <p:cNvPr id="93" name="TextBox 92">
            <a:extLst>
              <a:ext uri="{FF2B5EF4-FFF2-40B4-BE49-F238E27FC236}">
                <a16:creationId xmlns:a16="http://schemas.microsoft.com/office/drawing/2014/main" id="{468431D5-20CF-4FC3-87C6-E9527614051A}"/>
              </a:ext>
            </a:extLst>
          </p:cNvPr>
          <p:cNvSpPr txBox="1"/>
          <p:nvPr/>
        </p:nvSpPr>
        <p:spPr>
          <a:xfrm>
            <a:off x="8612351" y="3704445"/>
            <a:ext cx="3006528" cy="415498"/>
          </a:xfrm>
          <a:prstGeom prst="rect">
            <a:avLst/>
          </a:prstGeom>
          <a:noFill/>
        </p:spPr>
        <p:txBody>
          <a:bodyPr wrap="square" rtlCol="0">
            <a:spAutoFit/>
          </a:bodyPr>
          <a:lstStyle/>
          <a:p>
            <a:pPr algn="r"/>
            <a:r>
              <a:rPr lang="en-US" sz="1050" dirty="0">
                <a:solidFill>
                  <a:schemeClr val="tx1">
                    <a:lumMod val="50000"/>
                    <a:lumOff val="50000"/>
                  </a:schemeClr>
                </a:solidFill>
                <a:latin typeface="Century Gothic" panose="020B0502020202020204" pitchFamily="34" charset="0"/>
              </a:rPr>
              <a:t>11/12/22 – 20/1/23</a:t>
            </a:r>
          </a:p>
          <a:p>
            <a:pPr algn="r"/>
            <a:endParaRPr lang="en-US" sz="1050" dirty="0">
              <a:solidFill>
                <a:schemeClr val="tx1">
                  <a:lumMod val="50000"/>
                  <a:lumOff val="50000"/>
                </a:schemeClr>
              </a:solidFill>
              <a:latin typeface="Century Gothic" panose="020B0502020202020204" pitchFamily="34" charset="0"/>
            </a:endParaRPr>
          </a:p>
        </p:txBody>
      </p:sp>
      <p:sp>
        <p:nvSpPr>
          <p:cNvPr id="94" name="TextBox 93">
            <a:extLst>
              <a:ext uri="{FF2B5EF4-FFF2-40B4-BE49-F238E27FC236}">
                <a16:creationId xmlns:a16="http://schemas.microsoft.com/office/drawing/2014/main" id="{19332622-7E7D-4372-B92A-AC7B9F78AD4D}"/>
              </a:ext>
            </a:extLst>
          </p:cNvPr>
          <p:cNvSpPr txBox="1"/>
          <p:nvPr/>
        </p:nvSpPr>
        <p:spPr>
          <a:xfrm>
            <a:off x="8602826" y="4269634"/>
            <a:ext cx="3006528" cy="253916"/>
          </a:xfrm>
          <a:prstGeom prst="rect">
            <a:avLst/>
          </a:prstGeom>
          <a:noFill/>
        </p:spPr>
        <p:txBody>
          <a:bodyPr wrap="square" rtlCol="0">
            <a:spAutoFit/>
          </a:bodyPr>
          <a:lstStyle/>
          <a:p>
            <a:pPr algn="r"/>
            <a:r>
              <a:rPr lang="en-US" sz="1050" dirty="0">
                <a:solidFill>
                  <a:schemeClr val="tx1">
                    <a:lumMod val="50000"/>
                    <a:lumOff val="50000"/>
                  </a:schemeClr>
                </a:solidFill>
                <a:latin typeface="Century Gothic" panose="020B0502020202020204" pitchFamily="34" charset="0"/>
              </a:rPr>
              <a:t>21/1/23 – 10/2/23</a:t>
            </a:r>
          </a:p>
        </p:txBody>
      </p:sp>
      <p:sp>
        <p:nvSpPr>
          <p:cNvPr id="95" name="TextBox 94">
            <a:extLst>
              <a:ext uri="{FF2B5EF4-FFF2-40B4-BE49-F238E27FC236}">
                <a16:creationId xmlns:a16="http://schemas.microsoft.com/office/drawing/2014/main" id="{C2BF5EAE-CE35-4A1D-B2DB-16179CE391CA}"/>
              </a:ext>
            </a:extLst>
          </p:cNvPr>
          <p:cNvSpPr txBox="1"/>
          <p:nvPr/>
        </p:nvSpPr>
        <p:spPr>
          <a:xfrm>
            <a:off x="10153649" y="4906865"/>
            <a:ext cx="1465229" cy="253916"/>
          </a:xfrm>
          <a:prstGeom prst="rect">
            <a:avLst/>
          </a:prstGeom>
          <a:noFill/>
        </p:spPr>
        <p:txBody>
          <a:bodyPr wrap="square" rtlCol="0">
            <a:spAutoFit/>
          </a:bodyPr>
          <a:lstStyle/>
          <a:p>
            <a:pPr algn="r"/>
            <a:r>
              <a:rPr lang="en-US" sz="1050" dirty="0">
                <a:solidFill>
                  <a:schemeClr val="tx1">
                    <a:lumMod val="50000"/>
                    <a:lumOff val="50000"/>
                  </a:schemeClr>
                </a:solidFill>
                <a:latin typeface="Century Gothic" panose="020B0502020202020204" pitchFamily="34" charset="0"/>
              </a:rPr>
              <a:t>11/2/23 – 11/5/23</a:t>
            </a:r>
          </a:p>
        </p:txBody>
      </p:sp>
      <p:sp>
        <p:nvSpPr>
          <p:cNvPr id="97" name="TextBox 96">
            <a:extLst>
              <a:ext uri="{FF2B5EF4-FFF2-40B4-BE49-F238E27FC236}">
                <a16:creationId xmlns:a16="http://schemas.microsoft.com/office/drawing/2014/main" id="{47128A02-3B20-4D2E-A1AC-40EA3FCBEE8E}"/>
              </a:ext>
            </a:extLst>
          </p:cNvPr>
          <p:cNvSpPr txBox="1"/>
          <p:nvPr/>
        </p:nvSpPr>
        <p:spPr>
          <a:xfrm>
            <a:off x="10224267" y="5528853"/>
            <a:ext cx="1360940" cy="253916"/>
          </a:xfrm>
          <a:prstGeom prst="rect">
            <a:avLst/>
          </a:prstGeom>
          <a:noFill/>
        </p:spPr>
        <p:txBody>
          <a:bodyPr wrap="square" rtlCol="0">
            <a:spAutoFit/>
          </a:bodyPr>
          <a:lstStyle/>
          <a:p>
            <a:pPr algn="r"/>
            <a:r>
              <a:rPr lang="en-US" sz="1050" dirty="0">
                <a:solidFill>
                  <a:schemeClr val="tx1">
                    <a:lumMod val="50000"/>
                    <a:lumOff val="50000"/>
                  </a:schemeClr>
                </a:solidFill>
                <a:latin typeface="Century Gothic" panose="020B0502020202020204" pitchFamily="34" charset="0"/>
              </a:rPr>
              <a:t>12/5/23 – 21/5/23</a:t>
            </a:r>
          </a:p>
        </p:txBody>
      </p:sp>
      <p:sp>
        <p:nvSpPr>
          <p:cNvPr id="98" name="TextBox 97">
            <a:extLst>
              <a:ext uri="{FF2B5EF4-FFF2-40B4-BE49-F238E27FC236}">
                <a16:creationId xmlns:a16="http://schemas.microsoft.com/office/drawing/2014/main" id="{5ACCE411-8A71-412B-8105-7341C43D1AB9}"/>
              </a:ext>
            </a:extLst>
          </p:cNvPr>
          <p:cNvSpPr txBox="1"/>
          <p:nvPr/>
        </p:nvSpPr>
        <p:spPr>
          <a:xfrm>
            <a:off x="10220528" y="6039352"/>
            <a:ext cx="1388826" cy="253916"/>
          </a:xfrm>
          <a:prstGeom prst="rect">
            <a:avLst/>
          </a:prstGeom>
          <a:noFill/>
        </p:spPr>
        <p:txBody>
          <a:bodyPr wrap="square" rtlCol="0">
            <a:spAutoFit/>
          </a:bodyPr>
          <a:lstStyle/>
          <a:p>
            <a:pPr algn="r"/>
            <a:r>
              <a:rPr lang="en-US" sz="1050" dirty="0">
                <a:solidFill>
                  <a:schemeClr val="tx1">
                    <a:lumMod val="50000"/>
                    <a:lumOff val="50000"/>
                  </a:schemeClr>
                </a:solidFill>
                <a:latin typeface="Century Gothic" panose="020B0502020202020204" pitchFamily="34" charset="0"/>
              </a:rPr>
              <a:t>15/10/22 – 21/5/23</a:t>
            </a:r>
          </a:p>
        </p:txBody>
      </p:sp>
      <p:sp>
        <p:nvSpPr>
          <p:cNvPr id="99" name="Oval 98">
            <a:extLst>
              <a:ext uri="{FF2B5EF4-FFF2-40B4-BE49-F238E27FC236}">
                <a16:creationId xmlns:a16="http://schemas.microsoft.com/office/drawing/2014/main" id="{D93096C5-3089-4A22-8227-961D72344382}"/>
              </a:ext>
            </a:extLst>
          </p:cNvPr>
          <p:cNvSpPr/>
          <p:nvPr/>
        </p:nvSpPr>
        <p:spPr>
          <a:xfrm>
            <a:off x="2766460" y="2566707"/>
            <a:ext cx="148845" cy="144566"/>
          </a:xfrm>
          <a:prstGeom prst="ellipse">
            <a:avLst/>
          </a:prstGeom>
          <a:solidFill>
            <a:schemeClr val="bg1"/>
          </a:solidFill>
          <a:ln>
            <a:noFill/>
          </a:ln>
          <a:effectLst>
            <a:outerShdw blurRad="50800" dist="38100" dir="8100000" algn="tr" rotWithShape="0">
              <a:prstClr val="black">
                <a:alpha val="40000"/>
              </a:prstClr>
            </a:outerShdw>
          </a:effectLst>
          <a:scene3d>
            <a:camera prst="orthographicFront"/>
            <a:lightRig rig="brightRoom"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a:extLst>
              <a:ext uri="{FF2B5EF4-FFF2-40B4-BE49-F238E27FC236}">
                <a16:creationId xmlns:a16="http://schemas.microsoft.com/office/drawing/2014/main" id="{1980300A-91BA-4CDD-AE10-A538376ECE7D}"/>
              </a:ext>
            </a:extLst>
          </p:cNvPr>
          <p:cNvSpPr/>
          <p:nvPr/>
        </p:nvSpPr>
        <p:spPr>
          <a:xfrm>
            <a:off x="3579650" y="3170182"/>
            <a:ext cx="148845" cy="144566"/>
          </a:xfrm>
          <a:prstGeom prst="ellipse">
            <a:avLst/>
          </a:prstGeom>
          <a:solidFill>
            <a:schemeClr val="bg1"/>
          </a:solidFill>
          <a:ln>
            <a:noFill/>
          </a:ln>
          <a:effectLst>
            <a:outerShdw blurRad="50800" dist="38100" dir="8100000" algn="tr" rotWithShape="0">
              <a:prstClr val="black">
                <a:alpha val="40000"/>
              </a:prstClr>
            </a:outerShdw>
          </a:effectLst>
          <a:scene3d>
            <a:camera prst="orthographicFront"/>
            <a:lightRig rig="brightRoom"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a:extLst>
              <a:ext uri="{FF2B5EF4-FFF2-40B4-BE49-F238E27FC236}">
                <a16:creationId xmlns:a16="http://schemas.microsoft.com/office/drawing/2014/main" id="{4A248B15-056C-4705-8572-60509BCF6400}"/>
              </a:ext>
            </a:extLst>
          </p:cNvPr>
          <p:cNvSpPr/>
          <p:nvPr/>
        </p:nvSpPr>
        <p:spPr>
          <a:xfrm>
            <a:off x="4535156" y="3770232"/>
            <a:ext cx="148845" cy="144566"/>
          </a:xfrm>
          <a:prstGeom prst="ellipse">
            <a:avLst/>
          </a:prstGeom>
          <a:solidFill>
            <a:schemeClr val="bg1"/>
          </a:solidFill>
          <a:ln>
            <a:noFill/>
          </a:ln>
          <a:effectLst>
            <a:outerShdw blurRad="50800" dist="38100" dir="8100000" algn="tr" rotWithShape="0">
              <a:prstClr val="black">
                <a:alpha val="40000"/>
              </a:prstClr>
            </a:outerShdw>
          </a:effectLst>
          <a:scene3d>
            <a:camera prst="orthographicFront"/>
            <a:lightRig rig="brightRoom"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a:extLst>
              <a:ext uri="{FF2B5EF4-FFF2-40B4-BE49-F238E27FC236}">
                <a16:creationId xmlns:a16="http://schemas.microsoft.com/office/drawing/2014/main" id="{2668E668-92BF-4829-B33A-32C7745969AE}"/>
              </a:ext>
            </a:extLst>
          </p:cNvPr>
          <p:cNvSpPr/>
          <p:nvPr/>
        </p:nvSpPr>
        <p:spPr>
          <a:xfrm>
            <a:off x="5881242" y="4363839"/>
            <a:ext cx="148845" cy="144566"/>
          </a:xfrm>
          <a:prstGeom prst="ellipse">
            <a:avLst/>
          </a:prstGeom>
          <a:solidFill>
            <a:schemeClr val="bg1"/>
          </a:solidFill>
          <a:ln>
            <a:noFill/>
          </a:ln>
          <a:effectLst>
            <a:outerShdw blurRad="50800" dist="38100" dir="8100000" algn="tr" rotWithShape="0">
              <a:prstClr val="black">
                <a:alpha val="40000"/>
              </a:prstClr>
            </a:outerShdw>
          </a:effectLst>
          <a:scene3d>
            <a:camera prst="orthographicFront"/>
            <a:lightRig rig="brightRoom"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C961B0FE-7B4A-4EAC-A990-501A7C890770}"/>
              </a:ext>
            </a:extLst>
          </p:cNvPr>
          <p:cNvSpPr/>
          <p:nvPr/>
        </p:nvSpPr>
        <p:spPr>
          <a:xfrm>
            <a:off x="6913769" y="4948137"/>
            <a:ext cx="148845" cy="144566"/>
          </a:xfrm>
          <a:prstGeom prst="ellipse">
            <a:avLst/>
          </a:prstGeom>
          <a:solidFill>
            <a:schemeClr val="bg1"/>
          </a:solidFill>
          <a:ln>
            <a:noFill/>
          </a:ln>
          <a:effectLst>
            <a:outerShdw blurRad="50800" dist="38100" dir="8100000" algn="tr" rotWithShape="0">
              <a:prstClr val="black">
                <a:alpha val="40000"/>
              </a:prstClr>
            </a:outerShdw>
          </a:effectLst>
          <a:scene3d>
            <a:camera prst="orthographicFront"/>
            <a:lightRig rig="brightRoom"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a:extLst>
              <a:ext uri="{FF2B5EF4-FFF2-40B4-BE49-F238E27FC236}">
                <a16:creationId xmlns:a16="http://schemas.microsoft.com/office/drawing/2014/main" id="{A00D369D-BDD3-4111-8647-2E41709D3769}"/>
              </a:ext>
            </a:extLst>
          </p:cNvPr>
          <p:cNvSpPr/>
          <p:nvPr/>
        </p:nvSpPr>
        <p:spPr>
          <a:xfrm>
            <a:off x="9485384" y="5556793"/>
            <a:ext cx="148845" cy="144566"/>
          </a:xfrm>
          <a:prstGeom prst="ellipse">
            <a:avLst/>
          </a:prstGeom>
          <a:solidFill>
            <a:schemeClr val="bg1"/>
          </a:solidFill>
          <a:ln>
            <a:noFill/>
          </a:ln>
          <a:effectLst>
            <a:outerShdw blurRad="50800" dist="38100" dir="8100000" algn="tr" rotWithShape="0">
              <a:prstClr val="black">
                <a:alpha val="40000"/>
              </a:prstClr>
            </a:outerShdw>
          </a:effectLst>
          <a:scene3d>
            <a:camera prst="orthographicFront"/>
            <a:lightRig rig="brightRoom"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a:extLst>
              <a:ext uri="{FF2B5EF4-FFF2-40B4-BE49-F238E27FC236}">
                <a16:creationId xmlns:a16="http://schemas.microsoft.com/office/drawing/2014/main" id="{AEF7D35D-26C9-4525-A88E-FED8E2D096B9}"/>
              </a:ext>
            </a:extLst>
          </p:cNvPr>
          <p:cNvSpPr/>
          <p:nvPr/>
        </p:nvSpPr>
        <p:spPr>
          <a:xfrm>
            <a:off x="1967274" y="6101496"/>
            <a:ext cx="148845" cy="144566"/>
          </a:xfrm>
          <a:prstGeom prst="ellipse">
            <a:avLst/>
          </a:prstGeom>
          <a:solidFill>
            <a:schemeClr val="bg1"/>
          </a:solidFill>
          <a:ln>
            <a:noFill/>
          </a:ln>
          <a:effectLst>
            <a:outerShdw blurRad="50800" dist="38100" dir="8100000" algn="tr" rotWithShape="0">
              <a:prstClr val="black">
                <a:alpha val="40000"/>
              </a:prstClr>
            </a:outerShdw>
          </a:effectLst>
          <a:scene3d>
            <a:camera prst="orthographicFront"/>
            <a:lightRig rig="brightRoom"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66051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fill="hold" grpId="0" nodeType="clickEffect">
                                  <p:stCondLst>
                                    <p:cond delay="0"/>
                                  </p:stCondLst>
                                  <p:childTnLst>
                                    <p:animMotion origin="layout" path="M -2.5E-6 0 L 0.04766 0.00208 " pathEditMode="relative" rAng="0" ptsTypes="AA">
                                      <p:cBhvr>
                                        <p:cTn id="6" dur="500" fill="hold"/>
                                        <p:tgtEl>
                                          <p:spTgt spid="31"/>
                                        </p:tgtEl>
                                        <p:attrNameLst>
                                          <p:attrName>ppt_x</p:attrName>
                                          <p:attrName>ppt_y</p:attrName>
                                        </p:attrNameLst>
                                      </p:cBhvr>
                                      <p:rCtr x="2383" y="93"/>
                                    </p:animMotion>
                                  </p:childTnLst>
                                </p:cTn>
                              </p:par>
                              <p:par>
                                <p:cTn id="7" presetID="22" presetClass="entr" presetSubtype="8"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animEffect transition="in" filter="wipe(left)">
                                      <p:cBhvr>
                                        <p:cTn id="9" dur="500"/>
                                        <p:tgtEl>
                                          <p:spTgt spid="30"/>
                                        </p:tgtEl>
                                      </p:cBhvr>
                                    </p:animEffect>
                                  </p:childTnLst>
                                </p:cTn>
                              </p:par>
                            </p:childTnLst>
                          </p:cTn>
                        </p:par>
                        <p:par>
                          <p:cTn id="10" fill="hold">
                            <p:stCondLst>
                              <p:cond delay="500"/>
                            </p:stCondLst>
                            <p:childTnLst>
                              <p:par>
                                <p:cTn id="11" presetID="63" presetClass="path" presetSubtype="0" fill="hold" grpId="0" nodeType="afterEffect">
                                  <p:stCondLst>
                                    <p:cond delay="0"/>
                                  </p:stCondLst>
                                  <p:childTnLst>
                                    <p:animMotion origin="layout" path="M -2.70833E-6 -2.22222E-6 L 0.04883 -2.22222E-6 " pathEditMode="relative" rAng="0" ptsTypes="AA">
                                      <p:cBhvr>
                                        <p:cTn id="12" dur="500" fill="hold"/>
                                        <p:tgtEl>
                                          <p:spTgt spid="99"/>
                                        </p:tgtEl>
                                        <p:attrNameLst>
                                          <p:attrName>ppt_x</p:attrName>
                                          <p:attrName>ppt_y</p:attrName>
                                        </p:attrNameLst>
                                      </p:cBhvr>
                                      <p:rCtr x="2435" y="0"/>
                                    </p:animMotion>
                                  </p:childTnLst>
                                </p:cTn>
                              </p:par>
                              <p:par>
                                <p:cTn id="13" presetID="22" presetClass="entr" presetSubtype="8" fill="hold" grpId="0"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childTnLst>
                          </p:cTn>
                        </p:par>
                        <p:par>
                          <p:cTn id="16" fill="hold">
                            <p:stCondLst>
                              <p:cond delay="1000"/>
                            </p:stCondLst>
                            <p:childTnLst>
                              <p:par>
                                <p:cTn id="17" presetID="63" presetClass="path" presetSubtype="0" fill="hold" grpId="0" nodeType="afterEffect">
                                  <p:stCondLst>
                                    <p:cond delay="0"/>
                                  </p:stCondLst>
                                  <p:childTnLst>
                                    <p:animMotion origin="layout" path="M 4.16667E-7 4.81481E-6 L 0.05651 4.81481E-6 " pathEditMode="relative" rAng="0" ptsTypes="AA">
                                      <p:cBhvr>
                                        <p:cTn id="18" dur="500" fill="hold"/>
                                        <p:tgtEl>
                                          <p:spTgt spid="101"/>
                                        </p:tgtEl>
                                        <p:attrNameLst>
                                          <p:attrName>ppt_x</p:attrName>
                                          <p:attrName>ppt_y</p:attrName>
                                        </p:attrNameLst>
                                      </p:cBhvr>
                                      <p:rCtr x="2826" y="0"/>
                                    </p:animMotion>
                                  </p:childTnLst>
                                </p:cTn>
                              </p:par>
                              <p:par>
                                <p:cTn id="19" presetID="22" presetClass="entr" presetSubtype="8" fill="hold" grpId="0" nodeType="withEffect">
                                  <p:stCondLst>
                                    <p:cond delay="0"/>
                                  </p:stCondLst>
                                  <p:childTnLst>
                                    <p:set>
                                      <p:cBhvr>
                                        <p:cTn id="20" dur="1" fill="hold">
                                          <p:stCondLst>
                                            <p:cond delay="0"/>
                                          </p:stCondLst>
                                        </p:cTn>
                                        <p:tgtEl>
                                          <p:spTgt spid="73"/>
                                        </p:tgtEl>
                                        <p:attrNameLst>
                                          <p:attrName>style.visibility</p:attrName>
                                        </p:attrNameLst>
                                      </p:cBhvr>
                                      <p:to>
                                        <p:strVal val="visible"/>
                                      </p:to>
                                    </p:set>
                                    <p:animEffect transition="in" filter="wipe(left)">
                                      <p:cBhvr>
                                        <p:cTn id="21" dur="500"/>
                                        <p:tgtEl>
                                          <p:spTgt spid="73"/>
                                        </p:tgtEl>
                                      </p:cBhvr>
                                    </p:animEffect>
                                  </p:childTnLst>
                                </p:cTn>
                              </p:par>
                            </p:childTnLst>
                          </p:cTn>
                        </p:par>
                        <p:par>
                          <p:cTn id="22" fill="hold">
                            <p:stCondLst>
                              <p:cond delay="1500"/>
                            </p:stCondLst>
                            <p:childTnLst>
                              <p:par>
                                <p:cTn id="23" presetID="63" presetClass="path" presetSubtype="0" fill="hold" grpId="0" nodeType="afterEffect">
                                  <p:stCondLst>
                                    <p:cond delay="0"/>
                                  </p:stCondLst>
                                  <p:childTnLst>
                                    <p:animMotion origin="layout" path="M 5E-6 4.81481E-6 L 0.09454 -0.00047 " pathEditMode="relative" rAng="0" ptsTypes="AA">
                                      <p:cBhvr>
                                        <p:cTn id="24" dur="1000" fill="hold"/>
                                        <p:tgtEl>
                                          <p:spTgt spid="103"/>
                                        </p:tgtEl>
                                        <p:attrNameLst>
                                          <p:attrName>ppt_x</p:attrName>
                                          <p:attrName>ppt_y</p:attrName>
                                        </p:attrNameLst>
                                      </p:cBhvr>
                                      <p:rCtr x="4727" y="-23"/>
                                    </p:animMotion>
                                  </p:childTnLst>
                                </p:cTn>
                              </p:par>
                              <p:par>
                                <p:cTn id="25" presetID="22" presetClass="entr" presetSubtype="8" fill="hold" grpId="0" nodeType="with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wipe(left)">
                                      <p:cBhvr>
                                        <p:cTn id="27" dur="1000"/>
                                        <p:tgtEl>
                                          <p:spTgt spid="74"/>
                                        </p:tgtEl>
                                      </p:cBhvr>
                                    </p:animEffect>
                                  </p:childTnLst>
                                </p:cTn>
                              </p:par>
                            </p:childTnLst>
                          </p:cTn>
                        </p:par>
                        <p:par>
                          <p:cTn id="28" fill="hold">
                            <p:stCondLst>
                              <p:cond delay="2500"/>
                            </p:stCondLst>
                            <p:childTnLst>
                              <p:par>
                                <p:cTn id="29" presetID="63" presetClass="path" presetSubtype="0" fill="hold" grpId="0" nodeType="afterEffect">
                                  <p:stCondLst>
                                    <p:cond delay="0"/>
                                  </p:stCondLst>
                                  <p:childTnLst>
                                    <p:animMotion origin="layout" path="M -1.45833E-6 7.40741E-7 L 0.0655 7.40741E-7 " pathEditMode="relative" rAng="0" ptsTypes="AA">
                                      <p:cBhvr>
                                        <p:cTn id="30" dur="500" fill="hold"/>
                                        <p:tgtEl>
                                          <p:spTgt spid="104"/>
                                        </p:tgtEl>
                                        <p:attrNameLst>
                                          <p:attrName>ppt_x</p:attrName>
                                          <p:attrName>ppt_y</p:attrName>
                                        </p:attrNameLst>
                                      </p:cBhvr>
                                      <p:rCtr x="3268" y="0"/>
                                    </p:animMotion>
                                  </p:childTnLst>
                                </p:cTn>
                              </p:par>
                              <p:par>
                                <p:cTn id="31" presetID="22" presetClass="entr" presetSubtype="8" fill="hold" grpId="0" nodeType="with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wipe(left)">
                                      <p:cBhvr>
                                        <p:cTn id="33" dur="500"/>
                                        <p:tgtEl>
                                          <p:spTgt spid="75"/>
                                        </p:tgtEl>
                                      </p:cBhvr>
                                    </p:animEffect>
                                  </p:childTnLst>
                                </p:cTn>
                              </p:par>
                            </p:childTnLst>
                          </p:cTn>
                        </p:par>
                        <p:par>
                          <p:cTn id="34" fill="hold">
                            <p:stCondLst>
                              <p:cond delay="3000"/>
                            </p:stCondLst>
                            <p:childTnLst>
                              <p:par>
                                <p:cTn id="35" presetID="63" presetClass="path" presetSubtype="0" fill="hold" grpId="0" nodeType="afterEffect">
                                  <p:stCondLst>
                                    <p:cond delay="0"/>
                                  </p:stCondLst>
                                  <p:childTnLst>
                                    <p:animMotion origin="layout" path="M 2.91667E-6 -4.44444E-6 L 0.19427 -4.44444E-6 " pathEditMode="relative" rAng="0" ptsTypes="AA">
                                      <p:cBhvr>
                                        <p:cTn id="36" dur="1000" fill="hold"/>
                                        <p:tgtEl>
                                          <p:spTgt spid="105"/>
                                        </p:tgtEl>
                                        <p:attrNameLst>
                                          <p:attrName>ppt_x</p:attrName>
                                          <p:attrName>ppt_y</p:attrName>
                                        </p:attrNameLst>
                                      </p:cBhvr>
                                      <p:rCtr x="9714" y="0"/>
                                    </p:animMotion>
                                  </p:childTnLst>
                                </p:cTn>
                              </p:par>
                              <p:par>
                                <p:cTn id="37" presetID="22" presetClass="entr" presetSubtype="8"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1000"/>
                                        <p:tgtEl>
                                          <p:spTgt spid="76"/>
                                        </p:tgtEl>
                                      </p:cBhvr>
                                    </p:animEffect>
                                  </p:childTnLst>
                                </p:cTn>
                              </p:par>
                            </p:childTnLst>
                          </p:cTn>
                        </p:par>
                        <p:par>
                          <p:cTn id="40" fill="hold">
                            <p:stCondLst>
                              <p:cond delay="4000"/>
                            </p:stCondLst>
                            <p:childTnLst>
                              <p:par>
                                <p:cTn id="41" presetID="63" presetClass="path" presetSubtype="0" fill="hold" grpId="0" nodeType="afterEffect">
                                  <p:stCondLst>
                                    <p:cond delay="0"/>
                                  </p:stCondLst>
                                  <p:childTnLst>
                                    <p:animMotion origin="layout" path="M -4.58333E-6 -1.85185E-6 L 0.04362 -1.85185E-6 " pathEditMode="relative" rAng="0" ptsTypes="AA">
                                      <p:cBhvr>
                                        <p:cTn id="42" dur="500" fill="hold"/>
                                        <p:tgtEl>
                                          <p:spTgt spid="106"/>
                                        </p:tgtEl>
                                        <p:attrNameLst>
                                          <p:attrName>ppt_x</p:attrName>
                                          <p:attrName>ppt_y</p:attrName>
                                        </p:attrNameLst>
                                      </p:cBhvr>
                                      <p:rCtr x="2174" y="0"/>
                                    </p:animMotion>
                                  </p:childTnLst>
                                </p:cTn>
                              </p:par>
                              <p:par>
                                <p:cTn id="43" presetID="22" presetClass="entr" presetSubtype="8" fill="hold" grpId="0" nodeType="with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wipe(left)">
                                      <p:cBhvr>
                                        <p:cTn id="45" dur="500"/>
                                        <p:tgtEl>
                                          <p:spTgt spid="77"/>
                                        </p:tgtEl>
                                      </p:cBhvr>
                                    </p:animEffect>
                                  </p:childTnLst>
                                </p:cTn>
                              </p:par>
                            </p:childTnLst>
                          </p:cTn>
                        </p:par>
                        <p:par>
                          <p:cTn id="46" fill="hold">
                            <p:stCondLst>
                              <p:cond delay="4500"/>
                            </p:stCondLst>
                            <p:childTnLst>
                              <p:par>
                                <p:cTn id="47" presetID="63" presetClass="path" presetSubtype="0" fill="hold" grpId="0" nodeType="afterEffect">
                                  <p:stCondLst>
                                    <p:cond delay="0"/>
                                  </p:stCondLst>
                                  <p:childTnLst>
                                    <p:animMotion origin="layout" path="M 2.08333E-6 -1.48148E-6 L 0.65429 -1.48148E-6 " pathEditMode="relative" rAng="0" ptsTypes="AA">
                                      <p:cBhvr>
                                        <p:cTn id="48" dur="2000" fill="hold"/>
                                        <p:tgtEl>
                                          <p:spTgt spid="107"/>
                                        </p:tgtEl>
                                        <p:attrNameLst>
                                          <p:attrName>ppt_x</p:attrName>
                                          <p:attrName>ppt_y</p:attrName>
                                        </p:attrNameLst>
                                      </p:cBhvr>
                                      <p:rCtr x="32708" y="0"/>
                                    </p:animMotion>
                                  </p:childTnLst>
                                </p:cTn>
                              </p:par>
                              <p:par>
                                <p:cTn id="49" presetID="22" presetClass="entr" presetSubtype="8" fill="hold" grpId="0" nodeType="withEffect">
                                  <p:stCondLst>
                                    <p:cond delay="0"/>
                                  </p:stCondLst>
                                  <p:childTnLst>
                                    <p:set>
                                      <p:cBhvr>
                                        <p:cTn id="50" dur="1" fill="hold">
                                          <p:stCondLst>
                                            <p:cond delay="0"/>
                                          </p:stCondLst>
                                        </p:cTn>
                                        <p:tgtEl>
                                          <p:spTgt spid="78"/>
                                        </p:tgtEl>
                                        <p:attrNameLst>
                                          <p:attrName>style.visibility</p:attrName>
                                        </p:attrNameLst>
                                      </p:cBhvr>
                                      <p:to>
                                        <p:strVal val="visible"/>
                                      </p:to>
                                    </p:set>
                                    <p:animEffect transition="in" filter="wipe(left)">
                                      <p:cBhvr>
                                        <p:cTn id="51" dur="2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72" grpId="0" animBg="1"/>
      <p:bldP spid="73" grpId="0" animBg="1"/>
      <p:bldP spid="74" grpId="0" animBg="1"/>
      <p:bldP spid="75" grpId="0" animBg="1"/>
      <p:bldP spid="76" grpId="0" animBg="1"/>
      <p:bldP spid="77" grpId="0" animBg="1"/>
      <p:bldP spid="78" grpId="0" animBg="1"/>
      <p:bldP spid="99" grpId="0" animBg="1"/>
      <p:bldP spid="101" grpId="0" animBg="1"/>
      <p:bldP spid="103" grpId="0" animBg="1"/>
      <p:bldP spid="104" grpId="0" animBg="1"/>
      <p:bldP spid="105" grpId="0" animBg="1"/>
      <p:bldP spid="106" grpId="0" animBg="1"/>
      <p:bldP spid="10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A92CC-06A0-0DED-A40F-EF78044B19CD}"/>
              </a:ext>
            </a:extLst>
          </p:cNvPr>
          <p:cNvSpPr>
            <a:spLocks noGrp="1"/>
          </p:cNvSpPr>
          <p:nvPr>
            <p:ph type="title"/>
          </p:nvPr>
        </p:nvSpPr>
        <p:spPr/>
        <p:txBody>
          <a:bodyPr/>
          <a:lstStyle/>
          <a:p>
            <a:pPr algn="ctr"/>
            <a:r>
              <a:rPr lang="en-US" dirty="0">
                <a:solidFill>
                  <a:schemeClr val="bg1"/>
                </a:solidFill>
              </a:rPr>
              <a:t>Mobile app screens</a:t>
            </a:r>
          </a:p>
        </p:txBody>
      </p:sp>
      <p:pic>
        <p:nvPicPr>
          <p:cNvPr id="5" name="Content Placeholder 4" descr="Graphical user interface, diagram&#10;&#10;Description automatically generated">
            <a:extLst>
              <a:ext uri="{FF2B5EF4-FFF2-40B4-BE49-F238E27FC236}">
                <a16:creationId xmlns:a16="http://schemas.microsoft.com/office/drawing/2014/main" id="{C11F8CF9-AD1E-183D-C8CC-9EC243763AC3}"/>
              </a:ext>
            </a:extLst>
          </p:cNvPr>
          <p:cNvPicPr>
            <a:picLocks noGrp="1" noChangeAspect="1"/>
          </p:cNvPicPr>
          <p:nvPr>
            <p:ph idx="1"/>
          </p:nvPr>
        </p:nvPicPr>
        <p:blipFill>
          <a:blip r:embed="rId2"/>
          <a:stretch>
            <a:fillRect/>
          </a:stretch>
        </p:blipFill>
        <p:spPr>
          <a:xfrm>
            <a:off x="5116949" y="1825625"/>
            <a:ext cx="1958101" cy="4351338"/>
          </a:xfrm>
        </p:spPr>
      </p:pic>
    </p:spTree>
    <p:extLst>
      <p:ext uri="{BB962C8B-B14F-4D97-AF65-F5344CB8AC3E}">
        <p14:creationId xmlns:p14="http://schemas.microsoft.com/office/powerpoint/2010/main" val="3783636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FB490-2461-C2A4-E10F-100FB858203A}"/>
              </a:ext>
            </a:extLst>
          </p:cNvPr>
          <p:cNvSpPr>
            <a:spLocks noGrp="1"/>
          </p:cNvSpPr>
          <p:nvPr>
            <p:ph type="title"/>
          </p:nvPr>
        </p:nvSpPr>
        <p:spPr/>
        <p:txBody>
          <a:bodyPr/>
          <a:lstStyle/>
          <a:p>
            <a:pPr algn="ctr"/>
            <a:r>
              <a:rPr lang="en-US" dirty="0">
                <a:solidFill>
                  <a:schemeClr val="bg1"/>
                </a:solidFill>
              </a:rPr>
              <a:t>On boarding screens</a:t>
            </a:r>
          </a:p>
        </p:txBody>
      </p:sp>
      <p:pic>
        <p:nvPicPr>
          <p:cNvPr id="5" name="Content Placeholder 4" descr="Diagram&#10;&#10;Description automatically generated">
            <a:extLst>
              <a:ext uri="{FF2B5EF4-FFF2-40B4-BE49-F238E27FC236}">
                <a16:creationId xmlns:a16="http://schemas.microsoft.com/office/drawing/2014/main" id="{F9E3818F-7428-D078-8401-3B261220DA7E}"/>
              </a:ext>
            </a:extLst>
          </p:cNvPr>
          <p:cNvPicPr>
            <a:picLocks noGrp="1" noChangeAspect="1"/>
          </p:cNvPicPr>
          <p:nvPr>
            <p:ph idx="1"/>
          </p:nvPr>
        </p:nvPicPr>
        <p:blipFill>
          <a:blip r:embed="rId2"/>
          <a:stretch>
            <a:fillRect/>
          </a:stretch>
        </p:blipFill>
        <p:spPr>
          <a:xfrm>
            <a:off x="5116949" y="1825625"/>
            <a:ext cx="1958101" cy="4351338"/>
          </a:xfrm>
        </p:spPr>
      </p:pic>
    </p:spTree>
    <p:extLst>
      <p:ext uri="{BB962C8B-B14F-4D97-AF65-F5344CB8AC3E}">
        <p14:creationId xmlns:p14="http://schemas.microsoft.com/office/powerpoint/2010/main" val="456016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5" name="Content Placeholder 4" descr="Graphical user interface, diagram, application&#10;&#10;Description automatically generated">
            <a:extLst>
              <a:ext uri="{FF2B5EF4-FFF2-40B4-BE49-F238E27FC236}">
                <a16:creationId xmlns:a16="http://schemas.microsoft.com/office/drawing/2014/main" id="{4B121E21-3E94-273C-49CE-E589DCF20EA8}"/>
              </a:ext>
            </a:extLst>
          </p:cNvPr>
          <p:cNvPicPr>
            <a:picLocks noGrp="1" noChangeAspect="1"/>
          </p:cNvPicPr>
          <p:nvPr>
            <p:ph idx="1"/>
          </p:nvPr>
        </p:nvPicPr>
        <p:blipFill>
          <a:blip r:embed="rId2"/>
          <a:stretch>
            <a:fillRect/>
          </a:stretch>
        </p:blipFill>
        <p:spPr>
          <a:xfrm>
            <a:off x="5116949" y="1253331"/>
            <a:ext cx="1958101" cy="4351338"/>
          </a:xfrm>
        </p:spPr>
      </p:pic>
    </p:spTree>
    <p:extLst>
      <p:ext uri="{BB962C8B-B14F-4D97-AF65-F5344CB8AC3E}">
        <p14:creationId xmlns:p14="http://schemas.microsoft.com/office/powerpoint/2010/main" val="2827755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2.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75FBC4-9D33-46BE-911D-419763BA9AF9}">
  <ds:schemaRefs>
    <ds:schemaRef ds:uri="71af3243-3dd4-4a8d-8c0d-dd76da1f02a5"/>
    <ds:schemaRef ds:uri="http://purl.org/dc/dcmitype/"/>
    <ds:schemaRef ds:uri="http://www.w3.org/XML/1998/namespace"/>
    <ds:schemaRef ds:uri="http://purl.org/dc/terms/"/>
    <ds:schemaRef ds:uri="http://schemas.microsoft.com/office/2006/metadata/properties"/>
    <ds:schemaRef ds:uri="http://schemas.microsoft.com/office/2006/documentManagement/types"/>
    <ds:schemaRef ds:uri="http://purl.org/dc/elements/1.1/"/>
    <ds:schemaRef ds:uri="16c05727-aa75-4e4a-9b5f-8a80a1165891"/>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483</TotalTime>
  <Words>361</Words>
  <Application>Microsoft Office PowerPoint</Application>
  <PresentationFormat>Widescreen</PresentationFormat>
  <Paragraphs>78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Century Gothic</vt:lpstr>
      <vt:lpstr>Office Theme</vt:lpstr>
      <vt:lpstr>Automated Grass cutter</vt:lpstr>
      <vt:lpstr>Team members:</vt:lpstr>
      <vt:lpstr>Why do we need an automated grass cutter ?</vt:lpstr>
      <vt:lpstr>Project idea:</vt:lpstr>
      <vt:lpstr>Tools Used:</vt:lpstr>
      <vt:lpstr>PowerPoint Presentation</vt:lpstr>
      <vt:lpstr>Mobile app screens</vt:lpstr>
      <vt:lpstr>On boarding screens</vt:lpstr>
      <vt:lpstr>PowerPoint Presentation</vt:lpstr>
      <vt:lpstr>PowerPoint Presentation</vt:lpstr>
      <vt:lpstr>PowerPoint Presentation</vt:lpstr>
      <vt:lpstr>PowerPoint Presentation</vt:lpstr>
      <vt:lpstr>Registration screen</vt:lpstr>
      <vt:lpstr>Login screen</vt:lpstr>
      <vt:lpstr>Home screen</vt:lpstr>
      <vt:lpstr>Home scroll</vt:lpstr>
      <vt:lpstr>Profile screen</vt:lpstr>
      <vt:lpstr>Edit profile screen</vt:lpstr>
      <vt:lpstr>Controls screen</vt:lpstr>
      <vt:lpstr>Readings screen</vt:lpstr>
      <vt:lpstr>Reset password screen</vt:lpstr>
      <vt:lpstr>Settings screen</vt:lpstr>
      <vt:lpstr>Feedback screen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Grass cutter</dc:title>
  <dc:creator>ebrahim</dc:creator>
  <cp:lastModifiedBy>ebrahim mohamed</cp:lastModifiedBy>
  <cp:revision>16</cp:revision>
  <dcterms:created xsi:type="dcterms:W3CDTF">2022-10-24T15:06:09Z</dcterms:created>
  <dcterms:modified xsi:type="dcterms:W3CDTF">2023-03-07T18:13:37Z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