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BCBF3B-2E58-49F0-A5E0-C7C23709FC0A}" type="datetimeFigureOut">
              <a:rPr lang="ar-SA" smtClean="0"/>
              <a:t>07/01/1447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88AE119-1DA7-4031-A9BE-45F14AC6F0F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9003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AE119-1DA7-4031-A9BE-45F14AC6F0F0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4175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0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760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747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5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6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3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9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0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Cyclistic</a:t>
            </a:r>
            <a:r>
              <a:rPr dirty="0"/>
              <a:t> Bike Share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By Ebrahim Isskandar</a:t>
            </a:r>
          </a:p>
          <a:p>
            <a:r>
              <a:t>Date: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- Subscribers: Short, frequent rides</a:t>
            </a:r>
          </a:p>
          <a:p>
            <a:pPr algn="l" rtl="0"/>
            <a:r>
              <a:rPr dirty="0"/>
              <a:t>- Casual users: Longer, less frequent rides</a:t>
            </a:r>
          </a:p>
          <a:p>
            <a:pPr algn="l" rtl="0"/>
            <a:r>
              <a:rPr dirty="0"/>
              <a:t>- Weekends more popular for casuals</a:t>
            </a:r>
          </a:p>
          <a:p>
            <a:pPr algn="l" rtl="0"/>
            <a:r>
              <a:rPr dirty="0"/>
              <a:t>- Clear behavioral differences by type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- Create weekend promotions for casual riders</a:t>
            </a:r>
          </a:p>
          <a:p>
            <a:pPr algn="l" rtl="0"/>
            <a:r>
              <a:rPr dirty="0"/>
              <a:t>- Offer loyalty benefits for frequent subscribers</a:t>
            </a:r>
          </a:p>
          <a:p>
            <a:pPr algn="l" rtl="0"/>
            <a:r>
              <a:rPr dirty="0"/>
              <a:t>- Optimize bike availability on weekends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Understanding rider behavior helps tailor services.</a:t>
            </a:r>
          </a:p>
          <a:p>
            <a:pPr algn="l" rtl="0"/>
            <a:r>
              <a:rPr dirty="0"/>
              <a:t>Targeted marketing and operational changes can improve engagement and efficiency.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7F3C-750E-43E4-BB21-A60CFC56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000" b="1" dirty="0"/>
              <a:t>Thank you </a:t>
            </a:r>
            <a:endParaRPr lang="ar-SA" sz="6000" b="1" dirty="0"/>
          </a:p>
        </p:txBody>
      </p:sp>
    </p:spTree>
    <p:extLst>
      <p:ext uri="{BB962C8B-B14F-4D97-AF65-F5344CB8AC3E}">
        <p14:creationId xmlns:p14="http://schemas.microsoft.com/office/powerpoint/2010/main" val="320160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This analysis explores data from </a:t>
            </a:r>
            <a:r>
              <a:rPr dirty="0" err="1"/>
              <a:t>Cyclistic’s</a:t>
            </a:r>
            <a:r>
              <a:rPr dirty="0"/>
              <a:t> bike-sharing program over four quarters.</a:t>
            </a:r>
          </a:p>
          <a:p>
            <a:pPr algn="l" rtl="0"/>
            <a:r>
              <a:rPr dirty="0"/>
              <a:t>Goal: Compare ride behavior across user types and discover usage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- Understand how ride behavior differs by user type</a:t>
            </a:r>
          </a:p>
          <a:p>
            <a:pPr algn="l" rtl="0"/>
            <a:r>
              <a:rPr dirty="0"/>
              <a:t>- Analyze duration, frequency, and trends</a:t>
            </a:r>
          </a:p>
          <a:p>
            <a:pPr algn="l" rtl="0"/>
            <a:r>
              <a:rPr dirty="0"/>
              <a:t>- Provide data-driven recommendations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- 4 CSV files collected from Google Drive</a:t>
            </a:r>
          </a:p>
          <a:p>
            <a:pPr algn="l" rtl="0"/>
            <a:r>
              <a:rPr dirty="0"/>
              <a:t>- Cleaned column names and unified data</a:t>
            </a:r>
          </a:p>
          <a:p>
            <a:pPr algn="l" rtl="0"/>
            <a:r>
              <a:rPr dirty="0"/>
              <a:t>- Calculated ride length and filtered invalid entries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- Summary of ride durations:</a:t>
            </a:r>
          </a:p>
          <a:p>
            <a:pPr algn="l" rtl="0"/>
            <a:r>
              <a:rPr dirty="0"/>
              <a:t>  • Avg: ~18 minutes</a:t>
            </a:r>
          </a:p>
          <a:p>
            <a:pPr algn="l" rtl="0"/>
            <a:r>
              <a:rPr dirty="0"/>
              <a:t>  • Max: ~1440 minutes</a:t>
            </a:r>
          </a:p>
          <a:p>
            <a:pPr algn="l" rtl="0"/>
            <a:r>
              <a:rPr dirty="0"/>
              <a:t>  • Filtered negative/zero durations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Ride Count by User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Chart shows number of rides:</a:t>
            </a:r>
          </a:p>
          <a:p>
            <a:pPr algn="l" rtl="0"/>
            <a:r>
              <a:rPr dirty="0"/>
              <a:t>- Subscribers dominate in volume</a:t>
            </a:r>
          </a:p>
          <a:p>
            <a:pPr algn="l" rtl="0"/>
            <a:r>
              <a:rPr dirty="0"/>
              <a:t>- Casual users are fewer but significant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Ride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Chart shows average ride length:</a:t>
            </a:r>
          </a:p>
          <a:p>
            <a:pPr algn="l" rtl="0"/>
            <a:r>
              <a:rPr dirty="0"/>
              <a:t>- Casual users ride longer per trip</a:t>
            </a:r>
          </a:p>
          <a:p>
            <a:pPr algn="l" rtl="0"/>
            <a:r>
              <a:rPr dirty="0"/>
              <a:t>- Subscribers have shorter, frequent rides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Rides analyzed across days of the week:</a:t>
            </a:r>
          </a:p>
          <a:p>
            <a:pPr algn="l" rtl="0"/>
            <a:r>
              <a:rPr dirty="0"/>
              <a:t>- Weekends more popular for casual users</a:t>
            </a:r>
          </a:p>
          <a:p>
            <a:pPr algn="l" rtl="0"/>
            <a:r>
              <a:rPr dirty="0"/>
              <a:t>- Weekdays higher for subscribers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Ride Duration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dirty="0"/>
              <a:t>Boxplot comparing ride lengths:</a:t>
            </a:r>
          </a:p>
          <a:p>
            <a:pPr algn="l" rtl="0"/>
            <a:r>
              <a:rPr dirty="0"/>
              <a:t>- Casual riders have longer durations</a:t>
            </a:r>
          </a:p>
          <a:p>
            <a:pPr algn="l" rtl="0"/>
            <a:r>
              <a:rPr dirty="0"/>
              <a:t>- Subscribers show more consistent, shorter rides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279</Words>
  <Application>Microsoft Office PowerPoint</Application>
  <PresentationFormat>On-screen Show (4:3)</PresentationFormat>
  <Paragraphs>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Cyclistic Bike Share Data Analysis</vt:lpstr>
      <vt:lpstr>Introduction</vt:lpstr>
      <vt:lpstr>Objectives</vt:lpstr>
      <vt:lpstr>Data Collection &amp; Cleaning</vt:lpstr>
      <vt:lpstr>Summary Statistics</vt:lpstr>
      <vt:lpstr>Ride Count by User Type</vt:lpstr>
      <vt:lpstr>Average Ride Duration</vt:lpstr>
      <vt:lpstr>Weekly Trends</vt:lpstr>
      <vt:lpstr>Ride Duration Distribution</vt:lpstr>
      <vt:lpstr>Key Insights</vt:lpstr>
      <vt:lpstr>Recommendations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Share Data Analysis</dc:title>
  <dc:subject/>
  <dc:creator>Ebrahim Eskandar</dc:creator>
  <cp:keywords/>
  <dc:description>generated using python-pptx</dc:description>
  <cp:lastModifiedBy>Ebrahim Eskandar</cp:lastModifiedBy>
  <cp:revision>4</cp:revision>
  <dcterms:created xsi:type="dcterms:W3CDTF">2013-01-27T09:14:16Z</dcterms:created>
  <dcterms:modified xsi:type="dcterms:W3CDTF">2025-07-02T04:10:54Z</dcterms:modified>
  <cp:category/>
</cp:coreProperties>
</file>