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9D26-D8D8-F10F-8155-6D706DAF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0B14-E2EE-FFF7-91D2-6726A7DC8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D0614-6319-95B4-A68F-D80978CE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6A81-37F2-B35E-CCB3-0BC23579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99BF-D25D-E9D9-B56B-E6F9150D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9A05-14D7-1AC4-E8AC-76655A1C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4BCB6-EF7E-738A-879E-3882CA651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85A1-4298-3DAC-861F-63A4D406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F7BE-5192-FCE2-5A62-21997496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F61F-91F2-1E04-6612-F85879CB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0D954-6C47-0802-CC6B-C360B427C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27843-7805-CFF5-C8C5-A89F3937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05834-C128-EAA3-B890-F79D7151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819E-C9F7-055B-3881-22A46C53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89CA-2F60-5AEB-4D4F-6650004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A78-F6ED-24FE-5422-2593585B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FE0F-1022-5F7A-1E9B-31BD2985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1746-AE70-9496-BF31-807ACAFC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AF23-DF15-A6EB-CD7C-7E2C39D8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76DCE-91EC-8A11-07D9-F481DFBA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91C8-1DCA-830C-12E5-31F023F3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4EEDB-CAD9-642B-0C22-65C156E29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C6DB-32B2-C0A9-6E9D-F296495B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C126-32F5-ADD4-E6ED-22A06787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3130-3090-E1D1-C92B-2278F53B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2F4B-EE74-9C4D-7420-486E20FA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5FA9-F750-F7CC-998D-6D1448D28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64087-EB54-6C3A-C070-4681870A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DA422-DD58-5F6C-0C71-7C44752D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BD03-32D7-A6D2-D61B-5D6D0E9E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AEE08-C5B2-A625-BADF-D72E18AD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C15A-ADB5-A749-53C7-653E365C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7CEF-C0C7-4B13-258C-FA16AC3C7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7D493-E842-C9DE-E642-9F050650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8F86A-5FFC-DB24-5BC7-A8DD26BB5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AFF89-00E7-1DDA-64A8-99E60D5C3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38526-9345-60AF-BB46-39BEC044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451F4-1640-7B74-F0EE-6AE78E69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76532-2F49-B521-529A-069DC62E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B63E-D5C2-7EB9-3CE4-2211423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CF6D3-60E4-876C-A577-EBD8560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EF5CF-CA3C-BB17-DE03-41120142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233DD-9E7A-D30F-ADE6-CF499C39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9ACED-E2FA-7EA0-D457-48648CAC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DE700-C6AA-DD6C-014F-311503A4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6B6A1-BF40-E674-D309-6ECEC727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D82A-E385-C83D-7E4D-A9593608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D533-E871-DA6C-40A6-AA59A8AE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ECA7A-7495-8CBC-251C-763CC045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A7C92-085B-C5CA-D803-98A1111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642-00DB-8B1A-F3AF-D1C95380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DFB2-521F-5D59-E57D-F20AE60B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2E8D-77E7-A41C-5886-64499FD5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7BA5B-19AE-DBDF-7810-58D4E39E7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D8B9D-6195-DBD2-A5CA-30DD7CDD4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FB726-E748-F4C7-98C9-FF44E14E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72DC2-0DEB-2CB0-3ECB-27ECACB4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BEF7-7754-DFA6-A7F5-ECE786FA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0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8886A-C221-62B8-7D30-82F1ADF5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73EB-B2EC-1D79-03B6-55857116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922F4-079B-B07D-D265-4519B3F5D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EE69B-5964-A14C-94DA-C5DE91D8ED71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3A76-F30D-F06D-334A-9886562A2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7468-5CC3-C786-2DAA-1543D73E8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19DA2-8B31-0F4D-A214-D15875C2B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Folder outline">
            <a:extLst>
              <a:ext uri="{FF2B5EF4-FFF2-40B4-BE49-F238E27FC236}">
                <a16:creationId xmlns:a16="http://schemas.microsoft.com/office/drawing/2014/main" id="{D0EF3227-600B-A7C0-2F6E-13AB87568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56" y="168729"/>
            <a:ext cx="1739896" cy="1752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303BA-31FA-50F5-1BC4-3A9AD9F72266}"/>
              </a:ext>
            </a:extLst>
          </p:cNvPr>
          <p:cNvSpPr txBox="1"/>
          <p:nvPr/>
        </p:nvSpPr>
        <p:spPr>
          <a:xfrm>
            <a:off x="467437" y="634776"/>
            <a:ext cx="88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RMI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3F0A2-038F-C282-499B-245956D6671F}"/>
              </a:ext>
            </a:extLst>
          </p:cNvPr>
          <p:cNvCxnSpPr/>
          <p:nvPr/>
        </p:nvCxnSpPr>
        <p:spPr>
          <a:xfrm>
            <a:off x="1841081" y="1115196"/>
            <a:ext cx="13056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ircles with arrows outline">
            <a:extLst>
              <a:ext uri="{FF2B5EF4-FFF2-40B4-BE49-F238E27FC236}">
                <a16:creationId xmlns:a16="http://schemas.microsoft.com/office/drawing/2014/main" id="{5B62DC3A-24B9-3F5E-29F1-F4364A8A7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1519" y="238858"/>
            <a:ext cx="1918194" cy="19181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CFDC9A-AE51-055D-CFD5-C5B001BA74E7}"/>
              </a:ext>
            </a:extLst>
          </p:cNvPr>
          <p:cNvSpPr txBox="1"/>
          <p:nvPr/>
        </p:nvSpPr>
        <p:spPr>
          <a:xfrm>
            <a:off x="3458559" y="911775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</a:t>
            </a:r>
          </a:p>
          <a:p>
            <a:r>
              <a:rPr lang="en-US" dirty="0"/>
              <a:t>L10n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95FC7-71CB-D4A4-2B58-749A4E29AA03}"/>
              </a:ext>
            </a:extLst>
          </p:cNvPr>
          <p:cNvCxnSpPr/>
          <p:nvPr/>
        </p:nvCxnSpPr>
        <p:spPr>
          <a:xfrm>
            <a:off x="4627824" y="1098278"/>
            <a:ext cx="13056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DA7D36-3C31-F010-C835-0B41B2162F34}"/>
              </a:ext>
            </a:extLst>
          </p:cNvPr>
          <p:cNvSpPr txBox="1"/>
          <p:nvPr/>
        </p:nvSpPr>
        <p:spPr>
          <a:xfrm>
            <a:off x="343164" y="1517694"/>
            <a:ext cx="2103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Dir1_1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File1_1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File2</a:t>
            </a:r>
          </a:p>
        </p:txBody>
      </p:sp>
      <p:pic>
        <p:nvPicPr>
          <p:cNvPr id="36" name="Graphic 35" descr="Folder outline">
            <a:extLst>
              <a:ext uri="{FF2B5EF4-FFF2-40B4-BE49-F238E27FC236}">
                <a16:creationId xmlns:a16="http://schemas.microsoft.com/office/drawing/2014/main" id="{0E9E2046-77C3-22FB-4530-BD087B831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6514" y="168729"/>
            <a:ext cx="1739896" cy="175259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371548C-C143-9DAE-5650-D311479D6DD4}"/>
              </a:ext>
            </a:extLst>
          </p:cNvPr>
          <p:cNvSpPr txBox="1"/>
          <p:nvPr/>
        </p:nvSpPr>
        <p:spPr>
          <a:xfrm>
            <a:off x="6138895" y="634776"/>
            <a:ext cx="886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RMI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Code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6A938A-143E-37E7-1AB7-69299A026521}"/>
              </a:ext>
            </a:extLst>
          </p:cNvPr>
          <p:cNvSpPr txBox="1"/>
          <p:nvPr/>
        </p:nvSpPr>
        <p:spPr>
          <a:xfrm>
            <a:off x="6014622" y="1517694"/>
            <a:ext cx="37240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en</a:t>
            </a:r>
            <a:r>
              <a:rPr lang="en-US" dirty="0">
                <a:solidFill>
                  <a:schemeClr val="accent6"/>
                </a:solidFill>
              </a:rPr>
              <a:t>/File1_en_US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zh</a:t>
            </a:r>
            <a:r>
              <a:rPr lang="en-US" dirty="0">
                <a:solidFill>
                  <a:schemeClr val="accent6"/>
                </a:solidFill>
              </a:rPr>
              <a:t>/File1_zh_CN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Dir1_1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File1_1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en</a:t>
            </a:r>
            <a:r>
              <a:rPr lang="en-US" dirty="0">
                <a:solidFill>
                  <a:schemeClr val="accent6"/>
                </a:solidFill>
              </a:rPr>
              <a:t>/File1_1_en_US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zh</a:t>
            </a:r>
            <a:r>
              <a:rPr lang="en-US" dirty="0">
                <a:solidFill>
                  <a:schemeClr val="accent6"/>
                </a:solidFill>
              </a:rPr>
              <a:t>/File1_1_zh_CN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Locales JSON Dir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ja/</a:t>
            </a:r>
            <a:r>
              <a:rPr lang="en-US" dirty="0" err="1">
                <a:solidFill>
                  <a:schemeClr val="accent6"/>
                </a:solidFill>
              </a:rPr>
              <a:t>html_strings_ja_JP.json</a:t>
            </a:r>
            <a:endParaRPr lang="en-US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en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html_strings_en_US.json</a:t>
            </a:r>
            <a:endParaRPr lang="en-US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zh</a:t>
            </a:r>
            <a:r>
              <a:rPr lang="en-US" dirty="0">
                <a:solidFill>
                  <a:schemeClr val="accent6"/>
                </a:solidFill>
              </a:rPr>
              <a:t>/</a:t>
            </a:r>
            <a:r>
              <a:rPr lang="en-US" dirty="0" err="1">
                <a:solidFill>
                  <a:schemeClr val="accent6"/>
                </a:solidFill>
              </a:rPr>
              <a:t>html_strings_zh_CN.json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6837D-3EE7-E5B8-2D98-F35E2D58D9A7}"/>
              </a:ext>
            </a:extLst>
          </p:cNvPr>
          <p:cNvCxnSpPr>
            <a:cxnSpLocks/>
          </p:cNvCxnSpPr>
          <p:nvPr/>
        </p:nvCxnSpPr>
        <p:spPr>
          <a:xfrm>
            <a:off x="8175171" y="3034260"/>
            <a:ext cx="17634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5D0446-BC29-CED5-5C68-576F93EB320A}"/>
              </a:ext>
            </a:extLst>
          </p:cNvPr>
          <p:cNvCxnSpPr>
            <a:cxnSpLocks/>
          </p:cNvCxnSpPr>
          <p:nvPr/>
        </p:nvCxnSpPr>
        <p:spPr>
          <a:xfrm>
            <a:off x="9938657" y="3034260"/>
            <a:ext cx="21772" cy="1690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14C60C-6EC9-A77A-1885-D8F34912B8DC}"/>
              </a:ext>
            </a:extLst>
          </p:cNvPr>
          <p:cNvCxnSpPr/>
          <p:nvPr/>
        </p:nvCxnSpPr>
        <p:spPr>
          <a:xfrm flipH="1">
            <a:off x="9448800" y="4724400"/>
            <a:ext cx="5116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F3FBBF-0B4A-A592-4762-B9B4C8464261}"/>
              </a:ext>
            </a:extLst>
          </p:cNvPr>
          <p:cNvSpPr txBox="1"/>
          <p:nvPr/>
        </p:nvSpPr>
        <p:spPr>
          <a:xfrm>
            <a:off x="9167648" y="386845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EA7850-0CC7-D6AC-6281-DB46AAD3C59B}"/>
              </a:ext>
            </a:extLst>
          </p:cNvPr>
          <p:cNvCxnSpPr>
            <a:cxnSpLocks/>
          </p:cNvCxnSpPr>
          <p:nvPr/>
        </p:nvCxnSpPr>
        <p:spPr>
          <a:xfrm>
            <a:off x="9111343" y="3337817"/>
            <a:ext cx="10994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4B0022-A2BE-C511-3B97-EC4069CA1A84}"/>
              </a:ext>
            </a:extLst>
          </p:cNvPr>
          <p:cNvCxnSpPr>
            <a:cxnSpLocks/>
          </p:cNvCxnSpPr>
          <p:nvPr/>
        </p:nvCxnSpPr>
        <p:spPr>
          <a:xfrm>
            <a:off x="10210800" y="3346609"/>
            <a:ext cx="21771" cy="16888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5A52A1-97C5-406A-6067-3951A5702868}"/>
              </a:ext>
            </a:extLst>
          </p:cNvPr>
          <p:cNvCxnSpPr>
            <a:cxnSpLocks/>
          </p:cNvCxnSpPr>
          <p:nvPr/>
        </p:nvCxnSpPr>
        <p:spPr>
          <a:xfrm flipH="1">
            <a:off x="9742713" y="5035506"/>
            <a:ext cx="4898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CB2790-A447-2637-D1F8-5D78E9BC94AC}"/>
              </a:ext>
            </a:extLst>
          </p:cNvPr>
          <p:cNvCxnSpPr>
            <a:cxnSpLocks/>
          </p:cNvCxnSpPr>
          <p:nvPr/>
        </p:nvCxnSpPr>
        <p:spPr>
          <a:xfrm>
            <a:off x="7489371" y="2008148"/>
            <a:ext cx="2438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2B0E64-E88A-BED6-DA36-6158B5693514}"/>
              </a:ext>
            </a:extLst>
          </p:cNvPr>
          <p:cNvCxnSpPr>
            <a:cxnSpLocks/>
          </p:cNvCxnSpPr>
          <p:nvPr/>
        </p:nvCxnSpPr>
        <p:spPr>
          <a:xfrm>
            <a:off x="9927771" y="2008148"/>
            <a:ext cx="10886" cy="1026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B1140F-6512-0F0D-7EF5-6F8AFCB73CF1}"/>
              </a:ext>
            </a:extLst>
          </p:cNvPr>
          <p:cNvCxnSpPr>
            <a:cxnSpLocks/>
          </p:cNvCxnSpPr>
          <p:nvPr/>
        </p:nvCxnSpPr>
        <p:spPr>
          <a:xfrm>
            <a:off x="8545286" y="2239326"/>
            <a:ext cx="164374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E3C426C-21DF-CFC4-1127-65A786B301C6}"/>
              </a:ext>
            </a:extLst>
          </p:cNvPr>
          <p:cNvCxnSpPr>
            <a:cxnSpLocks/>
          </p:cNvCxnSpPr>
          <p:nvPr/>
        </p:nvCxnSpPr>
        <p:spPr>
          <a:xfrm>
            <a:off x="10189028" y="2239326"/>
            <a:ext cx="17777" cy="1125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DF2D832-496A-3ECF-166D-86F1E8552256}"/>
              </a:ext>
            </a:extLst>
          </p:cNvPr>
          <p:cNvSpPr txBox="1"/>
          <p:nvPr/>
        </p:nvSpPr>
        <p:spPr>
          <a:xfrm>
            <a:off x="414555" y="3674517"/>
            <a:ext cx="4578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Desired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Japanese:</a:t>
            </a:r>
            <a:r>
              <a:rPr lang="en-US" dirty="0"/>
              <a:t> /products/File1.html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English: </a:t>
            </a:r>
            <a:r>
              <a:rPr lang="en-US" dirty="0"/>
              <a:t>/products/</a:t>
            </a:r>
            <a:r>
              <a:rPr lang="en-US" dirty="0" err="1">
                <a:solidFill>
                  <a:schemeClr val="accent6"/>
                </a:solidFill>
              </a:rPr>
              <a:t>en</a:t>
            </a:r>
            <a:r>
              <a:rPr lang="en-US" dirty="0"/>
              <a:t>/File1_en_US.html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Chinese:</a:t>
            </a:r>
            <a:r>
              <a:rPr lang="en-US" dirty="0"/>
              <a:t> /products/</a:t>
            </a:r>
            <a:r>
              <a:rPr lang="en-US" dirty="0" err="1">
                <a:solidFill>
                  <a:schemeClr val="accent6"/>
                </a:solidFill>
              </a:rPr>
              <a:t>zh</a:t>
            </a:r>
            <a:r>
              <a:rPr lang="en-US" dirty="0"/>
              <a:t>/File1_zh_CN.html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841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345C-CD9D-84FD-6813-A0C06FE0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4BA5-2B60-9FBC-5491-723B7C33A1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01798-437C-94AB-71B9-506FA55A8B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4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123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ＨＹＤＡＲＡ　Ｅｂｒｉｍａ</dc:creator>
  <cp:lastModifiedBy>ＨＹＤＡＲＡ　Ｅｂｒｉｍａ</cp:lastModifiedBy>
  <cp:revision>6</cp:revision>
  <dcterms:created xsi:type="dcterms:W3CDTF">2024-07-25T00:00:13Z</dcterms:created>
  <dcterms:modified xsi:type="dcterms:W3CDTF">2024-07-25T07:20:37Z</dcterms:modified>
</cp:coreProperties>
</file>