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CAAAE-900A-7244-B0B7-2A16A1DCC464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399034-8EA7-F547-AD9B-39FF7AE0F07E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800" dirty="0"/>
            <a:t>Translate</a:t>
          </a:r>
        </a:p>
      </dgm:t>
    </dgm:pt>
    <dgm:pt modelId="{9FC33F03-31F7-D841-9C1A-38459E17CC10}" type="parTrans" cxnId="{E2100E2C-8DDE-6D47-8EE8-B7603D8C4FE1}">
      <dgm:prSet/>
      <dgm:spPr/>
      <dgm:t>
        <a:bodyPr/>
        <a:lstStyle/>
        <a:p>
          <a:endParaRPr lang="en-US"/>
        </a:p>
      </dgm:t>
    </dgm:pt>
    <dgm:pt modelId="{73CDD04E-F51E-3A48-91CA-6EF0544DF153}" type="sibTrans" cxnId="{E2100E2C-8DDE-6D47-8EE8-B7603D8C4FE1}">
      <dgm:prSet/>
      <dgm:spPr/>
      <dgm:t>
        <a:bodyPr/>
        <a:lstStyle/>
        <a:p>
          <a:endParaRPr lang="en-US"/>
        </a:p>
      </dgm:t>
    </dgm:pt>
    <dgm:pt modelId="{23B30ACB-8C85-CA4E-A33B-1D3CF190704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800" dirty="0"/>
            <a:t>Review</a:t>
          </a:r>
        </a:p>
      </dgm:t>
    </dgm:pt>
    <dgm:pt modelId="{EED37A6C-C818-ED44-98AF-8760A1178922}" type="parTrans" cxnId="{23F27816-2EBE-4542-A67F-114D43B6AF06}">
      <dgm:prSet/>
      <dgm:spPr/>
      <dgm:t>
        <a:bodyPr/>
        <a:lstStyle/>
        <a:p>
          <a:endParaRPr lang="en-US"/>
        </a:p>
      </dgm:t>
    </dgm:pt>
    <dgm:pt modelId="{D5E8CB9C-48F2-8143-8058-1A08111575F9}" type="sibTrans" cxnId="{23F27816-2EBE-4542-A67F-114D43B6AF06}">
      <dgm:prSet/>
      <dgm:spPr/>
      <dgm:t>
        <a:bodyPr/>
        <a:lstStyle/>
        <a:p>
          <a:endParaRPr lang="en-US"/>
        </a:p>
      </dgm:t>
    </dgm:pt>
    <dgm:pt modelId="{B17BC36C-B555-444C-A269-DA0B90D4406E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800" dirty="0"/>
            <a:t>Edit</a:t>
          </a:r>
        </a:p>
      </dgm:t>
    </dgm:pt>
    <dgm:pt modelId="{A16DE884-3A45-104A-906F-C88C1607DFE4}" type="parTrans" cxnId="{22AC5488-A915-8045-B535-D9160488FF7D}">
      <dgm:prSet/>
      <dgm:spPr/>
      <dgm:t>
        <a:bodyPr/>
        <a:lstStyle/>
        <a:p>
          <a:endParaRPr lang="en-US"/>
        </a:p>
      </dgm:t>
    </dgm:pt>
    <dgm:pt modelId="{5B516915-43FF-C148-A20B-71C78C6E4FAC}" type="sibTrans" cxnId="{22AC5488-A915-8045-B535-D9160488FF7D}">
      <dgm:prSet/>
      <dgm:spPr/>
      <dgm:t>
        <a:bodyPr/>
        <a:lstStyle/>
        <a:p>
          <a:endParaRPr lang="en-US"/>
        </a:p>
      </dgm:t>
    </dgm:pt>
    <dgm:pt modelId="{642761D9-6876-8F4A-81B3-3AC5E9CC0F6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800" dirty="0"/>
            <a:t>Approve</a:t>
          </a:r>
        </a:p>
      </dgm:t>
    </dgm:pt>
    <dgm:pt modelId="{81A02A7C-1C2B-ED49-BCE6-E213C74E9938}" type="parTrans" cxnId="{63EB38E5-C3AA-6C4A-B65F-5975EE700E99}">
      <dgm:prSet/>
      <dgm:spPr/>
      <dgm:t>
        <a:bodyPr/>
        <a:lstStyle/>
        <a:p>
          <a:endParaRPr lang="en-US"/>
        </a:p>
      </dgm:t>
    </dgm:pt>
    <dgm:pt modelId="{15811FBE-5FCA-284E-B596-07F13E9CAD92}" type="sibTrans" cxnId="{63EB38E5-C3AA-6C4A-B65F-5975EE700E99}">
      <dgm:prSet/>
      <dgm:spPr/>
      <dgm:t>
        <a:bodyPr/>
        <a:lstStyle/>
        <a:p>
          <a:endParaRPr lang="en-US"/>
        </a:p>
      </dgm:t>
    </dgm:pt>
    <dgm:pt modelId="{783BB659-E91D-8A4B-97FB-9987C7D58D30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800" dirty="0"/>
            <a:t>Evaluate</a:t>
          </a:r>
        </a:p>
      </dgm:t>
    </dgm:pt>
    <dgm:pt modelId="{DB07E823-9B5F-0544-9B8F-67F321AC34F6}" type="parTrans" cxnId="{CF385067-32A6-0F4D-A713-766537BE1A85}">
      <dgm:prSet/>
      <dgm:spPr/>
      <dgm:t>
        <a:bodyPr/>
        <a:lstStyle/>
        <a:p>
          <a:endParaRPr lang="en-US"/>
        </a:p>
      </dgm:t>
    </dgm:pt>
    <dgm:pt modelId="{8B8BDC2A-4948-D14E-B21C-E8F7CA55CD8E}" type="sibTrans" cxnId="{CF385067-32A6-0F4D-A713-766537BE1A85}">
      <dgm:prSet/>
      <dgm:spPr/>
      <dgm:t>
        <a:bodyPr/>
        <a:lstStyle/>
        <a:p>
          <a:endParaRPr lang="en-US"/>
        </a:p>
      </dgm:t>
    </dgm:pt>
    <dgm:pt modelId="{93297402-4D1E-D044-AA2B-115777379A2B}" type="pres">
      <dgm:prSet presAssocID="{9E3CAAAE-900A-7244-B0B7-2A16A1DCC464}" presName="cycle" presStyleCnt="0">
        <dgm:presLayoutVars>
          <dgm:dir/>
          <dgm:resizeHandles val="exact"/>
        </dgm:presLayoutVars>
      </dgm:prSet>
      <dgm:spPr/>
    </dgm:pt>
    <dgm:pt modelId="{775D7DB6-83BE-2040-9CF5-3FF3C70E3C66}" type="pres">
      <dgm:prSet presAssocID="{84399034-8EA7-F547-AD9B-39FF7AE0F07E}" presName="node" presStyleLbl="node1" presStyleIdx="0" presStyleCnt="5" custRadScaleRad="104767" custRadScaleInc="-3519">
        <dgm:presLayoutVars>
          <dgm:bulletEnabled val="1"/>
        </dgm:presLayoutVars>
      </dgm:prSet>
      <dgm:spPr/>
    </dgm:pt>
    <dgm:pt modelId="{E60D27E3-25F1-E24F-BEFF-990E9BD04D67}" type="pres">
      <dgm:prSet presAssocID="{73CDD04E-F51E-3A48-91CA-6EF0544DF153}" presName="sibTrans" presStyleLbl="sibTrans2D1" presStyleIdx="0" presStyleCnt="5"/>
      <dgm:spPr/>
    </dgm:pt>
    <dgm:pt modelId="{15F1DE05-FA31-FC44-8D06-B9AFA178B330}" type="pres">
      <dgm:prSet presAssocID="{73CDD04E-F51E-3A48-91CA-6EF0544DF153}" presName="connectorText" presStyleLbl="sibTrans2D1" presStyleIdx="0" presStyleCnt="5"/>
      <dgm:spPr/>
    </dgm:pt>
    <dgm:pt modelId="{28347B43-8DEA-2346-BC51-34F79EFC29AE}" type="pres">
      <dgm:prSet presAssocID="{23B30ACB-8C85-CA4E-A33B-1D3CF190704F}" presName="node" presStyleLbl="node1" presStyleIdx="1" presStyleCnt="5">
        <dgm:presLayoutVars>
          <dgm:bulletEnabled val="1"/>
        </dgm:presLayoutVars>
      </dgm:prSet>
      <dgm:spPr/>
    </dgm:pt>
    <dgm:pt modelId="{D150D096-D695-3B4F-8FA2-01EB872A9E45}" type="pres">
      <dgm:prSet presAssocID="{D5E8CB9C-48F2-8143-8058-1A08111575F9}" presName="sibTrans" presStyleLbl="sibTrans2D1" presStyleIdx="1" presStyleCnt="5"/>
      <dgm:spPr/>
    </dgm:pt>
    <dgm:pt modelId="{7415A97A-8045-CD41-947D-D8AA73A1DDC9}" type="pres">
      <dgm:prSet presAssocID="{D5E8CB9C-48F2-8143-8058-1A08111575F9}" presName="connectorText" presStyleLbl="sibTrans2D1" presStyleIdx="1" presStyleCnt="5"/>
      <dgm:spPr/>
    </dgm:pt>
    <dgm:pt modelId="{80E28EA4-2850-C844-BE73-76621F7DAFFE}" type="pres">
      <dgm:prSet presAssocID="{B17BC36C-B555-444C-A269-DA0B90D4406E}" presName="node" presStyleLbl="node1" presStyleIdx="2" presStyleCnt="5">
        <dgm:presLayoutVars>
          <dgm:bulletEnabled val="1"/>
        </dgm:presLayoutVars>
      </dgm:prSet>
      <dgm:spPr/>
    </dgm:pt>
    <dgm:pt modelId="{7B7424C7-F613-A944-A5C1-E5320CDF84B3}" type="pres">
      <dgm:prSet presAssocID="{5B516915-43FF-C148-A20B-71C78C6E4FAC}" presName="sibTrans" presStyleLbl="sibTrans2D1" presStyleIdx="2" presStyleCnt="5"/>
      <dgm:spPr/>
    </dgm:pt>
    <dgm:pt modelId="{1C8A1609-6352-FB46-82DE-5EFF24048CD1}" type="pres">
      <dgm:prSet presAssocID="{5B516915-43FF-C148-A20B-71C78C6E4FAC}" presName="connectorText" presStyleLbl="sibTrans2D1" presStyleIdx="2" presStyleCnt="5"/>
      <dgm:spPr/>
    </dgm:pt>
    <dgm:pt modelId="{296D1D32-5EF3-294E-8A97-9CC2DB7D2381}" type="pres">
      <dgm:prSet presAssocID="{642761D9-6876-8F4A-81B3-3AC5E9CC0F6F}" presName="node" presStyleLbl="node1" presStyleIdx="3" presStyleCnt="5">
        <dgm:presLayoutVars>
          <dgm:bulletEnabled val="1"/>
        </dgm:presLayoutVars>
      </dgm:prSet>
      <dgm:spPr/>
    </dgm:pt>
    <dgm:pt modelId="{4AC525D2-ADC4-AF4B-857F-EBB1245C8BBD}" type="pres">
      <dgm:prSet presAssocID="{15811FBE-5FCA-284E-B596-07F13E9CAD92}" presName="sibTrans" presStyleLbl="sibTrans2D1" presStyleIdx="3" presStyleCnt="5"/>
      <dgm:spPr/>
    </dgm:pt>
    <dgm:pt modelId="{B0C94C72-7D8A-3842-98FC-4D18E67AC5E4}" type="pres">
      <dgm:prSet presAssocID="{15811FBE-5FCA-284E-B596-07F13E9CAD92}" presName="connectorText" presStyleLbl="sibTrans2D1" presStyleIdx="3" presStyleCnt="5"/>
      <dgm:spPr/>
    </dgm:pt>
    <dgm:pt modelId="{2F36A126-DE96-7A4C-99DB-2D5EE647E0C1}" type="pres">
      <dgm:prSet presAssocID="{783BB659-E91D-8A4B-97FB-9987C7D58D30}" presName="node" presStyleLbl="node1" presStyleIdx="4" presStyleCnt="5">
        <dgm:presLayoutVars>
          <dgm:bulletEnabled val="1"/>
        </dgm:presLayoutVars>
      </dgm:prSet>
      <dgm:spPr/>
    </dgm:pt>
    <dgm:pt modelId="{D9B12274-9BDF-7D44-86CE-29A2CB6366C2}" type="pres">
      <dgm:prSet presAssocID="{8B8BDC2A-4948-D14E-B21C-E8F7CA55CD8E}" presName="sibTrans" presStyleLbl="sibTrans2D1" presStyleIdx="4" presStyleCnt="5"/>
      <dgm:spPr/>
    </dgm:pt>
    <dgm:pt modelId="{04936E4E-E2B3-7A40-984E-3BD3483EE791}" type="pres">
      <dgm:prSet presAssocID="{8B8BDC2A-4948-D14E-B21C-E8F7CA55CD8E}" presName="connectorText" presStyleLbl="sibTrans2D1" presStyleIdx="4" presStyleCnt="5"/>
      <dgm:spPr/>
    </dgm:pt>
  </dgm:ptLst>
  <dgm:cxnLst>
    <dgm:cxn modelId="{23F27816-2EBE-4542-A67F-114D43B6AF06}" srcId="{9E3CAAAE-900A-7244-B0B7-2A16A1DCC464}" destId="{23B30ACB-8C85-CA4E-A33B-1D3CF190704F}" srcOrd="1" destOrd="0" parTransId="{EED37A6C-C818-ED44-98AF-8760A1178922}" sibTransId="{D5E8CB9C-48F2-8143-8058-1A08111575F9}"/>
    <dgm:cxn modelId="{3FC28820-69CD-BD46-B072-8D0BFB5D9800}" type="presOf" srcId="{15811FBE-5FCA-284E-B596-07F13E9CAD92}" destId="{4AC525D2-ADC4-AF4B-857F-EBB1245C8BBD}" srcOrd="0" destOrd="0" presId="urn:microsoft.com/office/officeart/2005/8/layout/cycle2"/>
    <dgm:cxn modelId="{FA679021-6A2E-3F44-A9C6-2ABE3F3B8CDC}" type="presOf" srcId="{84399034-8EA7-F547-AD9B-39FF7AE0F07E}" destId="{775D7DB6-83BE-2040-9CF5-3FF3C70E3C66}" srcOrd="0" destOrd="0" presId="urn:microsoft.com/office/officeart/2005/8/layout/cycle2"/>
    <dgm:cxn modelId="{E2100E2C-8DDE-6D47-8EE8-B7603D8C4FE1}" srcId="{9E3CAAAE-900A-7244-B0B7-2A16A1DCC464}" destId="{84399034-8EA7-F547-AD9B-39FF7AE0F07E}" srcOrd="0" destOrd="0" parTransId="{9FC33F03-31F7-D841-9C1A-38459E17CC10}" sibTransId="{73CDD04E-F51E-3A48-91CA-6EF0544DF153}"/>
    <dgm:cxn modelId="{6B79853E-E02A-4F4F-B899-2C7CB7E60026}" type="presOf" srcId="{D5E8CB9C-48F2-8143-8058-1A08111575F9}" destId="{D150D096-D695-3B4F-8FA2-01EB872A9E45}" srcOrd="0" destOrd="0" presId="urn:microsoft.com/office/officeart/2005/8/layout/cycle2"/>
    <dgm:cxn modelId="{A754874A-EFDB-CD48-9CB5-32BF2BB85470}" type="presOf" srcId="{15811FBE-5FCA-284E-B596-07F13E9CAD92}" destId="{B0C94C72-7D8A-3842-98FC-4D18E67AC5E4}" srcOrd="1" destOrd="0" presId="urn:microsoft.com/office/officeart/2005/8/layout/cycle2"/>
    <dgm:cxn modelId="{86F0C24C-E51F-0846-8990-FBDE53BB1070}" type="presOf" srcId="{B17BC36C-B555-444C-A269-DA0B90D4406E}" destId="{80E28EA4-2850-C844-BE73-76621F7DAFFE}" srcOrd="0" destOrd="0" presId="urn:microsoft.com/office/officeart/2005/8/layout/cycle2"/>
    <dgm:cxn modelId="{5850E75A-2B69-C84B-AD69-C10B7E3FAB20}" type="presOf" srcId="{8B8BDC2A-4948-D14E-B21C-E8F7CA55CD8E}" destId="{D9B12274-9BDF-7D44-86CE-29A2CB6366C2}" srcOrd="0" destOrd="0" presId="urn:microsoft.com/office/officeart/2005/8/layout/cycle2"/>
    <dgm:cxn modelId="{4706995E-28CA-5348-9725-23E905967F3F}" type="presOf" srcId="{783BB659-E91D-8A4B-97FB-9987C7D58D30}" destId="{2F36A126-DE96-7A4C-99DB-2D5EE647E0C1}" srcOrd="0" destOrd="0" presId="urn:microsoft.com/office/officeart/2005/8/layout/cycle2"/>
    <dgm:cxn modelId="{CF385067-32A6-0F4D-A713-766537BE1A85}" srcId="{9E3CAAAE-900A-7244-B0B7-2A16A1DCC464}" destId="{783BB659-E91D-8A4B-97FB-9987C7D58D30}" srcOrd="4" destOrd="0" parTransId="{DB07E823-9B5F-0544-9B8F-67F321AC34F6}" sibTransId="{8B8BDC2A-4948-D14E-B21C-E8F7CA55CD8E}"/>
    <dgm:cxn modelId="{39B6F376-C510-8F4B-8B5B-EF060E620B9B}" type="presOf" srcId="{23B30ACB-8C85-CA4E-A33B-1D3CF190704F}" destId="{28347B43-8DEA-2346-BC51-34F79EFC29AE}" srcOrd="0" destOrd="0" presId="urn:microsoft.com/office/officeart/2005/8/layout/cycle2"/>
    <dgm:cxn modelId="{6DFBA983-9161-1645-B40B-8C22A1EAA707}" type="presOf" srcId="{73CDD04E-F51E-3A48-91CA-6EF0544DF153}" destId="{15F1DE05-FA31-FC44-8D06-B9AFA178B330}" srcOrd="1" destOrd="0" presId="urn:microsoft.com/office/officeart/2005/8/layout/cycle2"/>
    <dgm:cxn modelId="{22AC5488-A915-8045-B535-D9160488FF7D}" srcId="{9E3CAAAE-900A-7244-B0B7-2A16A1DCC464}" destId="{B17BC36C-B555-444C-A269-DA0B90D4406E}" srcOrd="2" destOrd="0" parTransId="{A16DE884-3A45-104A-906F-C88C1607DFE4}" sibTransId="{5B516915-43FF-C148-A20B-71C78C6E4FAC}"/>
    <dgm:cxn modelId="{FE5D25A1-0042-344E-B519-22F009A191E1}" type="presOf" srcId="{9E3CAAAE-900A-7244-B0B7-2A16A1DCC464}" destId="{93297402-4D1E-D044-AA2B-115777379A2B}" srcOrd="0" destOrd="0" presId="urn:microsoft.com/office/officeart/2005/8/layout/cycle2"/>
    <dgm:cxn modelId="{F10905B9-CF09-D543-B437-FB071C4FB715}" type="presOf" srcId="{8B8BDC2A-4948-D14E-B21C-E8F7CA55CD8E}" destId="{04936E4E-E2B3-7A40-984E-3BD3483EE791}" srcOrd="1" destOrd="0" presId="urn:microsoft.com/office/officeart/2005/8/layout/cycle2"/>
    <dgm:cxn modelId="{5D6D2DB9-7FEC-3E41-B949-76E072509D4E}" type="presOf" srcId="{642761D9-6876-8F4A-81B3-3AC5E9CC0F6F}" destId="{296D1D32-5EF3-294E-8A97-9CC2DB7D2381}" srcOrd="0" destOrd="0" presId="urn:microsoft.com/office/officeart/2005/8/layout/cycle2"/>
    <dgm:cxn modelId="{6C6539C8-AACF-1B4D-B089-EAAACFE975E2}" type="presOf" srcId="{73CDD04E-F51E-3A48-91CA-6EF0544DF153}" destId="{E60D27E3-25F1-E24F-BEFF-990E9BD04D67}" srcOrd="0" destOrd="0" presId="urn:microsoft.com/office/officeart/2005/8/layout/cycle2"/>
    <dgm:cxn modelId="{F35ABEC8-1033-0C41-8785-6745DCF44143}" type="presOf" srcId="{5B516915-43FF-C148-A20B-71C78C6E4FAC}" destId="{7B7424C7-F613-A944-A5C1-E5320CDF84B3}" srcOrd="0" destOrd="0" presId="urn:microsoft.com/office/officeart/2005/8/layout/cycle2"/>
    <dgm:cxn modelId="{EE6B55CF-1FE5-A048-975F-277CF53890E9}" type="presOf" srcId="{5B516915-43FF-C148-A20B-71C78C6E4FAC}" destId="{1C8A1609-6352-FB46-82DE-5EFF24048CD1}" srcOrd="1" destOrd="0" presId="urn:microsoft.com/office/officeart/2005/8/layout/cycle2"/>
    <dgm:cxn modelId="{63EB38E5-C3AA-6C4A-B65F-5975EE700E99}" srcId="{9E3CAAAE-900A-7244-B0B7-2A16A1DCC464}" destId="{642761D9-6876-8F4A-81B3-3AC5E9CC0F6F}" srcOrd="3" destOrd="0" parTransId="{81A02A7C-1C2B-ED49-BCE6-E213C74E9938}" sibTransId="{15811FBE-5FCA-284E-B596-07F13E9CAD92}"/>
    <dgm:cxn modelId="{A304B6FF-24E0-D343-9C00-A6DA241C516E}" type="presOf" srcId="{D5E8CB9C-48F2-8143-8058-1A08111575F9}" destId="{7415A97A-8045-CD41-947D-D8AA73A1DDC9}" srcOrd="1" destOrd="0" presId="urn:microsoft.com/office/officeart/2005/8/layout/cycle2"/>
    <dgm:cxn modelId="{D973A26B-FB9D-3F47-A7AF-280A018B3591}" type="presParOf" srcId="{93297402-4D1E-D044-AA2B-115777379A2B}" destId="{775D7DB6-83BE-2040-9CF5-3FF3C70E3C66}" srcOrd="0" destOrd="0" presId="urn:microsoft.com/office/officeart/2005/8/layout/cycle2"/>
    <dgm:cxn modelId="{8E9F44FA-2E84-7848-B12C-C12975277896}" type="presParOf" srcId="{93297402-4D1E-D044-AA2B-115777379A2B}" destId="{E60D27E3-25F1-E24F-BEFF-990E9BD04D67}" srcOrd="1" destOrd="0" presId="urn:microsoft.com/office/officeart/2005/8/layout/cycle2"/>
    <dgm:cxn modelId="{A9015452-D6C9-604A-983C-FBC095696580}" type="presParOf" srcId="{E60D27E3-25F1-E24F-BEFF-990E9BD04D67}" destId="{15F1DE05-FA31-FC44-8D06-B9AFA178B330}" srcOrd="0" destOrd="0" presId="urn:microsoft.com/office/officeart/2005/8/layout/cycle2"/>
    <dgm:cxn modelId="{3D085D0C-EDDA-C143-855A-47C501C2A333}" type="presParOf" srcId="{93297402-4D1E-D044-AA2B-115777379A2B}" destId="{28347B43-8DEA-2346-BC51-34F79EFC29AE}" srcOrd="2" destOrd="0" presId="urn:microsoft.com/office/officeart/2005/8/layout/cycle2"/>
    <dgm:cxn modelId="{4C4D3004-32AE-D24B-AE1C-8DAF4CE580FD}" type="presParOf" srcId="{93297402-4D1E-D044-AA2B-115777379A2B}" destId="{D150D096-D695-3B4F-8FA2-01EB872A9E45}" srcOrd="3" destOrd="0" presId="urn:microsoft.com/office/officeart/2005/8/layout/cycle2"/>
    <dgm:cxn modelId="{8AE5C841-1589-644E-B1B0-77612633C097}" type="presParOf" srcId="{D150D096-D695-3B4F-8FA2-01EB872A9E45}" destId="{7415A97A-8045-CD41-947D-D8AA73A1DDC9}" srcOrd="0" destOrd="0" presId="urn:microsoft.com/office/officeart/2005/8/layout/cycle2"/>
    <dgm:cxn modelId="{60EFE393-DF2C-704C-BEEE-79CF4644D209}" type="presParOf" srcId="{93297402-4D1E-D044-AA2B-115777379A2B}" destId="{80E28EA4-2850-C844-BE73-76621F7DAFFE}" srcOrd="4" destOrd="0" presId="urn:microsoft.com/office/officeart/2005/8/layout/cycle2"/>
    <dgm:cxn modelId="{C2F52293-AD68-F44F-9A0E-53470E8019C5}" type="presParOf" srcId="{93297402-4D1E-D044-AA2B-115777379A2B}" destId="{7B7424C7-F613-A944-A5C1-E5320CDF84B3}" srcOrd="5" destOrd="0" presId="urn:microsoft.com/office/officeart/2005/8/layout/cycle2"/>
    <dgm:cxn modelId="{5A5694E7-C62C-2147-87FF-259C5D778426}" type="presParOf" srcId="{7B7424C7-F613-A944-A5C1-E5320CDF84B3}" destId="{1C8A1609-6352-FB46-82DE-5EFF24048CD1}" srcOrd="0" destOrd="0" presId="urn:microsoft.com/office/officeart/2005/8/layout/cycle2"/>
    <dgm:cxn modelId="{3637387D-5C4B-2046-B683-441AF0626398}" type="presParOf" srcId="{93297402-4D1E-D044-AA2B-115777379A2B}" destId="{296D1D32-5EF3-294E-8A97-9CC2DB7D2381}" srcOrd="6" destOrd="0" presId="urn:microsoft.com/office/officeart/2005/8/layout/cycle2"/>
    <dgm:cxn modelId="{877DC53C-EF45-2540-ACBE-DCD9C2420C54}" type="presParOf" srcId="{93297402-4D1E-D044-AA2B-115777379A2B}" destId="{4AC525D2-ADC4-AF4B-857F-EBB1245C8BBD}" srcOrd="7" destOrd="0" presId="urn:microsoft.com/office/officeart/2005/8/layout/cycle2"/>
    <dgm:cxn modelId="{052F1F20-612B-9547-B011-77C111947B59}" type="presParOf" srcId="{4AC525D2-ADC4-AF4B-857F-EBB1245C8BBD}" destId="{B0C94C72-7D8A-3842-98FC-4D18E67AC5E4}" srcOrd="0" destOrd="0" presId="urn:microsoft.com/office/officeart/2005/8/layout/cycle2"/>
    <dgm:cxn modelId="{11898032-1186-064A-A64A-93971F135BF4}" type="presParOf" srcId="{93297402-4D1E-D044-AA2B-115777379A2B}" destId="{2F36A126-DE96-7A4C-99DB-2D5EE647E0C1}" srcOrd="8" destOrd="0" presId="urn:microsoft.com/office/officeart/2005/8/layout/cycle2"/>
    <dgm:cxn modelId="{37BE0311-C480-8D4A-A541-6D81FF7CBAA1}" type="presParOf" srcId="{93297402-4D1E-D044-AA2B-115777379A2B}" destId="{D9B12274-9BDF-7D44-86CE-29A2CB6366C2}" srcOrd="9" destOrd="0" presId="urn:microsoft.com/office/officeart/2005/8/layout/cycle2"/>
    <dgm:cxn modelId="{935E10D1-3746-3648-9DCC-5F57CC5A1781}" type="presParOf" srcId="{D9B12274-9BDF-7D44-86CE-29A2CB6366C2}" destId="{04936E4E-E2B3-7A40-984E-3BD3483EE79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3CAAAE-900A-7244-B0B7-2A16A1DCC464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399034-8EA7-F547-AD9B-39FF7AE0F07E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800" dirty="0"/>
            <a:t>Translate</a:t>
          </a:r>
        </a:p>
      </dgm:t>
    </dgm:pt>
    <dgm:pt modelId="{9FC33F03-31F7-D841-9C1A-38459E17CC10}" type="parTrans" cxnId="{E2100E2C-8DDE-6D47-8EE8-B7603D8C4FE1}">
      <dgm:prSet/>
      <dgm:spPr/>
      <dgm:t>
        <a:bodyPr/>
        <a:lstStyle/>
        <a:p>
          <a:endParaRPr lang="en-US"/>
        </a:p>
      </dgm:t>
    </dgm:pt>
    <dgm:pt modelId="{73CDD04E-F51E-3A48-91CA-6EF0544DF153}" type="sibTrans" cxnId="{E2100E2C-8DDE-6D47-8EE8-B7603D8C4FE1}">
      <dgm:prSet/>
      <dgm:spPr/>
      <dgm:t>
        <a:bodyPr/>
        <a:lstStyle/>
        <a:p>
          <a:endParaRPr lang="en-US"/>
        </a:p>
      </dgm:t>
    </dgm:pt>
    <dgm:pt modelId="{23B30ACB-8C85-CA4E-A33B-1D3CF190704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800" dirty="0"/>
            <a:t>Review</a:t>
          </a:r>
        </a:p>
      </dgm:t>
    </dgm:pt>
    <dgm:pt modelId="{EED37A6C-C818-ED44-98AF-8760A1178922}" type="parTrans" cxnId="{23F27816-2EBE-4542-A67F-114D43B6AF06}">
      <dgm:prSet/>
      <dgm:spPr/>
      <dgm:t>
        <a:bodyPr/>
        <a:lstStyle/>
        <a:p>
          <a:endParaRPr lang="en-US"/>
        </a:p>
      </dgm:t>
    </dgm:pt>
    <dgm:pt modelId="{D5E8CB9C-48F2-8143-8058-1A08111575F9}" type="sibTrans" cxnId="{23F27816-2EBE-4542-A67F-114D43B6AF06}">
      <dgm:prSet/>
      <dgm:spPr/>
      <dgm:t>
        <a:bodyPr/>
        <a:lstStyle/>
        <a:p>
          <a:endParaRPr lang="en-US"/>
        </a:p>
      </dgm:t>
    </dgm:pt>
    <dgm:pt modelId="{B17BC36C-B555-444C-A269-DA0B90D4406E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800" dirty="0"/>
            <a:t>Edit</a:t>
          </a:r>
        </a:p>
      </dgm:t>
    </dgm:pt>
    <dgm:pt modelId="{A16DE884-3A45-104A-906F-C88C1607DFE4}" type="parTrans" cxnId="{22AC5488-A915-8045-B535-D9160488FF7D}">
      <dgm:prSet/>
      <dgm:spPr/>
      <dgm:t>
        <a:bodyPr/>
        <a:lstStyle/>
        <a:p>
          <a:endParaRPr lang="en-US"/>
        </a:p>
      </dgm:t>
    </dgm:pt>
    <dgm:pt modelId="{5B516915-43FF-C148-A20B-71C78C6E4FAC}" type="sibTrans" cxnId="{22AC5488-A915-8045-B535-D9160488FF7D}">
      <dgm:prSet/>
      <dgm:spPr/>
      <dgm:t>
        <a:bodyPr/>
        <a:lstStyle/>
        <a:p>
          <a:endParaRPr lang="en-US"/>
        </a:p>
      </dgm:t>
    </dgm:pt>
    <dgm:pt modelId="{642761D9-6876-8F4A-81B3-3AC5E9CC0F6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800" dirty="0"/>
            <a:t>Approve</a:t>
          </a:r>
        </a:p>
      </dgm:t>
    </dgm:pt>
    <dgm:pt modelId="{81A02A7C-1C2B-ED49-BCE6-E213C74E9938}" type="parTrans" cxnId="{63EB38E5-C3AA-6C4A-B65F-5975EE700E99}">
      <dgm:prSet/>
      <dgm:spPr/>
      <dgm:t>
        <a:bodyPr/>
        <a:lstStyle/>
        <a:p>
          <a:endParaRPr lang="en-US"/>
        </a:p>
      </dgm:t>
    </dgm:pt>
    <dgm:pt modelId="{15811FBE-5FCA-284E-B596-07F13E9CAD92}" type="sibTrans" cxnId="{63EB38E5-C3AA-6C4A-B65F-5975EE700E99}">
      <dgm:prSet/>
      <dgm:spPr/>
      <dgm:t>
        <a:bodyPr/>
        <a:lstStyle/>
        <a:p>
          <a:endParaRPr lang="en-US"/>
        </a:p>
      </dgm:t>
    </dgm:pt>
    <dgm:pt modelId="{783BB659-E91D-8A4B-97FB-9987C7D58D30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800" dirty="0"/>
            <a:t>Evaluate</a:t>
          </a:r>
        </a:p>
      </dgm:t>
    </dgm:pt>
    <dgm:pt modelId="{DB07E823-9B5F-0544-9B8F-67F321AC34F6}" type="parTrans" cxnId="{CF385067-32A6-0F4D-A713-766537BE1A85}">
      <dgm:prSet/>
      <dgm:spPr/>
      <dgm:t>
        <a:bodyPr/>
        <a:lstStyle/>
        <a:p>
          <a:endParaRPr lang="en-US"/>
        </a:p>
      </dgm:t>
    </dgm:pt>
    <dgm:pt modelId="{8B8BDC2A-4948-D14E-B21C-E8F7CA55CD8E}" type="sibTrans" cxnId="{CF385067-32A6-0F4D-A713-766537BE1A85}">
      <dgm:prSet/>
      <dgm:spPr/>
      <dgm:t>
        <a:bodyPr/>
        <a:lstStyle/>
        <a:p>
          <a:endParaRPr lang="en-US"/>
        </a:p>
      </dgm:t>
    </dgm:pt>
    <dgm:pt modelId="{93297402-4D1E-D044-AA2B-115777379A2B}" type="pres">
      <dgm:prSet presAssocID="{9E3CAAAE-900A-7244-B0B7-2A16A1DCC464}" presName="cycle" presStyleCnt="0">
        <dgm:presLayoutVars>
          <dgm:dir/>
          <dgm:resizeHandles val="exact"/>
        </dgm:presLayoutVars>
      </dgm:prSet>
      <dgm:spPr/>
    </dgm:pt>
    <dgm:pt modelId="{775D7DB6-83BE-2040-9CF5-3FF3C70E3C66}" type="pres">
      <dgm:prSet presAssocID="{84399034-8EA7-F547-AD9B-39FF7AE0F07E}" presName="node" presStyleLbl="node1" presStyleIdx="0" presStyleCnt="5" custRadScaleRad="104767" custRadScaleInc="-3519">
        <dgm:presLayoutVars>
          <dgm:bulletEnabled val="1"/>
        </dgm:presLayoutVars>
      </dgm:prSet>
      <dgm:spPr/>
    </dgm:pt>
    <dgm:pt modelId="{E60D27E3-25F1-E24F-BEFF-990E9BD04D67}" type="pres">
      <dgm:prSet presAssocID="{73CDD04E-F51E-3A48-91CA-6EF0544DF153}" presName="sibTrans" presStyleLbl="sibTrans2D1" presStyleIdx="0" presStyleCnt="5"/>
      <dgm:spPr/>
    </dgm:pt>
    <dgm:pt modelId="{15F1DE05-FA31-FC44-8D06-B9AFA178B330}" type="pres">
      <dgm:prSet presAssocID="{73CDD04E-F51E-3A48-91CA-6EF0544DF153}" presName="connectorText" presStyleLbl="sibTrans2D1" presStyleIdx="0" presStyleCnt="5"/>
      <dgm:spPr/>
    </dgm:pt>
    <dgm:pt modelId="{28347B43-8DEA-2346-BC51-34F79EFC29AE}" type="pres">
      <dgm:prSet presAssocID="{23B30ACB-8C85-CA4E-A33B-1D3CF190704F}" presName="node" presStyleLbl="node1" presStyleIdx="1" presStyleCnt="5">
        <dgm:presLayoutVars>
          <dgm:bulletEnabled val="1"/>
        </dgm:presLayoutVars>
      </dgm:prSet>
      <dgm:spPr/>
    </dgm:pt>
    <dgm:pt modelId="{D150D096-D695-3B4F-8FA2-01EB872A9E45}" type="pres">
      <dgm:prSet presAssocID="{D5E8CB9C-48F2-8143-8058-1A08111575F9}" presName="sibTrans" presStyleLbl="sibTrans2D1" presStyleIdx="1" presStyleCnt="5"/>
      <dgm:spPr/>
    </dgm:pt>
    <dgm:pt modelId="{7415A97A-8045-CD41-947D-D8AA73A1DDC9}" type="pres">
      <dgm:prSet presAssocID="{D5E8CB9C-48F2-8143-8058-1A08111575F9}" presName="connectorText" presStyleLbl="sibTrans2D1" presStyleIdx="1" presStyleCnt="5"/>
      <dgm:spPr/>
    </dgm:pt>
    <dgm:pt modelId="{80E28EA4-2850-C844-BE73-76621F7DAFFE}" type="pres">
      <dgm:prSet presAssocID="{B17BC36C-B555-444C-A269-DA0B90D4406E}" presName="node" presStyleLbl="node1" presStyleIdx="2" presStyleCnt="5">
        <dgm:presLayoutVars>
          <dgm:bulletEnabled val="1"/>
        </dgm:presLayoutVars>
      </dgm:prSet>
      <dgm:spPr/>
    </dgm:pt>
    <dgm:pt modelId="{7B7424C7-F613-A944-A5C1-E5320CDF84B3}" type="pres">
      <dgm:prSet presAssocID="{5B516915-43FF-C148-A20B-71C78C6E4FAC}" presName="sibTrans" presStyleLbl="sibTrans2D1" presStyleIdx="2" presStyleCnt="5"/>
      <dgm:spPr/>
    </dgm:pt>
    <dgm:pt modelId="{1C8A1609-6352-FB46-82DE-5EFF24048CD1}" type="pres">
      <dgm:prSet presAssocID="{5B516915-43FF-C148-A20B-71C78C6E4FAC}" presName="connectorText" presStyleLbl="sibTrans2D1" presStyleIdx="2" presStyleCnt="5"/>
      <dgm:spPr/>
    </dgm:pt>
    <dgm:pt modelId="{296D1D32-5EF3-294E-8A97-9CC2DB7D2381}" type="pres">
      <dgm:prSet presAssocID="{642761D9-6876-8F4A-81B3-3AC5E9CC0F6F}" presName="node" presStyleLbl="node1" presStyleIdx="3" presStyleCnt="5">
        <dgm:presLayoutVars>
          <dgm:bulletEnabled val="1"/>
        </dgm:presLayoutVars>
      </dgm:prSet>
      <dgm:spPr/>
    </dgm:pt>
    <dgm:pt modelId="{4AC525D2-ADC4-AF4B-857F-EBB1245C8BBD}" type="pres">
      <dgm:prSet presAssocID="{15811FBE-5FCA-284E-B596-07F13E9CAD92}" presName="sibTrans" presStyleLbl="sibTrans2D1" presStyleIdx="3" presStyleCnt="5"/>
      <dgm:spPr/>
    </dgm:pt>
    <dgm:pt modelId="{B0C94C72-7D8A-3842-98FC-4D18E67AC5E4}" type="pres">
      <dgm:prSet presAssocID="{15811FBE-5FCA-284E-B596-07F13E9CAD92}" presName="connectorText" presStyleLbl="sibTrans2D1" presStyleIdx="3" presStyleCnt="5"/>
      <dgm:spPr/>
    </dgm:pt>
    <dgm:pt modelId="{2F36A126-DE96-7A4C-99DB-2D5EE647E0C1}" type="pres">
      <dgm:prSet presAssocID="{783BB659-E91D-8A4B-97FB-9987C7D58D30}" presName="node" presStyleLbl="node1" presStyleIdx="4" presStyleCnt="5">
        <dgm:presLayoutVars>
          <dgm:bulletEnabled val="1"/>
        </dgm:presLayoutVars>
      </dgm:prSet>
      <dgm:spPr/>
    </dgm:pt>
    <dgm:pt modelId="{D9B12274-9BDF-7D44-86CE-29A2CB6366C2}" type="pres">
      <dgm:prSet presAssocID="{8B8BDC2A-4948-D14E-B21C-E8F7CA55CD8E}" presName="sibTrans" presStyleLbl="sibTrans2D1" presStyleIdx="4" presStyleCnt="5"/>
      <dgm:spPr/>
    </dgm:pt>
    <dgm:pt modelId="{04936E4E-E2B3-7A40-984E-3BD3483EE791}" type="pres">
      <dgm:prSet presAssocID="{8B8BDC2A-4948-D14E-B21C-E8F7CA55CD8E}" presName="connectorText" presStyleLbl="sibTrans2D1" presStyleIdx="4" presStyleCnt="5"/>
      <dgm:spPr/>
    </dgm:pt>
  </dgm:ptLst>
  <dgm:cxnLst>
    <dgm:cxn modelId="{23F27816-2EBE-4542-A67F-114D43B6AF06}" srcId="{9E3CAAAE-900A-7244-B0B7-2A16A1DCC464}" destId="{23B30ACB-8C85-CA4E-A33B-1D3CF190704F}" srcOrd="1" destOrd="0" parTransId="{EED37A6C-C818-ED44-98AF-8760A1178922}" sibTransId="{D5E8CB9C-48F2-8143-8058-1A08111575F9}"/>
    <dgm:cxn modelId="{3FC28820-69CD-BD46-B072-8D0BFB5D9800}" type="presOf" srcId="{15811FBE-5FCA-284E-B596-07F13E9CAD92}" destId="{4AC525D2-ADC4-AF4B-857F-EBB1245C8BBD}" srcOrd="0" destOrd="0" presId="urn:microsoft.com/office/officeart/2005/8/layout/cycle2"/>
    <dgm:cxn modelId="{FA679021-6A2E-3F44-A9C6-2ABE3F3B8CDC}" type="presOf" srcId="{84399034-8EA7-F547-AD9B-39FF7AE0F07E}" destId="{775D7DB6-83BE-2040-9CF5-3FF3C70E3C66}" srcOrd="0" destOrd="0" presId="urn:microsoft.com/office/officeart/2005/8/layout/cycle2"/>
    <dgm:cxn modelId="{E2100E2C-8DDE-6D47-8EE8-B7603D8C4FE1}" srcId="{9E3CAAAE-900A-7244-B0B7-2A16A1DCC464}" destId="{84399034-8EA7-F547-AD9B-39FF7AE0F07E}" srcOrd="0" destOrd="0" parTransId="{9FC33F03-31F7-D841-9C1A-38459E17CC10}" sibTransId="{73CDD04E-F51E-3A48-91CA-6EF0544DF153}"/>
    <dgm:cxn modelId="{6B79853E-E02A-4F4F-B899-2C7CB7E60026}" type="presOf" srcId="{D5E8CB9C-48F2-8143-8058-1A08111575F9}" destId="{D150D096-D695-3B4F-8FA2-01EB872A9E45}" srcOrd="0" destOrd="0" presId="urn:microsoft.com/office/officeart/2005/8/layout/cycle2"/>
    <dgm:cxn modelId="{A754874A-EFDB-CD48-9CB5-32BF2BB85470}" type="presOf" srcId="{15811FBE-5FCA-284E-B596-07F13E9CAD92}" destId="{B0C94C72-7D8A-3842-98FC-4D18E67AC5E4}" srcOrd="1" destOrd="0" presId="urn:microsoft.com/office/officeart/2005/8/layout/cycle2"/>
    <dgm:cxn modelId="{86F0C24C-E51F-0846-8990-FBDE53BB1070}" type="presOf" srcId="{B17BC36C-B555-444C-A269-DA0B90D4406E}" destId="{80E28EA4-2850-C844-BE73-76621F7DAFFE}" srcOrd="0" destOrd="0" presId="urn:microsoft.com/office/officeart/2005/8/layout/cycle2"/>
    <dgm:cxn modelId="{5850E75A-2B69-C84B-AD69-C10B7E3FAB20}" type="presOf" srcId="{8B8BDC2A-4948-D14E-B21C-E8F7CA55CD8E}" destId="{D9B12274-9BDF-7D44-86CE-29A2CB6366C2}" srcOrd="0" destOrd="0" presId="urn:microsoft.com/office/officeart/2005/8/layout/cycle2"/>
    <dgm:cxn modelId="{4706995E-28CA-5348-9725-23E905967F3F}" type="presOf" srcId="{783BB659-E91D-8A4B-97FB-9987C7D58D30}" destId="{2F36A126-DE96-7A4C-99DB-2D5EE647E0C1}" srcOrd="0" destOrd="0" presId="urn:microsoft.com/office/officeart/2005/8/layout/cycle2"/>
    <dgm:cxn modelId="{CF385067-32A6-0F4D-A713-766537BE1A85}" srcId="{9E3CAAAE-900A-7244-B0B7-2A16A1DCC464}" destId="{783BB659-E91D-8A4B-97FB-9987C7D58D30}" srcOrd="4" destOrd="0" parTransId="{DB07E823-9B5F-0544-9B8F-67F321AC34F6}" sibTransId="{8B8BDC2A-4948-D14E-B21C-E8F7CA55CD8E}"/>
    <dgm:cxn modelId="{39B6F376-C510-8F4B-8B5B-EF060E620B9B}" type="presOf" srcId="{23B30ACB-8C85-CA4E-A33B-1D3CF190704F}" destId="{28347B43-8DEA-2346-BC51-34F79EFC29AE}" srcOrd="0" destOrd="0" presId="urn:microsoft.com/office/officeart/2005/8/layout/cycle2"/>
    <dgm:cxn modelId="{6DFBA983-9161-1645-B40B-8C22A1EAA707}" type="presOf" srcId="{73CDD04E-F51E-3A48-91CA-6EF0544DF153}" destId="{15F1DE05-FA31-FC44-8D06-B9AFA178B330}" srcOrd="1" destOrd="0" presId="urn:microsoft.com/office/officeart/2005/8/layout/cycle2"/>
    <dgm:cxn modelId="{22AC5488-A915-8045-B535-D9160488FF7D}" srcId="{9E3CAAAE-900A-7244-B0B7-2A16A1DCC464}" destId="{B17BC36C-B555-444C-A269-DA0B90D4406E}" srcOrd="2" destOrd="0" parTransId="{A16DE884-3A45-104A-906F-C88C1607DFE4}" sibTransId="{5B516915-43FF-C148-A20B-71C78C6E4FAC}"/>
    <dgm:cxn modelId="{FE5D25A1-0042-344E-B519-22F009A191E1}" type="presOf" srcId="{9E3CAAAE-900A-7244-B0B7-2A16A1DCC464}" destId="{93297402-4D1E-D044-AA2B-115777379A2B}" srcOrd="0" destOrd="0" presId="urn:microsoft.com/office/officeart/2005/8/layout/cycle2"/>
    <dgm:cxn modelId="{F10905B9-CF09-D543-B437-FB071C4FB715}" type="presOf" srcId="{8B8BDC2A-4948-D14E-B21C-E8F7CA55CD8E}" destId="{04936E4E-E2B3-7A40-984E-3BD3483EE791}" srcOrd="1" destOrd="0" presId="urn:microsoft.com/office/officeart/2005/8/layout/cycle2"/>
    <dgm:cxn modelId="{5D6D2DB9-7FEC-3E41-B949-76E072509D4E}" type="presOf" srcId="{642761D9-6876-8F4A-81B3-3AC5E9CC0F6F}" destId="{296D1D32-5EF3-294E-8A97-9CC2DB7D2381}" srcOrd="0" destOrd="0" presId="urn:microsoft.com/office/officeart/2005/8/layout/cycle2"/>
    <dgm:cxn modelId="{6C6539C8-AACF-1B4D-B089-EAAACFE975E2}" type="presOf" srcId="{73CDD04E-F51E-3A48-91CA-6EF0544DF153}" destId="{E60D27E3-25F1-E24F-BEFF-990E9BD04D67}" srcOrd="0" destOrd="0" presId="urn:microsoft.com/office/officeart/2005/8/layout/cycle2"/>
    <dgm:cxn modelId="{F35ABEC8-1033-0C41-8785-6745DCF44143}" type="presOf" srcId="{5B516915-43FF-C148-A20B-71C78C6E4FAC}" destId="{7B7424C7-F613-A944-A5C1-E5320CDF84B3}" srcOrd="0" destOrd="0" presId="urn:microsoft.com/office/officeart/2005/8/layout/cycle2"/>
    <dgm:cxn modelId="{EE6B55CF-1FE5-A048-975F-277CF53890E9}" type="presOf" srcId="{5B516915-43FF-C148-A20B-71C78C6E4FAC}" destId="{1C8A1609-6352-FB46-82DE-5EFF24048CD1}" srcOrd="1" destOrd="0" presId="urn:microsoft.com/office/officeart/2005/8/layout/cycle2"/>
    <dgm:cxn modelId="{63EB38E5-C3AA-6C4A-B65F-5975EE700E99}" srcId="{9E3CAAAE-900A-7244-B0B7-2A16A1DCC464}" destId="{642761D9-6876-8F4A-81B3-3AC5E9CC0F6F}" srcOrd="3" destOrd="0" parTransId="{81A02A7C-1C2B-ED49-BCE6-E213C74E9938}" sibTransId="{15811FBE-5FCA-284E-B596-07F13E9CAD92}"/>
    <dgm:cxn modelId="{A304B6FF-24E0-D343-9C00-A6DA241C516E}" type="presOf" srcId="{D5E8CB9C-48F2-8143-8058-1A08111575F9}" destId="{7415A97A-8045-CD41-947D-D8AA73A1DDC9}" srcOrd="1" destOrd="0" presId="urn:microsoft.com/office/officeart/2005/8/layout/cycle2"/>
    <dgm:cxn modelId="{D973A26B-FB9D-3F47-A7AF-280A018B3591}" type="presParOf" srcId="{93297402-4D1E-D044-AA2B-115777379A2B}" destId="{775D7DB6-83BE-2040-9CF5-3FF3C70E3C66}" srcOrd="0" destOrd="0" presId="urn:microsoft.com/office/officeart/2005/8/layout/cycle2"/>
    <dgm:cxn modelId="{8E9F44FA-2E84-7848-B12C-C12975277896}" type="presParOf" srcId="{93297402-4D1E-D044-AA2B-115777379A2B}" destId="{E60D27E3-25F1-E24F-BEFF-990E9BD04D67}" srcOrd="1" destOrd="0" presId="urn:microsoft.com/office/officeart/2005/8/layout/cycle2"/>
    <dgm:cxn modelId="{A9015452-D6C9-604A-983C-FBC095696580}" type="presParOf" srcId="{E60D27E3-25F1-E24F-BEFF-990E9BD04D67}" destId="{15F1DE05-FA31-FC44-8D06-B9AFA178B330}" srcOrd="0" destOrd="0" presId="urn:microsoft.com/office/officeart/2005/8/layout/cycle2"/>
    <dgm:cxn modelId="{3D085D0C-EDDA-C143-855A-47C501C2A333}" type="presParOf" srcId="{93297402-4D1E-D044-AA2B-115777379A2B}" destId="{28347B43-8DEA-2346-BC51-34F79EFC29AE}" srcOrd="2" destOrd="0" presId="urn:microsoft.com/office/officeart/2005/8/layout/cycle2"/>
    <dgm:cxn modelId="{4C4D3004-32AE-D24B-AE1C-8DAF4CE580FD}" type="presParOf" srcId="{93297402-4D1E-D044-AA2B-115777379A2B}" destId="{D150D096-D695-3B4F-8FA2-01EB872A9E45}" srcOrd="3" destOrd="0" presId="urn:microsoft.com/office/officeart/2005/8/layout/cycle2"/>
    <dgm:cxn modelId="{8AE5C841-1589-644E-B1B0-77612633C097}" type="presParOf" srcId="{D150D096-D695-3B4F-8FA2-01EB872A9E45}" destId="{7415A97A-8045-CD41-947D-D8AA73A1DDC9}" srcOrd="0" destOrd="0" presId="urn:microsoft.com/office/officeart/2005/8/layout/cycle2"/>
    <dgm:cxn modelId="{60EFE393-DF2C-704C-BEEE-79CF4644D209}" type="presParOf" srcId="{93297402-4D1E-D044-AA2B-115777379A2B}" destId="{80E28EA4-2850-C844-BE73-76621F7DAFFE}" srcOrd="4" destOrd="0" presId="urn:microsoft.com/office/officeart/2005/8/layout/cycle2"/>
    <dgm:cxn modelId="{C2F52293-AD68-F44F-9A0E-53470E8019C5}" type="presParOf" srcId="{93297402-4D1E-D044-AA2B-115777379A2B}" destId="{7B7424C7-F613-A944-A5C1-E5320CDF84B3}" srcOrd="5" destOrd="0" presId="urn:microsoft.com/office/officeart/2005/8/layout/cycle2"/>
    <dgm:cxn modelId="{5A5694E7-C62C-2147-87FF-259C5D778426}" type="presParOf" srcId="{7B7424C7-F613-A944-A5C1-E5320CDF84B3}" destId="{1C8A1609-6352-FB46-82DE-5EFF24048CD1}" srcOrd="0" destOrd="0" presId="urn:microsoft.com/office/officeart/2005/8/layout/cycle2"/>
    <dgm:cxn modelId="{3637387D-5C4B-2046-B683-441AF0626398}" type="presParOf" srcId="{93297402-4D1E-D044-AA2B-115777379A2B}" destId="{296D1D32-5EF3-294E-8A97-9CC2DB7D2381}" srcOrd="6" destOrd="0" presId="urn:microsoft.com/office/officeart/2005/8/layout/cycle2"/>
    <dgm:cxn modelId="{877DC53C-EF45-2540-ACBE-DCD9C2420C54}" type="presParOf" srcId="{93297402-4D1E-D044-AA2B-115777379A2B}" destId="{4AC525D2-ADC4-AF4B-857F-EBB1245C8BBD}" srcOrd="7" destOrd="0" presId="urn:microsoft.com/office/officeart/2005/8/layout/cycle2"/>
    <dgm:cxn modelId="{052F1F20-612B-9547-B011-77C111947B59}" type="presParOf" srcId="{4AC525D2-ADC4-AF4B-857F-EBB1245C8BBD}" destId="{B0C94C72-7D8A-3842-98FC-4D18E67AC5E4}" srcOrd="0" destOrd="0" presId="urn:microsoft.com/office/officeart/2005/8/layout/cycle2"/>
    <dgm:cxn modelId="{11898032-1186-064A-A64A-93971F135BF4}" type="presParOf" srcId="{93297402-4D1E-D044-AA2B-115777379A2B}" destId="{2F36A126-DE96-7A4C-99DB-2D5EE647E0C1}" srcOrd="8" destOrd="0" presId="urn:microsoft.com/office/officeart/2005/8/layout/cycle2"/>
    <dgm:cxn modelId="{37BE0311-C480-8D4A-A541-6D81FF7CBAA1}" type="presParOf" srcId="{93297402-4D1E-D044-AA2B-115777379A2B}" destId="{D9B12274-9BDF-7D44-86CE-29A2CB6366C2}" srcOrd="9" destOrd="0" presId="urn:microsoft.com/office/officeart/2005/8/layout/cycle2"/>
    <dgm:cxn modelId="{935E10D1-3746-3648-9DCC-5F57CC5A1781}" type="presParOf" srcId="{D9B12274-9BDF-7D44-86CE-29A2CB6366C2}" destId="{04936E4E-E2B3-7A40-984E-3BD3483EE79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7DB6-83BE-2040-9CF5-3FF3C70E3C66}">
      <dsp:nvSpPr>
        <dsp:cNvPr id="0" name=""/>
        <dsp:cNvSpPr/>
      </dsp:nvSpPr>
      <dsp:spPr>
        <a:xfrm>
          <a:off x="860031" y="0"/>
          <a:ext cx="637392" cy="637392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Translate</a:t>
          </a:r>
        </a:p>
      </dsp:txBody>
      <dsp:txXfrm>
        <a:off x="953375" y="93344"/>
        <a:ext cx="450704" cy="450704"/>
      </dsp:txXfrm>
    </dsp:sp>
    <dsp:sp modelId="{E60D27E3-25F1-E24F-BEFF-990E9BD04D67}">
      <dsp:nvSpPr>
        <dsp:cNvPr id="0" name=""/>
        <dsp:cNvSpPr/>
      </dsp:nvSpPr>
      <dsp:spPr>
        <a:xfrm rot="2123282">
          <a:off x="1482361" y="490077"/>
          <a:ext cx="178096" cy="215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487297" y="517630"/>
        <a:ext cx="124667" cy="129071"/>
      </dsp:txXfrm>
    </dsp:sp>
    <dsp:sp modelId="{28347B43-8DEA-2346-BC51-34F79EFC29AE}">
      <dsp:nvSpPr>
        <dsp:cNvPr id="0" name=""/>
        <dsp:cNvSpPr/>
      </dsp:nvSpPr>
      <dsp:spPr>
        <a:xfrm>
          <a:off x="1653613" y="563719"/>
          <a:ext cx="637392" cy="637392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Review</a:t>
          </a:r>
        </a:p>
      </dsp:txBody>
      <dsp:txXfrm>
        <a:off x="1746957" y="657063"/>
        <a:ext cx="450704" cy="450704"/>
      </dsp:txXfrm>
    </dsp:sp>
    <dsp:sp modelId="{D150D096-D695-3B4F-8FA2-01EB872A9E45}">
      <dsp:nvSpPr>
        <dsp:cNvPr id="0" name=""/>
        <dsp:cNvSpPr/>
      </dsp:nvSpPr>
      <dsp:spPr>
        <a:xfrm rot="6480000">
          <a:off x="1740981" y="1225653"/>
          <a:ext cx="169709" cy="215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774304" y="1244466"/>
        <a:ext cx="118796" cy="129071"/>
      </dsp:txXfrm>
    </dsp:sp>
    <dsp:sp modelId="{80E28EA4-2850-C844-BE73-76621F7DAFFE}">
      <dsp:nvSpPr>
        <dsp:cNvPr id="0" name=""/>
        <dsp:cNvSpPr/>
      </dsp:nvSpPr>
      <dsp:spPr>
        <a:xfrm>
          <a:off x="1357698" y="1474450"/>
          <a:ext cx="637392" cy="637392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Edit</a:t>
          </a:r>
        </a:p>
      </dsp:txBody>
      <dsp:txXfrm>
        <a:off x="1451042" y="1567794"/>
        <a:ext cx="450704" cy="450704"/>
      </dsp:txXfrm>
    </dsp:sp>
    <dsp:sp modelId="{7B7424C7-F613-A944-A5C1-E5320CDF84B3}">
      <dsp:nvSpPr>
        <dsp:cNvPr id="0" name=""/>
        <dsp:cNvSpPr/>
      </dsp:nvSpPr>
      <dsp:spPr>
        <a:xfrm rot="10800000">
          <a:off x="1117543" y="1685586"/>
          <a:ext cx="169709" cy="215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168456" y="1728610"/>
        <a:ext cx="118796" cy="129071"/>
      </dsp:txXfrm>
    </dsp:sp>
    <dsp:sp modelId="{296D1D32-5EF3-294E-8A97-9CC2DB7D2381}">
      <dsp:nvSpPr>
        <dsp:cNvPr id="0" name=""/>
        <dsp:cNvSpPr/>
      </dsp:nvSpPr>
      <dsp:spPr>
        <a:xfrm>
          <a:off x="400099" y="1474450"/>
          <a:ext cx="637392" cy="637392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Approve</a:t>
          </a:r>
        </a:p>
      </dsp:txBody>
      <dsp:txXfrm>
        <a:off x="493443" y="1567794"/>
        <a:ext cx="450704" cy="450704"/>
      </dsp:txXfrm>
    </dsp:sp>
    <dsp:sp modelId="{4AC525D2-ADC4-AF4B-857F-EBB1245C8BBD}">
      <dsp:nvSpPr>
        <dsp:cNvPr id="0" name=""/>
        <dsp:cNvSpPr/>
      </dsp:nvSpPr>
      <dsp:spPr>
        <a:xfrm rot="15120000">
          <a:off x="487468" y="1234789"/>
          <a:ext cx="169709" cy="215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20791" y="1302024"/>
        <a:ext cx="118796" cy="129071"/>
      </dsp:txXfrm>
    </dsp:sp>
    <dsp:sp modelId="{2F36A126-DE96-7A4C-99DB-2D5EE647E0C1}">
      <dsp:nvSpPr>
        <dsp:cNvPr id="0" name=""/>
        <dsp:cNvSpPr/>
      </dsp:nvSpPr>
      <dsp:spPr>
        <a:xfrm>
          <a:off x="104185" y="563719"/>
          <a:ext cx="637392" cy="637392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Evaluate</a:t>
          </a:r>
        </a:p>
      </dsp:txBody>
      <dsp:txXfrm>
        <a:off x="197529" y="657063"/>
        <a:ext cx="450704" cy="450704"/>
      </dsp:txXfrm>
    </dsp:sp>
    <dsp:sp modelId="{D9B12274-9BDF-7D44-86CE-29A2CB6366C2}">
      <dsp:nvSpPr>
        <dsp:cNvPr id="0" name=""/>
        <dsp:cNvSpPr/>
      </dsp:nvSpPr>
      <dsp:spPr>
        <a:xfrm rot="19397036">
          <a:off x="716168" y="495735"/>
          <a:ext cx="161925" cy="215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20987" y="553280"/>
        <a:ext cx="113348" cy="129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7DB6-83BE-2040-9CF5-3FF3C70E3C66}">
      <dsp:nvSpPr>
        <dsp:cNvPr id="0" name=""/>
        <dsp:cNvSpPr/>
      </dsp:nvSpPr>
      <dsp:spPr>
        <a:xfrm>
          <a:off x="860031" y="0"/>
          <a:ext cx="637392" cy="637392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Translate</a:t>
          </a:r>
        </a:p>
      </dsp:txBody>
      <dsp:txXfrm>
        <a:off x="953375" y="93344"/>
        <a:ext cx="450704" cy="450704"/>
      </dsp:txXfrm>
    </dsp:sp>
    <dsp:sp modelId="{E60D27E3-25F1-E24F-BEFF-990E9BD04D67}">
      <dsp:nvSpPr>
        <dsp:cNvPr id="0" name=""/>
        <dsp:cNvSpPr/>
      </dsp:nvSpPr>
      <dsp:spPr>
        <a:xfrm rot="2123282">
          <a:off x="1482361" y="490077"/>
          <a:ext cx="178096" cy="215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487297" y="517630"/>
        <a:ext cx="124667" cy="129071"/>
      </dsp:txXfrm>
    </dsp:sp>
    <dsp:sp modelId="{28347B43-8DEA-2346-BC51-34F79EFC29AE}">
      <dsp:nvSpPr>
        <dsp:cNvPr id="0" name=""/>
        <dsp:cNvSpPr/>
      </dsp:nvSpPr>
      <dsp:spPr>
        <a:xfrm>
          <a:off x="1653613" y="563719"/>
          <a:ext cx="637392" cy="637392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Review</a:t>
          </a:r>
        </a:p>
      </dsp:txBody>
      <dsp:txXfrm>
        <a:off x="1746957" y="657063"/>
        <a:ext cx="450704" cy="450704"/>
      </dsp:txXfrm>
    </dsp:sp>
    <dsp:sp modelId="{D150D096-D695-3B4F-8FA2-01EB872A9E45}">
      <dsp:nvSpPr>
        <dsp:cNvPr id="0" name=""/>
        <dsp:cNvSpPr/>
      </dsp:nvSpPr>
      <dsp:spPr>
        <a:xfrm rot="6480000">
          <a:off x="1740981" y="1225653"/>
          <a:ext cx="169709" cy="215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774304" y="1244466"/>
        <a:ext cx="118796" cy="129071"/>
      </dsp:txXfrm>
    </dsp:sp>
    <dsp:sp modelId="{80E28EA4-2850-C844-BE73-76621F7DAFFE}">
      <dsp:nvSpPr>
        <dsp:cNvPr id="0" name=""/>
        <dsp:cNvSpPr/>
      </dsp:nvSpPr>
      <dsp:spPr>
        <a:xfrm>
          <a:off x="1357698" y="1474450"/>
          <a:ext cx="637392" cy="637392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Edit</a:t>
          </a:r>
        </a:p>
      </dsp:txBody>
      <dsp:txXfrm>
        <a:off x="1451042" y="1567794"/>
        <a:ext cx="450704" cy="450704"/>
      </dsp:txXfrm>
    </dsp:sp>
    <dsp:sp modelId="{7B7424C7-F613-A944-A5C1-E5320CDF84B3}">
      <dsp:nvSpPr>
        <dsp:cNvPr id="0" name=""/>
        <dsp:cNvSpPr/>
      </dsp:nvSpPr>
      <dsp:spPr>
        <a:xfrm rot="10800000">
          <a:off x="1117543" y="1685586"/>
          <a:ext cx="169709" cy="215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168456" y="1728610"/>
        <a:ext cx="118796" cy="129071"/>
      </dsp:txXfrm>
    </dsp:sp>
    <dsp:sp modelId="{296D1D32-5EF3-294E-8A97-9CC2DB7D2381}">
      <dsp:nvSpPr>
        <dsp:cNvPr id="0" name=""/>
        <dsp:cNvSpPr/>
      </dsp:nvSpPr>
      <dsp:spPr>
        <a:xfrm>
          <a:off x="400099" y="1474450"/>
          <a:ext cx="637392" cy="637392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Approve</a:t>
          </a:r>
        </a:p>
      </dsp:txBody>
      <dsp:txXfrm>
        <a:off x="493443" y="1567794"/>
        <a:ext cx="450704" cy="450704"/>
      </dsp:txXfrm>
    </dsp:sp>
    <dsp:sp modelId="{4AC525D2-ADC4-AF4B-857F-EBB1245C8BBD}">
      <dsp:nvSpPr>
        <dsp:cNvPr id="0" name=""/>
        <dsp:cNvSpPr/>
      </dsp:nvSpPr>
      <dsp:spPr>
        <a:xfrm rot="15120000">
          <a:off x="487468" y="1234789"/>
          <a:ext cx="169709" cy="215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20791" y="1302024"/>
        <a:ext cx="118796" cy="129071"/>
      </dsp:txXfrm>
    </dsp:sp>
    <dsp:sp modelId="{2F36A126-DE96-7A4C-99DB-2D5EE647E0C1}">
      <dsp:nvSpPr>
        <dsp:cNvPr id="0" name=""/>
        <dsp:cNvSpPr/>
      </dsp:nvSpPr>
      <dsp:spPr>
        <a:xfrm>
          <a:off x="104185" y="563719"/>
          <a:ext cx="637392" cy="637392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Evaluate</a:t>
          </a:r>
        </a:p>
      </dsp:txBody>
      <dsp:txXfrm>
        <a:off x="197529" y="657063"/>
        <a:ext cx="450704" cy="450704"/>
      </dsp:txXfrm>
    </dsp:sp>
    <dsp:sp modelId="{D9B12274-9BDF-7D44-86CE-29A2CB6366C2}">
      <dsp:nvSpPr>
        <dsp:cNvPr id="0" name=""/>
        <dsp:cNvSpPr/>
      </dsp:nvSpPr>
      <dsp:spPr>
        <a:xfrm rot="19397036">
          <a:off x="716168" y="495735"/>
          <a:ext cx="161925" cy="215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20987" y="553280"/>
        <a:ext cx="113348" cy="129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A72F2-0BCA-744E-921E-A6775A8087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51CAE-68DF-7F47-A348-C2F67141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2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85AE-B185-3502-CB7F-F55F2D845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19889-67D6-8637-6387-64EC6E47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5CA95-71BC-643F-BC44-8D98A564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6DDF-0DEC-4E4A-8475-1D5B33A84900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AC9E-5EAF-DBFD-4275-C8974B5E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877C2-D843-631B-09D6-B9915AA4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1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79F6-CB0E-7FEF-7713-A051DBCF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1CD8B-4474-8249-21F6-FC30F08A2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0D6CB-3168-21F1-2F58-C7AEDD76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2813-664F-CC49-BB26-3CB0626762E3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8F4E7-4954-FC93-4044-A455D6AB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94FE-44D3-6F1A-C5C4-D09AE00E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11AF7-C61D-B3D1-0566-0ACC7F4C0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D3153-E637-8EC9-E580-B9806C606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225C2-66FA-214F-18E0-A0AB79AC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3C75-3FA6-A946-9906-5A78C60C51FA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8E66-032B-969D-F3EB-FAC879FC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BA65E-0092-A24A-8BB3-161E9F4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2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9D9A-B843-B1F2-97C1-AA30A562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7210-5F62-E98E-7A34-60513410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0F198-1559-9699-6B41-BD1B6E62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C3F-3C0A-DB48-8A87-F629C02E1F38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6E22C-398F-FDD0-229A-2E56A9B6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BCE0-A642-133D-C11C-CBBEEE30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FCF3-9680-0BA9-903F-6D9C5474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A3479-FC4C-FCA1-3B40-518BF3E0D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B3D9A-21DE-E48C-5CB3-DFB9BFB5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7C06-03B0-7043-AB30-46EF6178CAB6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76819-6A1B-DBA7-2106-1D050C7A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F9D9-F4FC-1D73-9CBC-8B546C44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0896-3C95-1DA7-B299-7829A186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6E65-9E59-E5F9-C3C4-D87CB264F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9768-7820-C252-2C03-BD33B54E7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AEA2A-C534-6DB5-DF96-467E1DD1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12B4-DDD7-DA42-8D14-24DCB735966D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7221B-A8F0-D2FB-C34D-EE216BE0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95D7E-022B-0FB8-2C88-9CB92069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8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EB10-6DD5-D68F-E30E-BCD9EF81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CA774-AADC-8C22-0601-6ABEB2842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B0419-7BF1-E67A-425A-2A73889F2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14A6A-CB7A-6D49-777D-0F873CB34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B6791-4CE2-85D2-F7E6-088251619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B042A-F3E1-853B-928F-35C5E007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1186-81DD-EC44-880B-82219C1FC217}" type="datetime1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E2422-32AA-C204-04BF-D2FB3C8C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A812E-5E9A-E845-AC06-DB4E1648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4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4063-4AF5-B7D0-7214-04D167D9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FBDAB-7077-9A53-6150-D53341C7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AE6B-601C-2548-BD11-F68143AC5336}" type="datetime1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C2BBF-BBC6-CB5F-6BF9-78B80F69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BE79F-AC47-6B10-4F93-09BB05DC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6F805-038D-60A1-DE45-BC27B193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7557-D407-4845-BD0D-ACB142ADDCE9}" type="datetime1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9B8C3-37F2-F886-4F3C-9270CC20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C7FBE-0A2E-BFA7-2B8E-ADBB82A7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2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A3BA-2936-FDD9-AF54-22E8A43A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278A-4505-1645-80FB-674D4D08B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84B5C-89B0-29C1-81E3-6D05299F9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EDAF3-A0FD-B7F1-F29D-5FA279C6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25D2-7E6B-FA46-B35F-5D5210787DEF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7DBAA-7BE1-2E00-1460-E0D67C0B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ACB75-139A-F4FE-970C-A5D1A430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797F-C710-7037-BE03-46A03BAF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0CA13-B159-CEE8-D155-E16C32810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D3F79-1903-F024-A799-F63A5140C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2CD23-A558-57DA-6AB1-6FAE6E2B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9124-1CA0-C84E-B2F9-415375003C6D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E1A06-D1DA-55FD-A14B-516C4729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864BA-ED4F-8222-7493-AA5E2E44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5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415CF-D752-5CB2-E5E1-5FF2D92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2676-D4B0-0AE9-1B62-2E5E5C26D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2710-49C3-DBF4-325F-222324760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ED60C-140E-0D46-B1CE-218838ADFC5C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A1E3C-5A93-38EE-0E83-A6046E0CB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951F-A9A7-CBED-5CBB-C71295AD4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368BB5-0B14-A447-A20C-AD92FD92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retecms.com/" TargetMode="External"/><Relationship Id="rId2" Type="http://schemas.openxmlformats.org/officeDocument/2006/relationships/hyperlink" Target="https://saascoms.com/product/omnirea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ja-jp/products/devop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ts-ebrima.hydara@rakuten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6.sv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nk text on a white background&#10;&#10;Description automatically generated">
            <a:extLst>
              <a:ext uri="{FF2B5EF4-FFF2-40B4-BE49-F238E27FC236}">
                <a16:creationId xmlns:a16="http://schemas.microsoft.com/office/drawing/2014/main" id="{698B320D-5C61-6998-1D6B-A5BD1FBB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00" y="918029"/>
            <a:ext cx="2552700" cy="469900"/>
          </a:xfrm>
          <a:prstGeom prst="rect">
            <a:avLst/>
          </a:prstGeom>
        </p:spPr>
      </p:pic>
      <p:pic>
        <p:nvPicPr>
          <p:cNvPr id="7" name="Picture 6" descr="A computer screen with a globe and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CD34EAC6-30BA-2C98-6FC7-7B87CAB13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00" y="1387929"/>
            <a:ext cx="6858000" cy="384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D31257-ADFD-657F-9918-FB5FF3B23264}"/>
              </a:ext>
            </a:extLst>
          </p:cNvPr>
          <p:cNvSpPr txBox="1"/>
          <p:nvPr/>
        </p:nvSpPr>
        <p:spPr>
          <a:xfrm>
            <a:off x="7413170" y="1387929"/>
            <a:ext cx="3864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8C"/>
                </a:solidFill>
                <a:latin typeface="+mj-lt"/>
              </a:rPr>
              <a:t>Rakuten Mobile Inc. Website </a:t>
            </a:r>
          </a:p>
          <a:p>
            <a:r>
              <a:rPr lang="en-US" sz="3200" b="1" dirty="0">
                <a:solidFill>
                  <a:srgbClr val="FF008C"/>
                </a:solidFill>
                <a:latin typeface="+mj-lt"/>
              </a:rPr>
              <a:t>Localization Project </a:t>
            </a:r>
          </a:p>
          <a:p>
            <a:r>
              <a:rPr lang="en-US" sz="3200" b="1" dirty="0">
                <a:solidFill>
                  <a:srgbClr val="FF008C"/>
                </a:solidFill>
                <a:latin typeface="+mj-lt"/>
              </a:rPr>
              <a:t>Technical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EE9F3-87F0-A36A-DF47-200CA97F34B4}"/>
              </a:ext>
            </a:extLst>
          </p:cNvPr>
          <p:cNvSpPr txBox="1"/>
          <p:nvPr/>
        </p:nvSpPr>
        <p:spPr>
          <a:xfrm>
            <a:off x="7413170" y="3562742"/>
            <a:ext cx="2041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 June 2024</a:t>
            </a:r>
          </a:p>
          <a:p>
            <a:r>
              <a:rPr lang="en-US" dirty="0"/>
              <a:t>Presented By:</a:t>
            </a:r>
          </a:p>
          <a:p>
            <a:r>
              <a:rPr lang="en-US" dirty="0"/>
              <a:t>Ebrima </a:t>
            </a:r>
            <a:r>
              <a:rPr lang="en-US" dirty="0" err="1"/>
              <a:t>Hydara</a:t>
            </a:r>
            <a:r>
              <a:rPr lang="en-US" dirty="0"/>
              <a:t> IDX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A14EF3-D887-61F0-D71E-D9BC258D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1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0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E769-1265-6F96-A90F-694D91D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RMI Current Setup: HTML Issues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3D8F87-3326-AC5C-B9DF-F89F95DAA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66107" y="1559266"/>
            <a:ext cx="8953500" cy="3556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B24705-5752-06D3-8C71-96DBAC30AB25}"/>
              </a:ext>
            </a:extLst>
          </p:cNvPr>
          <p:cNvSpPr txBox="1"/>
          <p:nvPr/>
        </p:nvSpPr>
        <p:spPr>
          <a:xfrm>
            <a:off x="966107" y="5214257"/>
            <a:ext cx="8060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 with very long alt values</a:t>
            </a:r>
          </a:p>
          <a:p>
            <a:r>
              <a:rPr lang="en-US" b="1" dirty="0"/>
              <a:t>Issue:</a:t>
            </a:r>
            <a:r>
              <a:rPr lang="en-US" dirty="0"/>
              <a:t> May require translation and can be resource intensive on language switch</a:t>
            </a:r>
          </a:p>
          <a:p>
            <a:r>
              <a:rPr lang="en-US" b="1" dirty="0"/>
              <a:t>Suggestion: </a:t>
            </a:r>
            <a:r>
              <a:rPr lang="en-US" dirty="0"/>
              <a:t>Load images based on the locale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03C0E7-60A5-F511-3D0D-5420168C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10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76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E769-1265-6F96-A90F-694D91D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RMI Current Setup: HTML Issues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A8A9F-B674-D5B3-95F1-4709FC7E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HTML file is an </a:t>
            </a:r>
            <a:r>
              <a:rPr lang="en-US" b="1" u="sng" dirty="0" err="1"/>
              <a:t>index.html</a:t>
            </a:r>
            <a:r>
              <a:rPr lang="en-US" b="1" u="sng" dirty="0"/>
              <a:t> </a:t>
            </a:r>
            <a:r>
              <a:rPr lang="en-US" dirty="0"/>
              <a:t>file</a:t>
            </a:r>
          </a:p>
          <a:p>
            <a:r>
              <a:rPr lang="en-US" dirty="0"/>
              <a:t>Issue:</a:t>
            </a:r>
          </a:p>
          <a:p>
            <a:pPr lvl="1"/>
            <a:r>
              <a:rPr lang="en-US" dirty="0"/>
              <a:t>Each HTML file in the source code will require an independent logic to render the same language selection switch. </a:t>
            </a:r>
          </a:p>
          <a:p>
            <a:r>
              <a:rPr lang="en-US" dirty="0"/>
              <a:t>Migrate to templating engines that accommodate inheritance: child templates rendered from one main parent template bearing global UI components </a:t>
            </a:r>
            <a:r>
              <a:rPr lang="en-US" dirty="0">
                <a:sym typeface="Wingdings" pitchFamily="2" charset="2"/>
              </a:rPr>
              <a:t> for future website versions.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9125C-BD25-19CD-8025-A9C20523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11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43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E769-1265-6F96-A90F-694D91D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RMI Current Setup: JS, JSON, CSV Issues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C0A67BB-3200-E875-C5B5-DFF3E1EE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6" y="1602642"/>
            <a:ext cx="8512628" cy="4708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4DF854-04A8-2419-4CF0-B557C4B2605D}"/>
              </a:ext>
            </a:extLst>
          </p:cNvPr>
          <p:cNvSpPr txBox="1"/>
          <p:nvPr/>
        </p:nvSpPr>
        <p:spPr>
          <a:xfrm>
            <a:off x="9971314" y="2253343"/>
            <a:ext cx="120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</a:t>
            </a:r>
          </a:p>
          <a:p>
            <a:r>
              <a:rPr lang="en-US" dirty="0"/>
              <a:t>Rendered </a:t>
            </a:r>
          </a:p>
          <a:p>
            <a:r>
              <a:rPr lang="en-US" dirty="0"/>
              <a:t>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F255B-DF83-3FCA-86EE-B649A301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12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2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E769-1265-6F96-A90F-694D91D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RMI Current Setup: JS, JSON, CSV Issues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0A67BB-3200-E875-C5B5-DFF3E1EE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72644" y="1417584"/>
            <a:ext cx="7481500" cy="4914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B5343E-DAAB-367F-5FB3-C1B6790AF64B}"/>
              </a:ext>
            </a:extLst>
          </p:cNvPr>
          <p:cNvSpPr txBox="1"/>
          <p:nvPr/>
        </p:nvSpPr>
        <p:spPr>
          <a:xfrm>
            <a:off x="8839200" y="2307771"/>
            <a:ext cx="1920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(JSON)</a:t>
            </a:r>
          </a:p>
          <a:p>
            <a:r>
              <a:rPr lang="en-US" dirty="0"/>
              <a:t>Rendered</a:t>
            </a:r>
          </a:p>
          <a:p>
            <a:r>
              <a:rPr lang="en-US" dirty="0"/>
              <a:t>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85EC8-B57E-3F73-C117-11F5BE24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13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6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E769-1265-6F96-A90F-694D91D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RMI Current Setup: JS, JSON, CSV Issues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0A67BB-3200-E875-C5B5-DFF3E1EE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99162" y="1548214"/>
            <a:ext cx="3671848" cy="4708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389CE6-52BC-5A0D-6830-E5D5049ABD06}"/>
              </a:ext>
            </a:extLst>
          </p:cNvPr>
          <p:cNvSpPr txBox="1"/>
          <p:nvPr/>
        </p:nvSpPr>
        <p:spPr>
          <a:xfrm>
            <a:off x="5170714" y="2373086"/>
            <a:ext cx="247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CSV Rendered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8B76E-C9E9-A210-3553-919C9EDFE68C}"/>
              </a:ext>
            </a:extLst>
          </p:cNvPr>
          <p:cNvSpPr txBox="1"/>
          <p:nvPr/>
        </p:nvSpPr>
        <p:spPr>
          <a:xfrm>
            <a:off x="5671457" y="3690257"/>
            <a:ext cx="304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PDFs</a:t>
            </a:r>
            <a:r>
              <a:rPr lang="en-US" dirty="0"/>
              <a:t> are out of scope </a:t>
            </a:r>
          </a:p>
          <a:p>
            <a:r>
              <a:rPr lang="en-US" dirty="0"/>
              <a:t>of the solutions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6520A-EF8F-46E7-92C8-9731FB00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14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3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28E533-F912-3708-1835-3597CAF1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RMI Current Setup: CMS/Backend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97C80-5D46-7D32-340E-BF03F7167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OmniReach CMS</a:t>
            </a:r>
            <a:r>
              <a:rPr lang="en-US" dirty="0"/>
              <a:t>: Messaging/chat platform</a:t>
            </a:r>
          </a:p>
          <a:p>
            <a:pPr lvl="1"/>
            <a:r>
              <a:rPr lang="en-US" dirty="0"/>
              <a:t>Source </a:t>
            </a:r>
            <a:r>
              <a:rPr lang="en-US"/>
              <a:t>code is required </a:t>
            </a:r>
            <a:r>
              <a:rPr lang="en-US" dirty="0"/>
              <a:t>for localization plugin integration</a:t>
            </a:r>
          </a:p>
          <a:p>
            <a:r>
              <a:rPr lang="en-US" dirty="0">
                <a:hlinkClick r:id="rId3"/>
              </a:rPr>
              <a:t>Concrete 5 CMS</a:t>
            </a:r>
            <a:r>
              <a:rPr lang="en-US" dirty="0"/>
              <a:t>: Website platform</a:t>
            </a:r>
          </a:p>
          <a:p>
            <a:pPr lvl="1"/>
            <a:r>
              <a:rPr lang="en-US" dirty="0"/>
              <a:t>Source code is required for localization plugin integration</a:t>
            </a:r>
          </a:p>
          <a:p>
            <a:r>
              <a:rPr lang="en-US" dirty="0" err="1"/>
              <a:t>Hikeshiya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 couldn’t find a link to it</a:t>
            </a:r>
          </a:p>
          <a:p>
            <a:r>
              <a:rPr lang="en-US" dirty="0"/>
              <a:t>DevOps:</a:t>
            </a:r>
          </a:p>
          <a:p>
            <a:pPr lvl="1"/>
            <a:r>
              <a:rPr lang="en-US" dirty="0">
                <a:hlinkClick r:id="rId4"/>
              </a:rPr>
              <a:t>Azure DevOps Service?</a:t>
            </a:r>
            <a:r>
              <a:rPr lang="en-US" dirty="0"/>
              <a:t> (may not be running on CMS)</a:t>
            </a:r>
          </a:p>
          <a:p>
            <a:r>
              <a:rPr lang="en-US" dirty="0"/>
              <a:t>AI Team:</a:t>
            </a:r>
          </a:p>
          <a:p>
            <a:pPr lvl="1"/>
            <a:r>
              <a:rPr lang="en-US" dirty="0"/>
              <a:t>It may not be running on CMS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08EAF7-8AEC-5349-9B27-29C7D31E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15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6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FF6760-0483-99BB-7164-68C16231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&amp; Agreement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EA9F1-B96B-80B0-9F31-4589E7786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files can be automatically localized without breaking source code.</a:t>
            </a:r>
          </a:p>
          <a:p>
            <a:r>
              <a:rPr lang="en-US" dirty="0"/>
              <a:t>JSON files may be directly replicated into required locale versions and translated without breaking source code.</a:t>
            </a:r>
          </a:p>
          <a:p>
            <a:r>
              <a:rPr lang="en-US" dirty="0"/>
              <a:t>JS files may only be manually localized and translated for each required locale without breaking source code. It is advisable to load rendered texts from JSON files instead of hard-coding them in the JS file.</a:t>
            </a:r>
          </a:p>
          <a:p>
            <a:r>
              <a:rPr lang="en-US" dirty="0"/>
              <a:t>CSV files may be converted to JSON for translation, however, there is no guarantee to translate only texts.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6975C-EA56-BEA1-F0C2-49910EA9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16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3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86A9-9A39-9551-230C-105A1201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3891-BBBB-E922-D793-6693246A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1:</a:t>
            </a:r>
          </a:p>
          <a:p>
            <a:pPr lvl="1"/>
            <a:r>
              <a:rPr lang="en-US" dirty="0" err="1"/>
              <a:t>AutoLoc</a:t>
            </a:r>
            <a:r>
              <a:rPr lang="en-US" dirty="0"/>
              <a:t> Script App &amp; Integration: by the end of July (tentatively)</a:t>
            </a:r>
          </a:p>
          <a:p>
            <a:r>
              <a:rPr lang="en-US" dirty="0"/>
              <a:t>Phase 2:</a:t>
            </a:r>
          </a:p>
          <a:p>
            <a:pPr lvl="1"/>
            <a:r>
              <a:rPr lang="en-US" dirty="0" err="1"/>
              <a:t>AutoLoc</a:t>
            </a:r>
            <a:r>
              <a:rPr lang="en-US" dirty="0"/>
              <a:t> Plugin App &amp; Integration: by the end of October (tentatively)</a:t>
            </a:r>
          </a:p>
          <a:p>
            <a:r>
              <a:rPr lang="en-US" dirty="0"/>
              <a:t>The timeline will be finalized after agreement on the approach and solution scope.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F423-9AA5-6301-6B7E-B88B4B54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17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16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1E59-121D-A8C0-A131-7A7E0991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Open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C765-D6B7-CADC-FB3F-D786F32F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solution scope expected?</a:t>
            </a:r>
          </a:p>
          <a:p>
            <a:pPr lvl="1"/>
            <a:r>
              <a:rPr lang="en-US" dirty="0"/>
              <a:t>HTML only?</a:t>
            </a:r>
          </a:p>
          <a:p>
            <a:pPr lvl="1"/>
            <a:r>
              <a:rPr lang="en-US" dirty="0"/>
              <a:t>HTML and others (JS, JSON, and CSV)?</a:t>
            </a:r>
          </a:p>
          <a:p>
            <a:r>
              <a:rPr lang="en-US" dirty="0"/>
              <a:t>What are the CMS platforms in scope?</a:t>
            </a:r>
          </a:p>
          <a:p>
            <a:pPr lvl="1"/>
            <a:r>
              <a:rPr lang="en-US" dirty="0"/>
              <a:t>Is there any current expertise for customizing the said CMSs?</a:t>
            </a:r>
          </a:p>
          <a:p>
            <a:pPr lvl="1"/>
            <a:r>
              <a:rPr lang="en-US" dirty="0"/>
              <a:t>Are there any available source codes?</a:t>
            </a:r>
          </a:p>
          <a:p>
            <a:pPr lvl="1"/>
            <a:r>
              <a:rPr lang="en-US" dirty="0"/>
              <a:t>Any available/known plugins for localization?</a:t>
            </a:r>
          </a:p>
          <a:p>
            <a:r>
              <a:rPr lang="en-US" dirty="0"/>
              <a:t>The need to adapt to standardized localization structure in all files in the future: HTML, JS, and JSON.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21A7E-2B1A-5574-7228-A63DA663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18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1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41E4-5BD5-428A-17DE-E30A08B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DACA-870C-5C64-9E7F-27FF2E687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require a point of contact/person in contact for subsequent updates and decisions</a:t>
            </a:r>
          </a:p>
          <a:p>
            <a:pPr lvl="1"/>
            <a:r>
              <a:rPr lang="en-US" dirty="0"/>
              <a:t>My internal email: </a:t>
            </a:r>
            <a:r>
              <a:rPr lang="en-US" dirty="0">
                <a:hlinkClick r:id="rId2"/>
              </a:rPr>
              <a:t>ts-ebrima.hydara@rakuten.com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7E0B4-1B0B-EB4D-D37B-F89B3131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19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88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4E73A9-AD78-EBDE-369B-1DA9E9B4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65B066-6BDC-C0AA-4AEB-9900C917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Proposed Solutions</a:t>
            </a:r>
          </a:p>
          <a:p>
            <a:r>
              <a:rPr lang="en-US" dirty="0"/>
              <a:t>RMI Current Setup Review</a:t>
            </a:r>
          </a:p>
          <a:p>
            <a:r>
              <a:rPr lang="en-US" dirty="0"/>
              <a:t>Suggestions &amp; Agreements</a:t>
            </a:r>
          </a:p>
          <a:p>
            <a:r>
              <a:rPr lang="en-US" dirty="0"/>
              <a:t>Project Timeline</a:t>
            </a:r>
          </a:p>
          <a:p>
            <a:r>
              <a:rPr lang="en-US" dirty="0"/>
              <a:t>Questions &amp; Open Discussion</a:t>
            </a:r>
          </a:p>
          <a:p>
            <a:r>
              <a:rPr lang="en-US" dirty="0"/>
              <a:t>Contact Information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4CE838-05F2-CCD3-761D-0B09174B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2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3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D6EF79-3236-3987-7F7E-38D354153949}"/>
              </a:ext>
            </a:extLst>
          </p:cNvPr>
          <p:cNvSpPr txBox="1"/>
          <p:nvPr/>
        </p:nvSpPr>
        <p:spPr>
          <a:xfrm>
            <a:off x="4691742" y="3429000"/>
            <a:ext cx="1983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3D0E7E-49FD-BDD0-3A27-35EE3A38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20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7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F1F-0D7C-EE29-6EE3-D7808922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(today’s target)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6129A-CB91-91DC-7108-33B3FED3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introduce the proposed solutions for the project</a:t>
            </a:r>
          </a:p>
          <a:p>
            <a:r>
              <a:rPr lang="en-US" dirty="0"/>
              <a:t>To discuss &amp; review RMI’s current source code structural issues</a:t>
            </a:r>
          </a:p>
          <a:p>
            <a:r>
              <a:rPr lang="en-US" dirty="0"/>
              <a:t>To discuss and agree on strategies to mitigate the issues</a:t>
            </a:r>
          </a:p>
          <a:p>
            <a:r>
              <a:rPr lang="en-US" dirty="0"/>
              <a:t>Agree on a timeline</a:t>
            </a:r>
          </a:p>
          <a:p>
            <a:r>
              <a:rPr lang="en-US" dirty="0"/>
              <a:t>Ask questions and discuss any concerns</a:t>
            </a:r>
          </a:p>
          <a:p>
            <a:r>
              <a:rPr lang="en-US" dirty="0"/>
              <a:t> Share point of contact information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4E661-5189-F6E3-883E-0EE9A639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3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76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17E3-03DA-F059-A8EB-3B9517E8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8E18D-E668-21E5-0D1E-44372623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AutoLoc</a:t>
            </a:r>
            <a:r>
              <a:rPr lang="en-US" b="1" dirty="0"/>
              <a:t> Script App:</a:t>
            </a:r>
          </a:p>
          <a:p>
            <a:pPr lvl="1"/>
            <a:r>
              <a:rPr lang="en-US" b="1" dirty="0"/>
              <a:t>Functionality:</a:t>
            </a:r>
            <a:r>
              <a:rPr lang="en-US" dirty="0"/>
              <a:t> Automates the extraction and localization process for HTML files</a:t>
            </a:r>
          </a:p>
          <a:p>
            <a:pPr lvl="1"/>
            <a:r>
              <a:rPr lang="en-US" b="1" dirty="0"/>
              <a:t>Benefits:</a:t>
            </a:r>
            <a:r>
              <a:rPr lang="en-US" dirty="0"/>
              <a:t> Reduces manual effort, enhances accuracy, and speeds up the localization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AutoLoc</a:t>
            </a:r>
            <a:r>
              <a:rPr lang="en-US" b="1" dirty="0"/>
              <a:t> Plugin App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Functionality</a:t>
            </a:r>
            <a:r>
              <a:rPr lang="en-US" dirty="0"/>
              <a:t>: Seamlessly integrates with host CMS platforms for dynamic content localization.</a:t>
            </a:r>
          </a:p>
          <a:p>
            <a:pPr lvl="1"/>
            <a:r>
              <a:rPr lang="en-US" b="1" dirty="0"/>
              <a:t>Benefits</a:t>
            </a:r>
            <a:r>
              <a:rPr lang="en-US" dirty="0"/>
              <a:t>: Provides real-time localization updates, maintaining content relevance across multiple languages.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5A231-5109-EBF5-1DE2-17D7292D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4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7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6EE5-A22A-87AF-37D6-EB65E762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Solutions: </a:t>
            </a:r>
            <a:r>
              <a:rPr lang="en-US" dirty="0" err="1"/>
              <a:t>AutoLoc</a:t>
            </a:r>
            <a:r>
              <a:rPr lang="en-US" dirty="0"/>
              <a:t> 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9F7E6-8ED7-3755-1F7A-D96132C9A534}"/>
              </a:ext>
            </a:extLst>
          </p:cNvPr>
          <p:cNvSpPr txBox="1"/>
          <p:nvPr/>
        </p:nvSpPr>
        <p:spPr>
          <a:xfrm>
            <a:off x="323919" y="1806018"/>
            <a:ext cx="19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 Code Root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885DD4-D3EF-B574-87D2-2EC7F017A7BE}"/>
              </a:ext>
            </a:extLst>
          </p:cNvPr>
          <p:cNvCxnSpPr>
            <a:cxnSpLocks/>
          </p:cNvCxnSpPr>
          <p:nvPr/>
        </p:nvCxnSpPr>
        <p:spPr>
          <a:xfrm>
            <a:off x="859971" y="2122714"/>
            <a:ext cx="0" cy="161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5A580C-986F-D430-B804-AE2A08A21E62}"/>
              </a:ext>
            </a:extLst>
          </p:cNvPr>
          <p:cNvCxnSpPr/>
          <p:nvPr/>
        </p:nvCxnSpPr>
        <p:spPr>
          <a:xfrm>
            <a:off x="859971" y="2558143"/>
            <a:ext cx="326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97FBA4-7402-76AC-A13F-12C777244F71}"/>
              </a:ext>
            </a:extLst>
          </p:cNvPr>
          <p:cNvCxnSpPr/>
          <p:nvPr/>
        </p:nvCxnSpPr>
        <p:spPr>
          <a:xfrm>
            <a:off x="859971" y="3011701"/>
            <a:ext cx="326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87C437-F081-A17F-76E7-6A5E9A2AB99A}"/>
              </a:ext>
            </a:extLst>
          </p:cNvPr>
          <p:cNvCxnSpPr/>
          <p:nvPr/>
        </p:nvCxnSpPr>
        <p:spPr>
          <a:xfrm>
            <a:off x="859971" y="3733800"/>
            <a:ext cx="326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3D6E38E-BACC-1A5F-F6A7-998A55A75431}"/>
              </a:ext>
            </a:extLst>
          </p:cNvPr>
          <p:cNvSpPr txBox="1"/>
          <p:nvPr/>
        </p:nvSpPr>
        <p:spPr>
          <a:xfrm>
            <a:off x="1110343" y="2397290"/>
            <a:ext cx="92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155E44-07EE-3FFB-4E67-231986C63318}"/>
              </a:ext>
            </a:extLst>
          </p:cNvPr>
          <p:cNvSpPr txBox="1"/>
          <p:nvPr/>
        </p:nvSpPr>
        <p:spPr>
          <a:xfrm>
            <a:off x="1121161" y="2832326"/>
            <a:ext cx="65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DDB640-F45B-150C-511D-C9ADDEECE907}"/>
              </a:ext>
            </a:extLst>
          </p:cNvPr>
          <p:cNvSpPr txBox="1"/>
          <p:nvPr/>
        </p:nvSpPr>
        <p:spPr>
          <a:xfrm>
            <a:off x="1121161" y="3538249"/>
            <a:ext cx="16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Locales Folder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8268DF-AFC1-0577-19D4-C1832EBAB51F}"/>
              </a:ext>
            </a:extLst>
          </p:cNvPr>
          <p:cNvSpPr/>
          <p:nvPr/>
        </p:nvSpPr>
        <p:spPr>
          <a:xfrm>
            <a:off x="3026839" y="1774893"/>
            <a:ext cx="4223657" cy="3206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AA5F40-FDCE-9268-5DE7-EBF297F8E531}"/>
              </a:ext>
            </a:extLst>
          </p:cNvPr>
          <p:cNvCxnSpPr>
            <a:cxnSpLocks/>
          </p:cNvCxnSpPr>
          <p:nvPr/>
        </p:nvCxnSpPr>
        <p:spPr>
          <a:xfrm>
            <a:off x="2310425" y="1990684"/>
            <a:ext cx="5634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Paper outline">
            <a:extLst>
              <a:ext uri="{FF2B5EF4-FFF2-40B4-BE49-F238E27FC236}">
                <a16:creationId xmlns:a16="http://schemas.microsoft.com/office/drawing/2014/main" id="{05280DC7-5A38-9739-B34D-EA8080425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8945" y="1990684"/>
            <a:ext cx="1479427" cy="147942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1DC8C2-85E0-FC2E-C80E-D97B72E38D7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38418" y="2581956"/>
            <a:ext cx="120552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8A75573-4482-02EE-F33B-01984327DDF0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772045" y="3004705"/>
            <a:ext cx="1471898" cy="122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93AF5A1-3EEE-3FAE-2F5C-318D9E1DEDAB}"/>
              </a:ext>
            </a:extLst>
          </p:cNvPr>
          <p:cNvSpPr txBox="1"/>
          <p:nvPr/>
        </p:nvSpPr>
        <p:spPr>
          <a:xfrm>
            <a:off x="3317658" y="259401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pic>
        <p:nvPicPr>
          <p:cNvPr id="52" name="Graphic 51" descr="Paper outline">
            <a:extLst>
              <a:ext uri="{FF2B5EF4-FFF2-40B4-BE49-F238E27FC236}">
                <a16:creationId xmlns:a16="http://schemas.microsoft.com/office/drawing/2014/main" id="{55F08F51-5673-FD34-0856-10F289EF7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4858" y="3554316"/>
            <a:ext cx="1479427" cy="147942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360069A-D8B0-4534-1397-353D98F3261D}"/>
              </a:ext>
            </a:extLst>
          </p:cNvPr>
          <p:cNvSpPr txBox="1"/>
          <p:nvPr/>
        </p:nvSpPr>
        <p:spPr>
          <a:xfrm>
            <a:off x="3317658" y="403053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8C27AA-2B9B-C478-4E79-32505B27D849}"/>
              </a:ext>
            </a:extLst>
          </p:cNvPr>
          <p:cNvCxnSpPr>
            <a:cxnSpLocks/>
          </p:cNvCxnSpPr>
          <p:nvPr/>
        </p:nvCxnSpPr>
        <p:spPr>
          <a:xfrm>
            <a:off x="1761159" y="3819915"/>
            <a:ext cx="0" cy="115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6F9472B-6347-B040-58DE-FDAADB77776B}"/>
              </a:ext>
            </a:extLst>
          </p:cNvPr>
          <p:cNvCxnSpPr/>
          <p:nvPr/>
        </p:nvCxnSpPr>
        <p:spPr>
          <a:xfrm>
            <a:off x="1772045" y="4142217"/>
            <a:ext cx="326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475217-663F-7E69-A646-B258DAA20F3D}"/>
              </a:ext>
            </a:extLst>
          </p:cNvPr>
          <p:cNvCxnSpPr/>
          <p:nvPr/>
        </p:nvCxnSpPr>
        <p:spPr>
          <a:xfrm>
            <a:off x="1772045" y="4416400"/>
            <a:ext cx="326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4B0AF9-5E03-2A90-6268-ABF9A1330ACA}"/>
              </a:ext>
            </a:extLst>
          </p:cNvPr>
          <p:cNvCxnSpPr/>
          <p:nvPr/>
        </p:nvCxnSpPr>
        <p:spPr>
          <a:xfrm>
            <a:off x="1780219" y="4748161"/>
            <a:ext cx="326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A9437D1-8BA6-2101-446E-9A54E5E4DDB0}"/>
              </a:ext>
            </a:extLst>
          </p:cNvPr>
          <p:cNvSpPr txBox="1"/>
          <p:nvPr/>
        </p:nvSpPr>
        <p:spPr>
          <a:xfrm>
            <a:off x="2078655" y="393937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ja.json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143BF1-E69C-533B-96DA-99F8BC500685}"/>
              </a:ext>
            </a:extLst>
          </p:cNvPr>
          <p:cNvSpPr txBox="1"/>
          <p:nvPr/>
        </p:nvSpPr>
        <p:spPr>
          <a:xfrm>
            <a:off x="2051855" y="421884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en.json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7C407D-9372-54BA-0CEA-3C4F97767064}"/>
              </a:ext>
            </a:extLst>
          </p:cNvPr>
          <p:cNvSpPr txBox="1"/>
          <p:nvPr/>
        </p:nvSpPr>
        <p:spPr>
          <a:xfrm>
            <a:off x="2049501" y="453291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zh.json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E5A1B4-7369-8E56-AD83-8C1771C95AD6}"/>
              </a:ext>
            </a:extLst>
          </p:cNvPr>
          <p:cNvCxnSpPr>
            <a:cxnSpLocks/>
          </p:cNvCxnSpPr>
          <p:nvPr/>
        </p:nvCxnSpPr>
        <p:spPr>
          <a:xfrm flipH="1">
            <a:off x="2873829" y="4142217"/>
            <a:ext cx="31697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AEA728-8C97-C48E-5A17-EF60C150E8C3}"/>
              </a:ext>
            </a:extLst>
          </p:cNvPr>
          <p:cNvCxnSpPr/>
          <p:nvPr/>
        </p:nvCxnSpPr>
        <p:spPr>
          <a:xfrm>
            <a:off x="1772045" y="4979823"/>
            <a:ext cx="326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815AA06-C120-12CF-ED9F-4A5AC9C2085B}"/>
              </a:ext>
            </a:extLst>
          </p:cNvPr>
          <p:cNvSpPr txBox="1"/>
          <p:nvPr/>
        </p:nvSpPr>
        <p:spPr>
          <a:xfrm>
            <a:off x="2060942" y="4785732"/>
            <a:ext cx="69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71" name="Graphic 70" descr="Cmd Terminal outline">
            <a:extLst>
              <a:ext uri="{FF2B5EF4-FFF2-40B4-BE49-F238E27FC236}">
                <a16:creationId xmlns:a16="http://schemas.microsoft.com/office/drawing/2014/main" id="{A5675506-CE9D-AA41-5790-E8EDFF2B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4238" y="1874934"/>
            <a:ext cx="1655091" cy="16550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C635F6F-7C2C-9053-E350-409A931D0B87}"/>
              </a:ext>
            </a:extLst>
          </p:cNvPr>
          <p:cNvSpPr txBox="1"/>
          <p:nvPr/>
        </p:nvSpPr>
        <p:spPr>
          <a:xfrm>
            <a:off x="5605628" y="2517814"/>
            <a:ext cx="101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AutoLoc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26573C-A9E7-6B86-FB39-19910508A430}"/>
              </a:ext>
            </a:extLst>
          </p:cNvPr>
          <p:cNvCxnSpPr>
            <a:cxnSpLocks/>
          </p:cNvCxnSpPr>
          <p:nvPr/>
        </p:nvCxnSpPr>
        <p:spPr>
          <a:xfrm flipH="1">
            <a:off x="4234543" y="2594014"/>
            <a:ext cx="9470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C1CAA8E-67CE-E07F-7C54-7D7ED95FE929}"/>
              </a:ext>
            </a:extLst>
          </p:cNvPr>
          <p:cNvCxnSpPr>
            <a:cxnSpLocks/>
          </p:cNvCxnSpPr>
          <p:nvPr/>
        </p:nvCxnSpPr>
        <p:spPr>
          <a:xfrm>
            <a:off x="4201886" y="2963346"/>
            <a:ext cx="979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0B0E7D6-E0BD-2EE9-A8DC-FA8F3762C760}"/>
              </a:ext>
            </a:extLst>
          </p:cNvPr>
          <p:cNvSpPr txBox="1"/>
          <p:nvPr/>
        </p:nvSpPr>
        <p:spPr>
          <a:xfrm>
            <a:off x="4266467" y="2277120"/>
            <a:ext cx="85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129FDF-9BFD-622D-1CB9-C02F921FBF05}"/>
              </a:ext>
            </a:extLst>
          </p:cNvPr>
          <p:cNvSpPr txBox="1"/>
          <p:nvPr/>
        </p:nvSpPr>
        <p:spPr>
          <a:xfrm>
            <a:off x="4201886" y="2989929"/>
            <a:ext cx="881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Extract</a:t>
            </a:r>
          </a:p>
          <a:p>
            <a:pPr algn="ctr"/>
            <a:r>
              <a:rPr lang="en-US" dirty="0"/>
              <a:t>Texts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FDD2625-1D89-28C5-53B8-9205A761AFA5}"/>
              </a:ext>
            </a:extLst>
          </p:cNvPr>
          <p:cNvCxnSpPr>
            <a:cxnSpLocks/>
          </p:cNvCxnSpPr>
          <p:nvPr/>
        </p:nvCxnSpPr>
        <p:spPr>
          <a:xfrm>
            <a:off x="5835583" y="3235995"/>
            <a:ext cx="0" cy="1163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67B8C6-9701-1281-34EB-F879CAAB8936}"/>
              </a:ext>
            </a:extLst>
          </p:cNvPr>
          <p:cNvCxnSpPr/>
          <p:nvPr/>
        </p:nvCxnSpPr>
        <p:spPr>
          <a:xfrm flipH="1">
            <a:off x="4234543" y="4396669"/>
            <a:ext cx="1601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69E9973-29AD-5FEA-22D2-BD4D2ADB0B15}"/>
              </a:ext>
            </a:extLst>
          </p:cNvPr>
          <p:cNvSpPr txBox="1"/>
          <p:nvPr/>
        </p:nvSpPr>
        <p:spPr>
          <a:xfrm>
            <a:off x="4284140" y="4409431"/>
            <a:ext cx="225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Save Extracted Texts to </a:t>
            </a:r>
          </a:p>
          <a:p>
            <a:pPr algn="ctr"/>
            <a:r>
              <a:rPr lang="en-US" sz="1600" dirty="0"/>
              <a:t>JSON files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7CC773-1BDA-22F2-2EFD-16BB03CBAA1B}"/>
              </a:ext>
            </a:extLst>
          </p:cNvPr>
          <p:cNvCxnSpPr>
            <a:cxnSpLocks/>
          </p:cNvCxnSpPr>
          <p:nvPr/>
        </p:nvCxnSpPr>
        <p:spPr>
          <a:xfrm flipH="1">
            <a:off x="2897497" y="4416400"/>
            <a:ext cx="31697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882BE3-619C-6729-D622-6F6C3B31EBAD}"/>
              </a:ext>
            </a:extLst>
          </p:cNvPr>
          <p:cNvCxnSpPr>
            <a:cxnSpLocks/>
          </p:cNvCxnSpPr>
          <p:nvPr/>
        </p:nvCxnSpPr>
        <p:spPr>
          <a:xfrm flipH="1">
            <a:off x="2897497" y="4755797"/>
            <a:ext cx="31697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D00BE32-C66F-928E-3945-CFFB07627060}"/>
              </a:ext>
            </a:extLst>
          </p:cNvPr>
          <p:cNvCxnSpPr>
            <a:cxnSpLocks/>
          </p:cNvCxnSpPr>
          <p:nvPr/>
        </p:nvCxnSpPr>
        <p:spPr>
          <a:xfrm flipV="1">
            <a:off x="3581400" y="1690688"/>
            <a:ext cx="0" cy="4320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F4F0F9-1F9C-DB2F-0A0E-ABCF8FB990C3}"/>
              </a:ext>
            </a:extLst>
          </p:cNvPr>
          <p:cNvCxnSpPr>
            <a:cxnSpLocks/>
          </p:cNvCxnSpPr>
          <p:nvPr/>
        </p:nvCxnSpPr>
        <p:spPr>
          <a:xfrm>
            <a:off x="3581400" y="1690688"/>
            <a:ext cx="40712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2B0F62F-B455-6016-A2B1-8CB6CB3C7C4C}"/>
              </a:ext>
            </a:extLst>
          </p:cNvPr>
          <p:cNvSpPr/>
          <p:nvPr/>
        </p:nvSpPr>
        <p:spPr>
          <a:xfrm>
            <a:off x="7682602" y="1413890"/>
            <a:ext cx="3690257" cy="50783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DB8A84D-5DA4-0C74-656C-05573DE6B942}"/>
              </a:ext>
            </a:extLst>
          </p:cNvPr>
          <p:cNvSpPr/>
          <p:nvPr/>
        </p:nvSpPr>
        <p:spPr>
          <a:xfrm>
            <a:off x="8588829" y="2887146"/>
            <a:ext cx="1796142" cy="31451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35CAC0C-A8F7-0180-4284-C040B452ECBE}"/>
              </a:ext>
            </a:extLst>
          </p:cNvPr>
          <p:cNvSpPr/>
          <p:nvPr/>
        </p:nvSpPr>
        <p:spPr>
          <a:xfrm>
            <a:off x="8539778" y="4246252"/>
            <a:ext cx="1796142" cy="31451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40BE43-B468-85D5-3141-D3D3EE2393D1}"/>
              </a:ext>
            </a:extLst>
          </p:cNvPr>
          <p:cNvSpPr/>
          <p:nvPr/>
        </p:nvSpPr>
        <p:spPr>
          <a:xfrm>
            <a:off x="8629658" y="5114014"/>
            <a:ext cx="2038341" cy="4913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E1538B-B659-5094-C20D-048CF0AFA9D6}"/>
              </a:ext>
            </a:extLst>
          </p:cNvPr>
          <p:cNvSpPr txBox="1"/>
          <p:nvPr/>
        </p:nvSpPr>
        <p:spPr>
          <a:xfrm>
            <a:off x="7682602" y="1491380"/>
            <a:ext cx="37213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!DOCTYPE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html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html</a:t>
            </a:r>
            <a:r>
              <a:rPr lang="en-US" dirty="0"/>
              <a:t> lang="ja"&gt;</a:t>
            </a:r>
          </a:p>
          <a:p>
            <a:r>
              <a:rPr lang="en-US" dirty="0"/>
              <a:t>    &lt;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head</a:t>
            </a:r>
            <a:r>
              <a:rPr lang="en-US" dirty="0"/>
              <a:t>&gt;</a:t>
            </a:r>
          </a:p>
          <a:p>
            <a:r>
              <a:rPr lang="en-US" dirty="0"/>
              <a:t>         &lt;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meta</a:t>
            </a:r>
            <a:r>
              <a:rPr lang="en-US" dirty="0"/>
              <a:t> charset="UTF-8"&gt;</a:t>
            </a:r>
          </a:p>
          <a:p>
            <a:r>
              <a:rPr lang="en-US" dirty="0"/>
              <a:t>         &lt;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en-US" dirty="0"/>
              <a:t>="</a:t>
            </a:r>
            <a:r>
              <a:rPr lang="en-US" dirty="0">
                <a:solidFill>
                  <a:srgbClr val="00B050"/>
                </a:solidFill>
              </a:rPr>
              <a:t>str-0001</a:t>
            </a:r>
            <a:r>
              <a:rPr lang="en-US" dirty="0"/>
              <a:t>"&gt;</a:t>
            </a:r>
          </a:p>
          <a:p>
            <a:r>
              <a:rPr lang="en-US" altLang="ja-JP" dirty="0"/>
              <a:t>	</a:t>
            </a:r>
            <a:r>
              <a:rPr lang="ja-JP" altLang="en-US"/>
              <a:t>サンプ</a:t>
            </a:r>
            <a:r>
              <a:rPr lang="en-US" altLang="ja-JP" dirty="0"/>
              <a:t> </a:t>
            </a:r>
            <a:r>
              <a:rPr lang="ja-JP" altLang="en-US"/>
              <a:t>ルページ</a:t>
            </a:r>
            <a:endParaRPr lang="en-US" altLang="ja-JP" dirty="0"/>
          </a:p>
          <a:p>
            <a:r>
              <a:rPr lang="en-US" altLang="ja-JP" dirty="0"/>
              <a:t>         &lt;/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head</a:t>
            </a:r>
            <a:r>
              <a:rPr lang="en-US" dirty="0"/>
              <a:t>&gt;</a:t>
            </a:r>
          </a:p>
          <a:p>
            <a:r>
              <a:rPr lang="en-US" dirty="0"/>
              <a:t>   &lt;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body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h1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en-US" dirty="0"/>
              <a:t>="</a:t>
            </a:r>
            <a:r>
              <a:rPr lang="en-US" dirty="0">
                <a:solidFill>
                  <a:srgbClr val="00B050"/>
                </a:solidFill>
              </a:rPr>
              <a:t>str-0002</a:t>
            </a:r>
            <a:r>
              <a:rPr lang="en-US" dirty="0"/>
              <a:t>"&gt;</a:t>
            </a:r>
          </a:p>
          <a:p>
            <a:r>
              <a:rPr lang="en-US" altLang="ja-JP" dirty="0"/>
              <a:t>	</a:t>
            </a:r>
            <a:r>
              <a:rPr lang="ja-JP" altLang="en-US"/>
              <a:t>ようこそ</a:t>
            </a:r>
            <a:endParaRPr lang="en-US" altLang="ja-JP" dirty="0"/>
          </a:p>
          <a:p>
            <a:r>
              <a:rPr lang="en-US" altLang="ja-JP" dirty="0"/>
              <a:t>        &lt;/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h1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</a:t>
            </a:r>
            <a:r>
              <a:rPr lang="en-US" dirty="0"/>
              <a:t> id="</a:t>
            </a:r>
            <a:r>
              <a:rPr lang="en-US" dirty="0">
                <a:solidFill>
                  <a:srgbClr val="00B050"/>
                </a:solidFill>
              </a:rPr>
              <a:t>str-0003</a:t>
            </a:r>
            <a:r>
              <a:rPr lang="en-US" dirty="0"/>
              <a:t>"&gt;</a:t>
            </a:r>
          </a:p>
          <a:p>
            <a:r>
              <a:rPr lang="en-US" dirty="0"/>
              <a:t>	</a:t>
            </a:r>
            <a:r>
              <a:rPr lang="ja-JP" altLang="en-US" sz="1400"/>
              <a:t>ローカライゼーションの</a:t>
            </a:r>
            <a:r>
              <a:rPr lang="en-US" altLang="ja-JP" sz="1400" dirty="0"/>
              <a:t>	</a:t>
            </a:r>
            <a:r>
              <a:rPr lang="ja-JP" altLang="en-US" sz="1400"/>
              <a:t>世界へようこそ</a:t>
            </a:r>
            <a:endParaRPr lang="en-US" sz="1400" dirty="0"/>
          </a:p>
          <a:p>
            <a:r>
              <a:rPr lang="en-US" altLang="ja-JP" dirty="0"/>
              <a:t>        &lt;/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html</a:t>
            </a:r>
            <a:r>
              <a:rPr lang="en-US" dirty="0"/>
              <a:t>&gt;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1454EC-22EE-3BD5-94BE-5CDFD929F973}"/>
              </a:ext>
            </a:extLst>
          </p:cNvPr>
          <p:cNvSpPr txBox="1"/>
          <p:nvPr/>
        </p:nvSpPr>
        <p:spPr>
          <a:xfrm>
            <a:off x="8958492" y="108330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HTML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616A8BC-0A3C-917E-6D2D-68965253C830}"/>
              </a:ext>
            </a:extLst>
          </p:cNvPr>
          <p:cNvCxnSpPr/>
          <p:nvPr/>
        </p:nvCxnSpPr>
        <p:spPr>
          <a:xfrm flipH="1">
            <a:off x="6537480" y="5359686"/>
            <a:ext cx="209217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864CF10-9B5C-DEDA-A152-28BA2F068CF5}"/>
              </a:ext>
            </a:extLst>
          </p:cNvPr>
          <p:cNvSpPr txBox="1"/>
          <p:nvPr/>
        </p:nvSpPr>
        <p:spPr>
          <a:xfrm>
            <a:off x="3897728" y="5114014"/>
            <a:ext cx="3285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texts are moved to </a:t>
            </a:r>
          </a:p>
          <a:p>
            <a:r>
              <a:rPr lang="en-US" dirty="0"/>
              <a:t>JSON files with their respective </a:t>
            </a:r>
          </a:p>
          <a:p>
            <a:r>
              <a:rPr lang="en-US" dirty="0"/>
              <a:t>elements’ IDs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C1CC4A1-C6BF-AD9B-7BC7-59B6751FA3D2}"/>
              </a:ext>
            </a:extLst>
          </p:cNvPr>
          <p:cNvCxnSpPr/>
          <p:nvPr/>
        </p:nvCxnSpPr>
        <p:spPr>
          <a:xfrm flipH="1">
            <a:off x="2136536" y="6315075"/>
            <a:ext cx="55460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0617DD9-12B5-9573-F144-A5BD2B4B7D29}"/>
              </a:ext>
            </a:extLst>
          </p:cNvPr>
          <p:cNvCxnSpPr/>
          <p:nvPr/>
        </p:nvCxnSpPr>
        <p:spPr>
          <a:xfrm flipV="1">
            <a:off x="2136536" y="5279571"/>
            <a:ext cx="0" cy="1035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23ED302-F9B8-80E3-9933-66180087AABC}"/>
              </a:ext>
            </a:extLst>
          </p:cNvPr>
          <p:cNvSpPr txBox="1"/>
          <p:nvPr/>
        </p:nvSpPr>
        <p:spPr>
          <a:xfrm>
            <a:off x="893577" y="5311583"/>
            <a:ext cx="1236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</a:t>
            </a:r>
          </a:p>
          <a:p>
            <a:r>
              <a:rPr lang="en-US" dirty="0"/>
              <a:t>gets texts </a:t>
            </a:r>
          </a:p>
          <a:p>
            <a:r>
              <a:rPr lang="en-US" dirty="0"/>
              <a:t>from JSON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3EE949-D3F5-5F82-5934-F7EC2E89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5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9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ACD6-37F2-ABE2-B2E3-49D596E8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Solutions: </a:t>
            </a:r>
            <a:r>
              <a:rPr lang="en-US" dirty="0" err="1"/>
              <a:t>AutoLoc</a:t>
            </a:r>
            <a:r>
              <a:rPr lang="en-US" dirty="0"/>
              <a:t> Script + TMS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20AF3-7043-AAD2-74BD-DA3612B0FE23}"/>
              </a:ext>
            </a:extLst>
          </p:cNvPr>
          <p:cNvSpPr txBox="1"/>
          <p:nvPr/>
        </p:nvSpPr>
        <p:spPr>
          <a:xfrm>
            <a:off x="1064148" y="1849561"/>
            <a:ext cx="19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 Code Root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5107E-11C1-EFB3-AFB8-FCD4631E1799}"/>
              </a:ext>
            </a:extLst>
          </p:cNvPr>
          <p:cNvCxnSpPr>
            <a:cxnSpLocks/>
          </p:cNvCxnSpPr>
          <p:nvPr/>
        </p:nvCxnSpPr>
        <p:spPr>
          <a:xfrm>
            <a:off x="1600200" y="2166257"/>
            <a:ext cx="0" cy="161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0A4531-4243-685A-9E00-3EC72282E30A}"/>
              </a:ext>
            </a:extLst>
          </p:cNvPr>
          <p:cNvCxnSpPr/>
          <p:nvPr/>
        </p:nvCxnSpPr>
        <p:spPr>
          <a:xfrm>
            <a:off x="1600200" y="2601686"/>
            <a:ext cx="326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321D8D-71B3-0082-616D-9E387B1C3728}"/>
              </a:ext>
            </a:extLst>
          </p:cNvPr>
          <p:cNvCxnSpPr/>
          <p:nvPr/>
        </p:nvCxnSpPr>
        <p:spPr>
          <a:xfrm>
            <a:off x="1600200" y="3055244"/>
            <a:ext cx="326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05D65F-F0BC-4BAC-33D2-C062C5F00B9A}"/>
              </a:ext>
            </a:extLst>
          </p:cNvPr>
          <p:cNvCxnSpPr/>
          <p:nvPr/>
        </p:nvCxnSpPr>
        <p:spPr>
          <a:xfrm>
            <a:off x="1600200" y="3777343"/>
            <a:ext cx="326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1719D3-1AC5-B86B-5318-964E293AB3E6}"/>
              </a:ext>
            </a:extLst>
          </p:cNvPr>
          <p:cNvSpPr txBox="1"/>
          <p:nvPr/>
        </p:nvSpPr>
        <p:spPr>
          <a:xfrm>
            <a:off x="1850572" y="2440833"/>
            <a:ext cx="92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2843-7100-D571-854E-3B71DF02FA03}"/>
              </a:ext>
            </a:extLst>
          </p:cNvPr>
          <p:cNvSpPr txBox="1"/>
          <p:nvPr/>
        </p:nvSpPr>
        <p:spPr>
          <a:xfrm>
            <a:off x="1861390" y="2875869"/>
            <a:ext cx="65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A354C-6FCD-8D10-2219-F6A8A3F2AFEB}"/>
              </a:ext>
            </a:extLst>
          </p:cNvPr>
          <p:cNvSpPr txBox="1"/>
          <p:nvPr/>
        </p:nvSpPr>
        <p:spPr>
          <a:xfrm>
            <a:off x="1861390" y="3581792"/>
            <a:ext cx="16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Locales Folder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D404E0-5D5C-72B7-9B26-ED8F629851DB}"/>
              </a:ext>
            </a:extLst>
          </p:cNvPr>
          <p:cNvSpPr/>
          <p:nvPr/>
        </p:nvSpPr>
        <p:spPr>
          <a:xfrm>
            <a:off x="3767068" y="1818436"/>
            <a:ext cx="4223657" cy="3206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FDD6F0-87D0-F9E3-9E45-918A06251A97}"/>
              </a:ext>
            </a:extLst>
          </p:cNvPr>
          <p:cNvCxnSpPr>
            <a:cxnSpLocks/>
          </p:cNvCxnSpPr>
          <p:nvPr/>
        </p:nvCxnSpPr>
        <p:spPr>
          <a:xfrm>
            <a:off x="3050654" y="2034227"/>
            <a:ext cx="5634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Paper outline">
            <a:extLst>
              <a:ext uri="{FF2B5EF4-FFF2-40B4-BE49-F238E27FC236}">
                <a16:creationId xmlns:a16="http://schemas.microsoft.com/office/drawing/2014/main" id="{CD38F381-9A68-73A9-4834-615A9658B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9174" y="2034227"/>
            <a:ext cx="1479427" cy="147942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C596C7-3314-E084-275A-FBFB3D47E82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778647" y="2625499"/>
            <a:ext cx="120552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C34317-6131-C229-126E-B0D42A37DB5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512274" y="3048248"/>
            <a:ext cx="1471898" cy="122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1CB675-D204-7E7C-E02A-41E6CA68B59E}"/>
              </a:ext>
            </a:extLst>
          </p:cNvPr>
          <p:cNvSpPr txBox="1"/>
          <p:nvPr/>
        </p:nvSpPr>
        <p:spPr>
          <a:xfrm>
            <a:off x="4057887" y="26375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pic>
        <p:nvPicPr>
          <p:cNvPr id="17" name="Graphic 16" descr="Paper outline">
            <a:extLst>
              <a:ext uri="{FF2B5EF4-FFF2-40B4-BE49-F238E27FC236}">
                <a16:creationId xmlns:a16="http://schemas.microsoft.com/office/drawing/2014/main" id="{3A96AEFD-59E1-5B17-39D8-CD3AF421A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5087" y="3597859"/>
            <a:ext cx="1479427" cy="14794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F8D51A-7F55-6101-377A-4667A3AF1B64}"/>
              </a:ext>
            </a:extLst>
          </p:cNvPr>
          <p:cNvSpPr txBox="1"/>
          <p:nvPr/>
        </p:nvSpPr>
        <p:spPr>
          <a:xfrm>
            <a:off x="4057887" y="40740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608C12-890B-A7B9-0ED5-81CFA8FF4DCF}"/>
              </a:ext>
            </a:extLst>
          </p:cNvPr>
          <p:cNvCxnSpPr>
            <a:cxnSpLocks/>
          </p:cNvCxnSpPr>
          <p:nvPr/>
        </p:nvCxnSpPr>
        <p:spPr>
          <a:xfrm>
            <a:off x="2501388" y="3863458"/>
            <a:ext cx="0" cy="115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9E68B9-FB96-1AEF-0782-395363638C20}"/>
              </a:ext>
            </a:extLst>
          </p:cNvPr>
          <p:cNvCxnSpPr/>
          <p:nvPr/>
        </p:nvCxnSpPr>
        <p:spPr>
          <a:xfrm>
            <a:off x="2512274" y="4185760"/>
            <a:ext cx="326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29BF28-ED72-30D8-7DB9-3CD1DA8CD257}"/>
              </a:ext>
            </a:extLst>
          </p:cNvPr>
          <p:cNvCxnSpPr/>
          <p:nvPr/>
        </p:nvCxnSpPr>
        <p:spPr>
          <a:xfrm>
            <a:off x="2512274" y="4459943"/>
            <a:ext cx="326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A33E60-03AF-CBD3-EDEB-6BD56F0EE04C}"/>
              </a:ext>
            </a:extLst>
          </p:cNvPr>
          <p:cNvCxnSpPr/>
          <p:nvPr/>
        </p:nvCxnSpPr>
        <p:spPr>
          <a:xfrm>
            <a:off x="2520448" y="4791704"/>
            <a:ext cx="326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928597-F5AD-5432-A87D-BB617B98E26E}"/>
              </a:ext>
            </a:extLst>
          </p:cNvPr>
          <p:cNvSpPr txBox="1"/>
          <p:nvPr/>
        </p:nvSpPr>
        <p:spPr>
          <a:xfrm>
            <a:off x="2818884" y="398291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ja.json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1BBA6-1F6E-D4DB-57A2-14D41EDAE193}"/>
              </a:ext>
            </a:extLst>
          </p:cNvPr>
          <p:cNvSpPr txBox="1"/>
          <p:nvPr/>
        </p:nvSpPr>
        <p:spPr>
          <a:xfrm>
            <a:off x="2792084" y="426238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en.json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648F2-1102-926F-4879-D76EB86650AF}"/>
              </a:ext>
            </a:extLst>
          </p:cNvPr>
          <p:cNvSpPr txBox="1"/>
          <p:nvPr/>
        </p:nvSpPr>
        <p:spPr>
          <a:xfrm>
            <a:off x="2789730" y="457646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zh.json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2F0EA2-2515-C614-0E04-75A4A1B1DA6C}"/>
              </a:ext>
            </a:extLst>
          </p:cNvPr>
          <p:cNvCxnSpPr>
            <a:cxnSpLocks/>
          </p:cNvCxnSpPr>
          <p:nvPr/>
        </p:nvCxnSpPr>
        <p:spPr>
          <a:xfrm flipH="1">
            <a:off x="3614058" y="4185760"/>
            <a:ext cx="31697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63781B-214A-3772-4D2D-277304A3C895}"/>
              </a:ext>
            </a:extLst>
          </p:cNvPr>
          <p:cNvCxnSpPr/>
          <p:nvPr/>
        </p:nvCxnSpPr>
        <p:spPr>
          <a:xfrm>
            <a:off x="2512274" y="5023366"/>
            <a:ext cx="326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7FCE65D-16A7-85E3-CDAA-986BDB69EF93}"/>
              </a:ext>
            </a:extLst>
          </p:cNvPr>
          <p:cNvSpPr txBox="1"/>
          <p:nvPr/>
        </p:nvSpPr>
        <p:spPr>
          <a:xfrm>
            <a:off x="2801171" y="4829275"/>
            <a:ext cx="69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29" name="Graphic 28" descr="Cmd Terminal outline">
            <a:extLst>
              <a:ext uri="{FF2B5EF4-FFF2-40B4-BE49-F238E27FC236}">
                <a16:creationId xmlns:a16="http://schemas.microsoft.com/office/drawing/2014/main" id="{8CC57107-4893-900C-1B8C-AD4848097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4467" y="1918477"/>
            <a:ext cx="1655091" cy="165509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577E512-E090-F924-2C18-859FAF28E1DE}"/>
              </a:ext>
            </a:extLst>
          </p:cNvPr>
          <p:cNvSpPr txBox="1"/>
          <p:nvPr/>
        </p:nvSpPr>
        <p:spPr>
          <a:xfrm>
            <a:off x="6345857" y="2561357"/>
            <a:ext cx="101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AutoLoc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AA6C75-4511-35CA-44FB-F5C091828F11}"/>
              </a:ext>
            </a:extLst>
          </p:cNvPr>
          <p:cNvCxnSpPr>
            <a:cxnSpLocks/>
          </p:cNvCxnSpPr>
          <p:nvPr/>
        </p:nvCxnSpPr>
        <p:spPr>
          <a:xfrm flipH="1">
            <a:off x="4974772" y="2637557"/>
            <a:ext cx="9470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3F749D-286E-0AD8-701C-34435E2352E1}"/>
              </a:ext>
            </a:extLst>
          </p:cNvPr>
          <p:cNvCxnSpPr>
            <a:cxnSpLocks/>
          </p:cNvCxnSpPr>
          <p:nvPr/>
        </p:nvCxnSpPr>
        <p:spPr>
          <a:xfrm>
            <a:off x="4942115" y="3006889"/>
            <a:ext cx="979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DCD3C8-AF4C-6816-D072-1B4B17DFC609}"/>
              </a:ext>
            </a:extLst>
          </p:cNvPr>
          <p:cNvSpPr txBox="1"/>
          <p:nvPr/>
        </p:nvSpPr>
        <p:spPr>
          <a:xfrm>
            <a:off x="5006696" y="2320663"/>
            <a:ext cx="85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539764-2309-9B7B-6D5A-01CA09266B5B}"/>
              </a:ext>
            </a:extLst>
          </p:cNvPr>
          <p:cNvSpPr txBox="1"/>
          <p:nvPr/>
        </p:nvSpPr>
        <p:spPr>
          <a:xfrm>
            <a:off x="4942115" y="3033472"/>
            <a:ext cx="881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Extract</a:t>
            </a:r>
          </a:p>
          <a:p>
            <a:pPr algn="ctr"/>
            <a:r>
              <a:rPr lang="en-US" dirty="0"/>
              <a:t>Texts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A68AC9-B6C1-7320-D13C-A0757859ADB0}"/>
              </a:ext>
            </a:extLst>
          </p:cNvPr>
          <p:cNvCxnSpPr>
            <a:cxnSpLocks/>
          </p:cNvCxnSpPr>
          <p:nvPr/>
        </p:nvCxnSpPr>
        <p:spPr>
          <a:xfrm>
            <a:off x="6575812" y="3279538"/>
            <a:ext cx="0" cy="1163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824BF9-4A1D-ED67-8280-0C20FD8C8BD2}"/>
              </a:ext>
            </a:extLst>
          </p:cNvPr>
          <p:cNvCxnSpPr/>
          <p:nvPr/>
        </p:nvCxnSpPr>
        <p:spPr>
          <a:xfrm flipH="1">
            <a:off x="4974772" y="4440212"/>
            <a:ext cx="1601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C573226-9529-E98F-7F67-787D695DC438}"/>
              </a:ext>
            </a:extLst>
          </p:cNvPr>
          <p:cNvSpPr txBox="1"/>
          <p:nvPr/>
        </p:nvSpPr>
        <p:spPr>
          <a:xfrm>
            <a:off x="5024369" y="4452974"/>
            <a:ext cx="225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Save Extracted Texts to </a:t>
            </a:r>
          </a:p>
          <a:p>
            <a:pPr algn="ctr"/>
            <a:r>
              <a:rPr lang="en-US" sz="1600" dirty="0"/>
              <a:t>JSON files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C4EF03-7B53-8CA8-6B10-06173112ABCE}"/>
              </a:ext>
            </a:extLst>
          </p:cNvPr>
          <p:cNvCxnSpPr>
            <a:cxnSpLocks/>
          </p:cNvCxnSpPr>
          <p:nvPr/>
        </p:nvCxnSpPr>
        <p:spPr>
          <a:xfrm flipH="1">
            <a:off x="3637726" y="4459943"/>
            <a:ext cx="31697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D1A18F-145C-3432-BB4B-1C9BBEA4C723}"/>
              </a:ext>
            </a:extLst>
          </p:cNvPr>
          <p:cNvCxnSpPr>
            <a:cxnSpLocks/>
          </p:cNvCxnSpPr>
          <p:nvPr/>
        </p:nvCxnSpPr>
        <p:spPr>
          <a:xfrm flipH="1">
            <a:off x="3637726" y="4799340"/>
            <a:ext cx="31697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4B80DF9-665F-B1FA-4C96-DC31EE7676F8}"/>
              </a:ext>
            </a:extLst>
          </p:cNvPr>
          <p:cNvSpPr/>
          <p:nvPr/>
        </p:nvSpPr>
        <p:spPr>
          <a:xfrm>
            <a:off x="8448631" y="1785963"/>
            <a:ext cx="2679221" cy="32060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7818FA-691D-FCF2-DF50-A85915F606C5}"/>
              </a:ext>
            </a:extLst>
          </p:cNvPr>
          <p:cNvCxnSpPr/>
          <p:nvPr/>
        </p:nvCxnSpPr>
        <p:spPr>
          <a:xfrm>
            <a:off x="3287486" y="5290457"/>
            <a:ext cx="0" cy="3156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D22C43-E58F-D9EA-390E-2E7E042B93FC}"/>
              </a:ext>
            </a:extLst>
          </p:cNvPr>
          <p:cNvCxnSpPr>
            <a:cxnSpLocks/>
          </p:cNvCxnSpPr>
          <p:nvPr/>
        </p:nvCxnSpPr>
        <p:spPr>
          <a:xfrm>
            <a:off x="3287486" y="5606143"/>
            <a:ext cx="59327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A24122-94B0-740A-08F4-FD6369FC656D}"/>
              </a:ext>
            </a:extLst>
          </p:cNvPr>
          <p:cNvCxnSpPr/>
          <p:nvPr/>
        </p:nvCxnSpPr>
        <p:spPr>
          <a:xfrm flipV="1">
            <a:off x="9220200" y="5077286"/>
            <a:ext cx="0" cy="528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59F473-A21F-D067-86FB-3F4D0034A103}"/>
              </a:ext>
            </a:extLst>
          </p:cNvPr>
          <p:cNvCxnSpPr>
            <a:cxnSpLocks/>
          </p:cNvCxnSpPr>
          <p:nvPr/>
        </p:nvCxnSpPr>
        <p:spPr>
          <a:xfrm>
            <a:off x="10210800" y="5037749"/>
            <a:ext cx="0" cy="10255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5396C7-B65A-C6E2-9D97-DA5B8BEFE13C}"/>
              </a:ext>
            </a:extLst>
          </p:cNvPr>
          <p:cNvCxnSpPr/>
          <p:nvPr/>
        </p:nvCxnSpPr>
        <p:spPr>
          <a:xfrm flipH="1">
            <a:off x="2634343" y="6063343"/>
            <a:ext cx="75764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D4DB2B-A425-0FFB-B6B3-32A4E092B8DD}"/>
              </a:ext>
            </a:extLst>
          </p:cNvPr>
          <p:cNvCxnSpPr/>
          <p:nvPr/>
        </p:nvCxnSpPr>
        <p:spPr>
          <a:xfrm flipV="1">
            <a:off x="2645229" y="5242150"/>
            <a:ext cx="0" cy="821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A45C88B-F734-936A-867D-99124E155A78}"/>
              </a:ext>
            </a:extLst>
          </p:cNvPr>
          <p:cNvSpPr txBox="1"/>
          <p:nvPr/>
        </p:nvSpPr>
        <p:spPr>
          <a:xfrm>
            <a:off x="5080761" y="5241978"/>
            <a:ext cx="302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JSON files for translation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37AD81-EA8E-CB8A-984A-492084296185}"/>
              </a:ext>
            </a:extLst>
          </p:cNvPr>
          <p:cNvSpPr txBox="1"/>
          <p:nvPr/>
        </p:nvSpPr>
        <p:spPr>
          <a:xfrm>
            <a:off x="4390187" y="5732489"/>
            <a:ext cx="440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translated JSON files in source code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3734CC-23DB-88D8-E650-D63759E87CEE}"/>
              </a:ext>
            </a:extLst>
          </p:cNvPr>
          <p:cNvSpPr/>
          <p:nvPr/>
        </p:nvSpPr>
        <p:spPr>
          <a:xfrm>
            <a:off x="9013249" y="1918477"/>
            <a:ext cx="1687285" cy="8916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Translation Management System</a:t>
            </a:r>
          </a:p>
        </p:txBody>
      </p:sp>
      <p:graphicFrame>
        <p:nvGraphicFramePr>
          <p:cNvPr id="60" name="Diagram 59">
            <a:extLst>
              <a:ext uri="{FF2B5EF4-FFF2-40B4-BE49-F238E27FC236}">
                <a16:creationId xmlns:a16="http://schemas.microsoft.com/office/drawing/2014/main" id="{E1B84333-97A9-DA4A-BFCD-01CC28CF30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482894"/>
              </p:ext>
            </p:extLst>
          </p:nvPr>
        </p:nvGraphicFramePr>
        <p:xfrm>
          <a:off x="8590645" y="2861877"/>
          <a:ext cx="2395191" cy="211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2711BC90-8F22-C140-4241-4FE38A18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6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479106-69C4-921F-6008-628FA498F677}"/>
              </a:ext>
            </a:extLst>
          </p:cNvPr>
          <p:cNvSpPr/>
          <p:nvPr/>
        </p:nvSpPr>
        <p:spPr>
          <a:xfrm>
            <a:off x="1066800" y="2068286"/>
            <a:ext cx="5758543" cy="38426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Dynamic</a:t>
            </a:r>
          </a:p>
          <a:p>
            <a:pPr algn="ctr"/>
            <a:r>
              <a:rPr lang="en-US" sz="2400" dirty="0"/>
              <a:t>Content </a:t>
            </a:r>
          </a:p>
          <a:p>
            <a:pPr algn="ctr"/>
            <a:r>
              <a:rPr lang="en-US" sz="2400" dirty="0"/>
              <a:t>Workflow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62BDF-3D94-DD75-F191-7BA99813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Solution: </a:t>
            </a:r>
            <a:r>
              <a:rPr lang="en-US" dirty="0" err="1"/>
              <a:t>AutoLoc</a:t>
            </a:r>
            <a:r>
              <a:rPr lang="en-US" dirty="0"/>
              <a:t> Plugin + TMS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BC9C95-07FE-F8DE-D2B5-48E5DC0C539B}"/>
              </a:ext>
            </a:extLst>
          </p:cNvPr>
          <p:cNvSpPr/>
          <p:nvPr/>
        </p:nvSpPr>
        <p:spPr>
          <a:xfrm>
            <a:off x="1338943" y="2351315"/>
            <a:ext cx="1578428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CMS</a:t>
            </a:r>
          </a:p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63AA4-B21D-AD73-FAC1-6BE2CAC6168B}"/>
              </a:ext>
            </a:extLst>
          </p:cNvPr>
          <p:cNvSpPr/>
          <p:nvPr/>
        </p:nvSpPr>
        <p:spPr>
          <a:xfrm>
            <a:off x="1338943" y="4332515"/>
            <a:ext cx="1578428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CMS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2F66FA17-72DA-6532-CADE-8C2E37250FB3}"/>
              </a:ext>
            </a:extLst>
          </p:cNvPr>
          <p:cNvSpPr/>
          <p:nvPr/>
        </p:nvSpPr>
        <p:spPr>
          <a:xfrm>
            <a:off x="4637315" y="4332516"/>
            <a:ext cx="1828800" cy="13716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AutoLoc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Plugin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844C11DC-8517-D86E-A466-99C266A9784F}"/>
              </a:ext>
            </a:extLst>
          </p:cNvPr>
          <p:cNvSpPr/>
          <p:nvPr/>
        </p:nvSpPr>
        <p:spPr>
          <a:xfrm>
            <a:off x="4953001" y="2253342"/>
            <a:ext cx="1197428" cy="136071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51A45A-1385-688C-A1FA-25EC1ECD5563}"/>
              </a:ext>
            </a:extLst>
          </p:cNvPr>
          <p:cNvCxnSpPr/>
          <p:nvPr/>
        </p:nvCxnSpPr>
        <p:spPr>
          <a:xfrm flipV="1">
            <a:off x="5551715" y="3614056"/>
            <a:ext cx="0" cy="718459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28DDC12-0878-27E1-999F-51F4C1A345A2}"/>
              </a:ext>
            </a:extLst>
          </p:cNvPr>
          <p:cNvSpPr/>
          <p:nvPr/>
        </p:nvSpPr>
        <p:spPr>
          <a:xfrm>
            <a:off x="8338456" y="2068286"/>
            <a:ext cx="2679221" cy="32060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BC1B6F-3159-51BB-7A46-E6D0ACA966D7}"/>
              </a:ext>
            </a:extLst>
          </p:cNvPr>
          <p:cNvSpPr/>
          <p:nvPr/>
        </p:nvSpPr>
        <p:spPr>
          <a:xfrm>
            <a:off x="8903074" y="2200800"/>
            <a:ext cx="1687285" cy="8916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Translation Management System</a:t>
            </a: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7D6D7751-EEDD-CE88-CAA4-970A69401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779347"/>
              </p:ext>
            </p:extLst>
          </p:nvPr>
        </p:nvGraphicFramePr>
        <p:xfrm>
          <a:off x="8480470" y="3144200"/>
          <a:ext cx="2395191" cy="211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261F09-C8A9-716B-2BED-A5C86032CA47}"/>
              </a:ext>
            </a:extLst>
          </p:cNvPr>
          <p:cNvCxnSpPr>
            <a:cxnSpLocks/>
          </p:cNvCxnSpPr>
          <p:nvPr/>
        </p:nvCxnSpPr>
        <p:spPr>
          <a:xfrm>
            <a:off x="6150429" y="2917371"/>
            <a:ext cx="218802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5E14CC-84A5-2D66-1A50-7C16BC354BE3}"/>
              </a:ext>
            </a:extLst>
          </p:cNvPr>
          <p:cNvSpPr txBox="1"/>
          <p:nvPr/>
        </p:nvSpPr>
        <p:spPr>
          <a:xfrm>
            <a:off x="6825343" y="2313203"/>
            <a:ext cx="1281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Translation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5AD8CD-42CC-0BC5-1C4E-36E91737284D}"/>
              </a:ext>
            </a:extLst>
          </p:cNvPr>
          <p:cNvSpPr txBox="1"/>
          <p:nvPr/>
        </p:nvSpPr>
        <p:spPr>
          <a:xfrm>
            <a:off x="6967357" y="295953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Workflow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BDDA82-ED6C-A6D3-0E70-E114BB813825}"/>
              </a:ext>
            </a:extLst>
          </p:cNvPr>
          <p:cNvCxnSpPr/>
          <p:nvPr/>
        </p:nvCxnSpPr>
        <p:spPr>
          <a:xfrm>
            <a:off x="2046514" y="3722915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BE3529-76F4-AAC4-EA08-6835B5B1DA8C}"/>
              </a:ext>
            </a:extLst>
          </p:cNvPr>
          <p:cNvCxnSpPr>
            <a:endCxn id="18" idx="1"/>
          </p:cNvCxnSpPr>
          <p:nvPr/>
        </p:nvCxnSpPr>
        <p:spPr>
          <a:xfrm>
            <a:off x="2917371" y="5018315"/>
            <a:ext cx="1719944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A39560-9AB8-827F-3F3D-18441F913152}"/>
              </a:ext>
            </a:extLst>
          </p:cNvPr>
          <p:cNvSpPr txBox="1"/>
          <p:nvPr/>
        </p:nvSpPr>
        <p:spPr>
          <a:xfrm>
            <a:off x="3171729" y="5089642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E6C1D9-58E7-2227-A1E7-4B1DBA2337EF}"/>
              </a:ext>
            </a:extLst>
          </p:cNvPr>
          <p:cNvSpPr txBox="1"/>
          <p:nvPr/>
        </p:nvSpPr>
        <p:spPr>
          <a:xfrm>
            <a:off x="5574718" y="3733801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30A603-69F9-7C1F-B34A-375A39555D8B}"/>
              </a:ext>
            </a:extLst>
          </p:cNvPr>
          <p:cNvSpPr txBox="1"/>
          <p:nvPr/>
        </p:nvSpPr>
        <p:spPr>
          <a:xfrm>
            <a:off x="3354150" y="1606621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1947D-F1ED-9BD5-8BB1-009BD592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7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2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0CD9-6985-BB55-BAA9-9183A005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RMI Current Setup: HTML Issues</a:t>
            </a:r>
          </a:p>
        </p:txBody>
      </p:sp>
      <p:pic>
        <p:nvPicPr>
          <p:cNvPr id="6" name="Content Placeholder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182D25E-9031-4833-2DD1-EBC4EE7319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6111" y="1825625"/>
            <a:ext cx="3915859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DC921-DAC9-A131-FAF3-FF9F2515E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5886" y="1825625"/>
            <a:ext cx="5301343" cy="4351338"/>
          </a:xfrm>
        </p:spPr>
        <p:txBody>
          <a:bodyPr>
            <a:normAutofit/>
          </a:bodyPr>
          <a:lstStyle/>
          <a:p>
            <a:r>
              <a:rPr lang="en-US" dirty="0"/>
              <a:t>Issue: 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tags break context for translation</a:t>
            </a:r>
          </a:p>
          <a:p>
            <a:pPr lvl="1"/>
            <a:r>
              <a:rPr lang="en-US" dirty="0"/>
              <a:t>TMS cannot receive text with &lt;</a:t>
            </a:r>
            <a:r>
              <a:rPr lang="en-US" dirty="0" err="1"/>
              <a:t>br</a:t>
            </a:r>
            <a:r>
              <a:rPr lang="en-US" dirty="0"/>
              <a:t>&gt; tags</a:t>
            </a:r>
          </a:p>
          <a:p>
            <a:r>
              <a:rPr lang="en-US" dirty="0"/>
              <a:t>Suggestion:</a:t>
            </a:r>
          </a:p>
          <a:p>
            <a:pPr lvl="1"/>
            <a:r>
              <a:rPr lang="en-US" dirty="0"/>
              <a:t>Remove &lt;</a:t>
            </a:r>
            <a:r>
              <a:rPr lang="en-US" dirty="0" err="1"/>
              <a:t>br</a:t>
            </a:r>
            <a:r>
              <a:rPr lang="en-US" dirty="0"/>
              <a:t>&gt; tags in text and adopt &lt;pre&gt;…&lt;/pre&gt; element to maintain format without breaks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7862CC-5F8D-00C7-2A25-80D21D6C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8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2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E769-1265-6F96-A90F-694D91D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RMI Current Setup: HTML Issues</a:t>
            </a: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3D8F87-3326-AC5C-B9DF-F89F95DAA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107" y="1559266"/>
            <a:ext cx="8953500" cy="3556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B24705-5752-06D3-8C71-96DBAC30AB25}"/>
              </a:ext>
            </a:extLst>
          </p:cNvPr>
          <p:cNvSpPr txBox="1"/>
          <p:nvPr/>
        </p:nvSpPr>
        <p:spPr>
          <a:xfrm>
            <a:off x="966107" y="5214257"/>
            <a:ext cx="3457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 many &lt;span&gt; elements</a:t>
            </a:r>
          </a:p>
          <a:p>
            <a:r>
              <a:rPr lang="en-US" b="1" dirty="0"/>
              <a:t>Issue:</a:t>
            </a:r>
            <a:r>
              <a:rPr lang="en-US" dirty="0"/>
              <a:t> Breaks translation context</a:t>
            </a:r>
          </a:p>
          <a:p>
            <a:r>
              <a:rPr lang="en-US" b="1" dirty="0"/>
              <a:t>Suggestion: </a:t>
            </a:r>
            <a:r>
              <a:rPr lang="en-US" dirty="0"/>
              <a:t>Minimize span tags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3750C-12B9-DECA-C6E6-F76FCE96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8BB5-0B14-A447-A20C-AD92FD92193C}" type="slidenum">
              <a:rPr lang="en-US" sz="2000" b="1" smtClean="0">
                <a:solidFill>
                  <a:schemeClr val="tx1"/>
                </a:solidFill>
              </a:rPr>
              <a:t>9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8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934</Words>
  <Application>Microsoft Macintosh PowerPoint</Application>
  <PresentationFormat>Widescreen</PresentationFormat>
  <Paragraphs>204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Wingdings</vt:lpstr>
      <vt:lpstr>Office Theme</vt:lpstr>
      <vt:lpstr>PowerPoint Presentation</vt:lpstr>
      <vt:lpstr>Agenda</vt:lpstr>
      <vt:lpstr>Overview (today’s target)</vt:lpstr>
      <vt:lpstr>Proposed Solutions</vt:lpstr>
      <vt:lpstr>Proposed Solutions: AutoLoc Script</vt:lpstr>
      <vt:lpstr>Proposed Solutions: AutoLoc Script + TMS</vt:lpstr>
      <vt:lpstr>Proposed Solution: AutoLoc Plugin + TMS</vt:lpstr>
      <vt:lpstr>RMI Current Setup: HTML Issues</vt:lpstr>
      <vt:lpstr>RMI Current Setup: HTML Issues</vt:lpstr>
      <vt:lpstr>RMI Current Setup: HTML Issues</vt:lpstr>
      <vt:lpstr>RMI Current Setup: HTML Issues</vt:lpstr>
      <vt:lpstr>RMI Current Setup: JS, JSON, CSV Issues</vt:lpstr>
      <vt:lpstr>RMI Current Setup: JS, JSON, CSV Issues</vt:lpstr>
      <vt:lpstr>RMI Current Setup: JS, JSON, CSV Issues</vt:lpstr>
      <vt:lpstr>RMI Current Setup: CMS/Backend</vt:lpstr>
      <vt:lpstr>Suggestions &amp; Agreement</vt:lpstr>
      <vt:lpstr>Project Timeline</vt:lpstr>
      <vt:lpstr>Questions &amp; Open Discussion</vt:lpstr>
      <vt:lpstr>Contact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ＨＹＤＡＲＡ　Ｅｂｒｉｍａ</dc:creator>
  <cp:lastModifiedBy>ＨＹＤＡＲＡ　Ｅｂｒｉｍａ</cp:lastModifiedBy>
  <cp:revision>13</cp:revision>
  <dcterms:created xsi:type="dcterms:W3CDTF">2024-06-16T05:42:17Z</dcterms:created>
  <dcterms:modified xsi:type="dcterms:W3CDTF">2024-06-16T13:17:37Z</dcterms:modified>
</cp:coreProperties>
</file>