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2F2F"/>
    <a:srgbClr val="273541"/>
    <a:srgbClr val="7E97AE"/>
    <a:srgbClr val="758CA3"/>
    <a:srgbClr val="AAB8C6"/>
    <a:srgbClr val="5D7A95"/>
    <a:srgbClr val="42596E"/>
    <a:srgbClr val="E59EDD"/>
    <a:srgbClr val="241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236" y="13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5F0-495F-B57A-FC65112EE4BA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0-495F-B57A-FC65112EE4B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0-495F-B57A-FC65112EE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6-4CF2-9B32-5C0467580E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6-4CF2-9B32-5C0467580E1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F6-4CF2-9B32-5C0467580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A21-C4DE-78ED-4CF1-461310CF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F1A0C-A10E-6D2F-842C-05A443289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73A8-784E-060C-21A2-FA1B030E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612-63A4-7723-E55A-658BBECF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0DD7-493B-E956-22B7-336EB728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7816-8DB2-DC9F-ECFC-BC3C2CF6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30C2-4884-6497-E723-4FA2BD9F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EDF3-950A-449A-A365-5FB4A0CB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AD62-6DD2-88FF-6425-52ECA5B5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76A-1CE8-9CB9-4AE0-F3908721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8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75A5C-38D9-DAF4-B8D9-47100B3F1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BCAE3-938C-0242-722C-3DF00C1B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B50D-3DB5-0DBE-FE6A-0200416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8208-377E-704E-1298-59382246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5EA7-E80D-F598-4E1F-A9775A6C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0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287B-78CA-4E2F-B5AB-B19377A7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361A-75DE-F319-C634-AFA61E4E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8EA9-59FF-D93A-F43F-EBFF6011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D28F-76DD-AA12-E1DE-09E8FC22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AB32-660D-4C0E-01A4-040D9F7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783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7E0-EB63-9B01-6112-8FC980E6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1835-7A84-BD03-B838-1B4EB58F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6057E-A919-DFDB-7EF7-106A2775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64B-76C9-3884-4E39-4BA8B5C7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51EC-C805-A357-6930-B059F8A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40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44B-04E7-8C1B-FD1B-07DA9727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E3D5-B7BE-22E9-DA65-C98A20459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27A0-4E51-7F06-DDD8-521618A0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47C5C-CE53-F8DB-A15B-E3354BF1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9FA2-AAA6-09E1-B277-5F20CFF5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E686-E13A-C83F-E2B0-69EB0F80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3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8F9-CD4B-7263-23A9-59432071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0D2A-28A8-137C-DC4A-6058234F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45C1-07BE-3496-8F30-1A5E00BF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E12E2-5494-F127-CB37-FE1AD7C36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2312E-85DC-29D0-ECC5-0A538CF4A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F3277-A02D-72D8-F2ED-9F45B9D8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E5956-6FBA-C2B8-AE7C-7117673D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03D14-3B93-3925-7580-3146F5E7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BAD8-0707-5C15-0852-6E9A4E56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C6041-93D9-F795-BF75-607E4BED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194D4-9040-5BF1-7D98-636AC025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BA9F-7A4B-1314-0AEA-55524DC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2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AF481-3FA0-AF46-B15F-6CF2083E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00EE-939A-A3B9-30B5-FB5E89C8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1489-EA8D-792F-F0F2-ECFD209C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96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6F5F-553D-5089-963A-33DC8EB0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D7DF-929D-CD2D-2FAD-94DA82F4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8BB5-67C1-1306-AFD2-4BCA6F6B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EDDF-5D40-C947-C4C0-653D435F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A0BA-8148-4B34-B3EA-381B0367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0830B-E32A-3F49-1135-FCADF767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0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48AB-DA26-A2F4-6142-C0CE4FE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5D9F0-45C0-1C75-7093-8175CB09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C930-A78C-3660-4CCD-5F262B27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178A0-A25C-80C0-B4C1-AD91B994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7061-B4A8-29FA-5FA3-F2CEF95A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EDE57-1DD4-AE75-C81B-E4AE3D09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0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6DEC-6E66-0AF9-9DD1-4B972723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55E7-42F0-B577-4E3D-DD9787F6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63D3-541D-19F7-75C7-F29F562B4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3780-C7A7-4D60-9A1B-031289288932}" type="datetimeFigureOut">
              <a:rPr lang="cs-CZ" smtClean="0"/>
              <a:t>03.11.2024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DA0F-51BB-C306-AF1C-66115206A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7DD7-C6B7-CAC1-54CF-549088F7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0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145-489A-0970-3DCF-72D5FF1F2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security guide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the internet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D79C-0BDB-DAB1-D3E0-FBFFBE688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7286"/>
            <a:ext cx="9144000" cy="4605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Minigames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7C3A1B-F847-03F9-193D-41ACFE55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8E13-E041-D3D8-8E96-7C64EA72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16" y="162478"/>
            <a:ext cx="1812235" cy="493505"/>
          </a:xfr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1.1.1.1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1EAC7-2BC8-6A12-F036-3EEE8FA8E7B6}"/>
              </a:ext>
            </a:extLst>
          </p:cNvPr>
          <p:cNvSpPr txBox="1">
            <a:spLocks/>
          </p:cNvSpPr>
          <p:nvPr/>
        </p:nvSpPr>
        <p:spPr>
          <a:xfrm>
            <a:off x="2196547" y="162478"/>
            <a:ext cx="1812235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2.2.1.1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2A5323-7818-FAAC-B2A0-F96DCC5D7A85}"/>
              </a:ext>
            </a:extLst>
          </p:cNvPr>
          <p:cNvSpPr txBox="1">
            <a:spLocks/>
          </p:cNvSpPr>
          <p:nvPr/>
        </p:nvSpPr>
        <p:spPr>
          <a:xfrm>
            <a:off x="4210878" y="162476"/>
            <a:ext cx="2014331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10.18.1.1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8C9C-999C-FD4D-0B57-A1C4308968ED}"/>
              </a:ext>
            </a:extLst>
          </p:cNvPr>
          <p:cNvSpPr txBox="1">
            <a:spLocks/>
          </p:cNvSpPr>
          <p:nvPr/>
        </p:nvSpPr>
        <p:spPr>
          <a:xfrm>
            <a:off x="6427305" y="140873"/>
            <a:ext cx="1812235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8.8.8.8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A2C34A35-6951-BF82-61E4-FADB02C61CCC}"/>
              </a:ext>
            </a:extLst>
          </p:cNvPr>
          <p:cNvSpPr/>
          <p:nvPr/>
        </p:nvSpPr>
        <p:spPr>
          <a:xfrm>
            <a:off x="2342321" y="245165"/>
            <a:ext cx="198782" cy="284922"/>
          </a:xfrm>
          <a:prstGeom prst="utur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9100EBE-F84A-5302-C222-CED345E6C06D}"/>
              </a:ext>
            </a:extLst>
          </p:cNvPr>
          <p:cNvSpPr/>
          <p:nvPr/>
        </p:nvSpPr>
        <p:spPr>
          <a:xfrm>
            <a:off x="281608" y="261730"/>
            <a:ext cx="304800" cy="284922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7E22384-037C-3BBB-3F1D-0705DADEE49F}"/>
              </a:ext>
            </a:extLst>
          </p:cNvPr>
          <p:cNvSpPr/>
          <p:nvPr/>
        </p:nvSpPr>
        <p:spPr>
          <a:xfrm>
            <a:off x="6584674" y="245164"/>
            <a:ext cx="304800" cy="284922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4A013445-1A93-2EB2-4A49-191F23853FD4}"/>
              </a:ext>
            </a:extLst>
          </p:cNvPr>
          <p:cNvSpPr/>
          <p:nvPr/>
        </p:nvSpPr>
        <p:spPr>
          <a:xfrm>
            <a:off x="4313583" y="261730"/>
            <a:ext cx="278295" cy="28492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124D7-A2CD-C3CA-62F6-C6ED5301CCB4}"/>
              </a:ext>
            </a:extLst>
          </p:cNvPr>
          <p:cNvSpPr/>
          <p:nvPr/>
        </p:nvSpPr>
        <p:spPr>
          <a:xfrm>
            <a:off x="3129287" y="4876800"/>
            <a:ext cx="3180522" cy="19812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">
                <a:srgbClr val="FF0000">
                  <a:alpha val="59000"/>
                </a:srgbClr>
              </a:gs>
              <a:gs pos="93000">
                <a:srgbClr val="FF0000">
                  <a:alpha val="0"/>
                </a:srgbClr>
              </a:gs>
            </a:gsLst>
            <a:lin ang="16200000" scaled="1"/>
            <a:tileRect/>
          </a:gradFill>
          <a:ln w="66675">
            <a:solidFill>
              <a:srgbClr val="6C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C742F5-7D39-4BBB-08C0-F58D7C36070D}"/>
              </a:ext>
            </a:extLst>
          </p:cNvPr>
          <p:cNvSpPr/>
          <p:nvPr/>
        </p:nvSpPr>
        <p:spPr>
          <a:xfrm>
            <a:off x="4220031" y="645180"/>
            <a:ext cx="599661" cy="4220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44770-BED6-9C42-4AF7-E4680EE730A4}"/>
              </a:ext>
            </a:extLst>
          </p:cNvPr>
          <p:cNvSpPr/>
          <p:nvPr/>
        </p:nvSpPr>
        <p:spPr>
          <a:xfrm>
            <a:off x="4819692" y="645180"/>
            <a:ext cx="395909" cy="42208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0236D8-40B2-2A6C-51D1-55C51C58D063}"/>
              </a:ext>
            </a:extLst>
          </p:cNvPr>
          <p:cNvGrpSpPr/>
          <p:nvPr/>
        </p:nvGrpSpPr>
        <p:grpSpPr>
          <a:xfrm>
            <a:off x="9307165" y="2661352"/>
            <a:ext cx="2378765" cy="1172817"/>
            <a:chOff x="7997687" y="2491409"/>
            <a:chExt cx="2756452" cy="1305339"/>
          </a:xfrm>
        </p:grpSpPr>
        <p:sp>
          <p:nvSpPr>
            <p:cNvPr id="20" name="Rectangle: Single Corner Rounded 19">
              <a:extLst>
                <a:ext uri="{FF2B5EF4-FFF2-40B4-BE49-F238E27FC236}">
                  <a16:creationId xmlns:a16="http://schemas.microsoft.com/office/drawing/2014/main" id="{0ED067DE-DDED-B392-3A1A-47D80043A928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AF0A9E-48FF-5026-E69F-E06456D8059C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2E1BA7-6775-F2AD-7EB1-3E68A434F35E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3528B9BE-2733-DBD9-2C6A-FB781C67E046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325166-6846-5A16-DD2A-30466A7D5A93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8.8.8.8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7D52D0-465C-113D-1CCC-AA55DC166650}"/>
              </a:ext>
            </a:extLst>
          </p:cNvPr>
          <p:cNvGrpSpPr/>
          <p:nvPr/>
        </p:nvGrpSpPr>
        <p:grpSpPr>
          <a:xfrm>
            <a:off x="6804991" y="1126434"/>
            <a:ext cx="2378765" cy="1172817"/>
            <a:chOff x="7997687" y="2491409"/>
            <a:chExt cx="2756452" cy="1305339"/>
          </a:xfrm>
        </p:grpSpPr>
        <p:sp>
          <p:nvSpPr>
            <p:cNvPr id="31" name="Rectangle: Single Corner Rounded 30">
              <a:extLst>
                <a:ext uri="{FF2B5EF4-FFF2-40B4-BE49-F238E27FC236}">
                  <a16:creationId xmlns:a16="http://schemas.microsoft.com/office/drawing/2014/main" id="{F212BC58-194D-5EA2-046E-807ECF1ECD91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FC648FA-4EF6-6424-BD6C-8ABFD0250BCF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4BB6A3-0981-E6F9-B0A8-C7D9F17EAFBC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FD80C315-7992-AC06-2F3D-2CCA38A6E463}"/>
                </a:ext>
              </a:extLst>
            </p:cNvPr>
            <p:cNvSpPr/>
            <p:nvPr/>
          </p:nvSpPr>
          <p:spPr>
            <a:xfrm flipH="1">
              <a:off x="8100391" y="2610679"/>
              <a:ext cx="566529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DED169-8EEB-E8AB-BCC7-69A1DC06642C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1.1.1.1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926697-131E-9D3A-1F1E-8F065A43A7FC}"/>
              </a:ext>
            </a:extLst>
          </p:cNvPr>
          <p:cNvGrpSpPr/>
          <p:nvPr/>
        </p:nvGrpSpPr>
        <p:grpSpPr>
          <a:xfrm flipH="1">
            <a:off x="633299" y="2850714"/>
            <a:ext cx="2378765" cy="1172817"/>
            <a:chOff x="7997687" y="2491409"/>
            <a:chExt cx="2756452" cy="1305339"/>
          </a:xfrm>
        </p:grpSpPr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48EABCF4-A84D-11DF-AA30-A91608B521FC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1809FB-0758-48CF-C754-61B0AD68BCC0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FE686-A164-FB77-DE07-9C408AE0F842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09D21C3B-6A9B-B882-C3F8-00172B16F20F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DD7AAC-EA1E-10AB-7759-A2174521C425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2.2.1.1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EEDFA2-EF2F-1832-1C8A-72563ABA1023}"/>
              </a:ext>
            </a:extLst>
          </p:cNvPr>
          <p:cNvGrpSpPr/>
          <p:nvPr/>
        </p:nvGrpSpPr>
        <p:grpSpPr>
          <a:xfrm>
            <a:off x="8224751" y="5280991"/>
            <a:ext cx="2830996" cy="1172817"/>
            <a:chOff x="7997686" y="2491409"/>
            <a:chExt cx="3280486" cy="1305339"/>
          </a:xfrm>
        </p:grpSpPr>
        <p:sp>
          <p:nvSpPr>
            <p:cNvPr id="43" name="Rectangle: Single Corner Rounded 42">
              <a:extLst>
                <a:ext uri="{FF2B5EF4-FFF2-40B4-BE49-F238E27FC236}">
                  <a16:creationId xmlns:a16="http://schemas.microsoft.com/office/drawing/2014/main" id="{D9D0D21D-43AA-EB44-498A-4AD0ADA3F77F}"/>
                </a:ext>
              </a:extLst>
            </p:cNvPr>
            <p:cNvSpPr/>
            <p:nvPr/>
          </p:nvSpPr>
          <p:spPr>
            <a:xfrm flipH="1">
              <a:off x="7997686" y="2491409"/>
              <a:ext cx="3280486" cy="1027042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8A7989-5095-D8C1-B16F-2D4F566C9A4F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AE7F579-8E97-094E-6A8E-F9C5E991E322}"/>
                </a:ext>
              </a:extLst>
            </p:cNvPr>
            <p:cNvSpPr/>
            <p:nvPr/>
          </p:nvSpPr>
          <p:spPr>
            <a:xfrm>
              <a:off x="1063130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42D7F44F-74E3-02EC-13FD-7365F104CC4C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7CB21A-55A9-7116-BA20-A2D80B66493E}"/>
                </a:ext>
              </a:extLst>
            </p:cNvPr>
            <p:cNvSpPr txBox="1"/>
            <p:nvPr/>
          </p:nvSpPr>
          <p:spPr>
            <a:xfrm>
              <a:off x="8530289" y="2676939"/>
              <a:ext cx="2671103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10.18.1.1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2695 -0.17222 C 0.15325 -0.21203 0.19297 -0.23333 0.23463 -0.23333 C 0.2819 -0.23333 0.31992 -0.21203 0.34622 -0.17222 L 0.47331 -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9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16 L -0.10912 -0.08727 C -0.13191 -0.10625 -0.16602 -0.11598 -0.2017 -0.11598 C -0.24219 -0.11598 -0.27474 -0.10625 -0.29753 -0.08727 L -0.40625 -0.0011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19323 -0.06945 C -0.23347 -0.08496 -0.29388 -0.09283 -0.35716 -0.09283 C -0.4293 -0.09283 -0.48698 -0.08496 -0.52722 -0.06945 L -0.72031 1.85185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16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1088 L -0.13529 -0.07616 C -0.16341 -0.09074 -0.20573 -0.09838 -0.25 -0.09838 C -0.30052 -0.09838 -0.34089 -0.09074 -0.36901 -0.07616 L -0.50417 -0.01088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-0.01088 L -0.7862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1" y="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031 3.7037E-7 L -1.05703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31 2.59259E-6 L 0.98802 -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D41FD2F-E1F7-0B84-1CFE-D19EAB865BE4}"/>
              </a:ext>
            </a:extLst>
          </p:cNvPr>
          <p:cNvGrpSpPr/>
          <p:nvPr/>
        </p:nvGrpSpPr>
        <p:grpSpPr>
          <a:xfrm>
            <a:off x="4246307" y="309530"/>
            <a:ext cx="1911986" cy="1861996"/>
            <a:chOff x="4246307" y="309530"/>
            <a:chExt cx="1911986" cy="186199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E43FDF06-7C23-DD50-6FD7-5028B67E88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4797420"/>
                </p:ext>
              </p:extLst>
            </p:nvPr>
          </p:nvGraphicFramePr>
          <p:xfrm>
            <a:off x="4246307" y="309530"/>
            <a:ext cx="1911986" cy="1861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CDFE95-D121-8DC6-99F7-B3D99C4ADD6D}"/>
                </a:ext>
              </a:extLst>
            </p:cNvPr>
            <p:cNvSpPr txBox="1"/>
            <p:nvPr/>
          </p:nvSpPr>
          <p:spPr>
            <a:xfrm>
              <a:off x="4729084" y="884664"/>
              <a:ext cx="946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match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90%</a:t>
              </a:r>
              <a:endParaRPr lang="cs-CZ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CEF22-EAA7-3502-1F8C-F204BC4363A5}"/>
              </a:ext>
            </a:extLst>
          </p:cNvPr>
          <p:cNvSpPr/>
          <p:nvPr/>
        </p:nvSpPr>
        <p:spPr>
          <a:xfrm>
            <a:off x="616226" y="359798"/>
            <a:ext cx="2835966" cy="177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B92A3-4864-17EA-3AFC-ED16AB439DF6}"/>
              </a:ext>
            </a:extLst>
          </p:cNvPr>
          <p:cNvSpPr/>
          <p:nvPr/>
        </p:nvSpPr>
        <p:spPr>
          <a:xfrm>
            <a:off x="7595706" y="1"/>
            <a:ext cx="45962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53E729-0076-4D75-8E49-B8DE4451FE52}"/>
              </a:ext>
            </a:extLst>
          </p:cNvPr>
          <p:cNvSpPr/>
          <p:nvPr/>
        </p:nvSpPr>
        <p:spPr>
          <a:xfrm>
            <a:off x="689113" y="450573"/>
            <a:ext cx="2623930" cy="2977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www.original-website.com</a:t>
            </a:r>
            <a:endParaRPr lang="cs-CZ" sz="10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459CFD-416E-EE25-D662-0C23F2EE95F9}"/>
              </a:ext>
            </a:extLst>
          </p:cNvPr>
          <p:cNvSpPr/>
          <p:nvPr/>
        </p:nvSpPr>
        <p:spPr>
          <a:xfrm>
            <a:off x="1722783" y="1053548"/>
            <a:ext cx="695739" cy="129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username</a:t>
            </a:r>
            <a:endParaRPr lang="cs-CZ" sz="8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6CAC44-A2C2-A5DB-9B94-CBFD33B0D0C3}"/>
              </a:ext>
            </a:extLst>
          </p:cNvPr>
          <p:cNvSpPr/>
          <p:nvPr/>
        </p:nvSpPr>
        <p:spPr>
          <a:xfrm>
            <a:off x="1722783" y="1240528"/>
            <a:ext cx="695739" cy="129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password</a:t>
            </a:r>
            <a:endParaRPr lang="cs-CZ" sz="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91B196-E392-6909-F78D-E11C38BDBE66}"/>
              </a:ext>
            </a:extLst>
          </p:cNvPr>
          <p:cNvSpPr/>
          <p:nvPr/>
        </p:nvSpPr>
        <p:spPr>
          <a:xfrm>
            <a:off x="1722782" y="1427508"/>
            <a:ext cx="695739" cy="1296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submit</a:t>
            </a:r>
          </a:p>
        </p:txBody>
      </p:sp>
      <p:pic>
        <p:nvPicPr>
          <p:cNvPr id="26" name="Graphic 25" descr="Anchor outline">
            <a:extLst>
              <a:ext uri="{FF2B5EF4-FFF2-40B4-BE49-F238E27FC236}">
                <a16:creationId xmlns:a16="http://schemas.microsoft.com/office/drawing/2014/main" id="{D7B0B8B7-E9E7-8120-2AB3-CA028741B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777" y="1159566"/>
            <a:ext cx="914400" cy="914400"/>
          </a:xfrm>
          <a:prstGeom prst="rect">
            <a:avLst/>
          </a:prstGeom>
        </p:spPr>
      </p:pic>
      <p:pic>
        <p:nvPicPr>
          <p:cNvPr id="28" name="Graphic 27" descr="Astronaut male outline">
            <a:extLst>
              <a:ext uri="{FF2B5EF4-FFF2-40B4-BE49-F238E27FC236}">
                <a16:creationId xmlns:a16="http://schemas.microsoft.com/office/drawing/2014/main" id="{6E0E23B2-E683-F144-7C69-66ACDAB55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113" y="11595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67035-4199-481A-78E2-761A6B7076BD}"/>
              </a:ext>
            </a:extLst>
          </p:cNvPr>
          <p:cNvSpPr/>
          <p:nvPr/>
        </p:nvSpPr>
        <p:spPr>
          <a:xfrm>
            <a:off x="251791" y="2583804"/>
            <a:ext cx="6387548" cy="4003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02D72-4FE0-2905-F0B6-D412A35C2D22}"/>
              </a:ext>
            </a:extLst>
          </p:cNvPr>
          <p:cNvSpPr/>
          <p:nvPr/>
        </p:nvSpPr>
        <p:spPr>
          <a:xfrm>
            <a:off x="415957" y="2788260"/>
            <a:ext cx="5909972" cy="670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www.phishing-website.com?original-website.com</a:t>
            </a:r>
            <a:endParaRPr lang="cs-CZ" sz="2000" dirty="0">
              <a:solidFill>
                <a:schemeClr val="tx1"/>
              </a:solidFill>
            </a:endParaRPr>
          </a:p>
        </p:txBody>
      </p:sp>
      <p:pic>
        <p:nvPicPr>
          <p:cNvPr id="35" name="Graphic 34" descr="Astronaut male outline">
            <a:extLst>
              <a:ext uri="{FF2B5EF4-FFF2-40B4-BE49-F238E27FC236}">
                <a16:creationId xmlns:a16="http://schemas.microsoft.com/office/drawing/2014/main" id="{AB2577DB-241C-2314-A677-29A1F18F8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0673" y="4713480"/>
            <a:ext cx="2059536" cy="2059536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C015F6-4D70-2B35-9B04-3DFC02C91DFB}"/>
              </a:ext>
            </a:extLst>
          </p:cNvPr>
          <p:cNvSpPr/>
          <p:nvPr/>
        </p:nvSpPr>
        <p:spPr>
          <a:xfrm>
            <a:off x="8025120" y="236542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name</a:t>
            </a:r>
            <a:endParaRPr lang="cs-CZ" sz="2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78E095-051C-45BD-0084-39584EBBFA0B}"/>
              </a:ext>
            </a:extLst>
          </p:cNvPr>
          <p:cNvSpPr/>
          <p:nvPr/>
        </p:nvSpPr>
        <p:spPr>
          <a:xfrm>
            <a:off x="8025120" y="765035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email</a:t>
            </a:r>
            <a:endParaRPr lang="cs-CZ" sz="2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E99D70-E23D-A22A-6D90-1B0E9FDE13E6}"/>
              </a:ext>
            </a:extLst>
          </p:cNvPr>
          <p:cNvSpPr/>
          <p:nvPr/>
        </p:nvSpPr>
        <p:spPr>
          <a:xfrm>
            <a:off x="8025120" y="1248506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username</a:t>
            </a:r>
            <a:endParaRPr lang="cs-CZ" sz="20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1503D6-773F-9C92-0198-EE772B700081}"/>
              </a:ext>
            </a:extLst>
          </p:cNvPr>
          <p:cNvSpPr/>
          <p:nvPr/>
        </p:nvSpPr>
        <p:spPr>
          <a:xfrm>
            <a:off x="8025120" y="1728386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password</a:t>
            </a:r>
            <a:endParaRPr lang="cs-CZ" sz="20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CD918E-D013-F2A5-74EA-635FB4FC8AEC}"/>
              </a:ext>
            </a:extLst>
          </p:cNvPr>
          <p:cNvSpPr/>
          <p:nvPr/>
        </p:nvSpPr>
        <p:spPr>
          <a:xfrm>
            <a:off x="10021572" y="260415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submit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B5476B-69E8-91BD-3B88-963B56A39704}"/>
              </a:ext>
            </a:extLst>
          </p:cNvPr>
          <p:cNvSpPr/>
          <p:nvPr/>
        </p:nvSpPr>
        <p:spPr>
          <a:xfrm>
            <a:off x="10021572" y="765035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474E00-9C5A-F33B-8A21-C3BDCC0F8D3B}"/>
              </a:ext>
            </a:extLst>
          </p:cNvPr>
          <p:cNvSpPr/>
          <p:nvPr/>
        </p:nvSpPr>
        <p:spPr>
          <a:xfrm>
            <a:off x="10021572" y="1265178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13CF32D-0E90-EC15-D7F7-3E600A63EAC4}"/>
              </a:ext>
            </a:extLst>
          </p:cNvPr>
          <p:cNvSpPr/>
          <p:nvPr/>
        </p:nvSpPr>
        <p:spPr>
          <a:xfrm>
            <a:off x="10021572" y="1728386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pic>
        <p:nvPicPr>
          <p:cNvPr id="46" name="Graphic 45" descr="Anchor outline">
            <a:extLst>
              <a:ext uri="{FF2B5EF4-FFF2-40B4-BE49-F238E27FC236}">
                <a16:creationId xmlns:a16="http://schemas.microsoft.com/office/drawing/2014/main" id="{798A3D27-CB73-3900-7359-39810C3F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309" y="4713480"/>
            <a:ext cx="2059536" cy="2059536"/>
          </a:xfrm>
          <a:prstGeom prst="rect">
            <a:avLst/>
          </a:prstGeom>
        </p:spPr>
      </p:pic>
      <p:pic>
        <p:nvPicPr>
          <p:cNvPr id="48" name="Graphic 47" descr="Artist male outline">
            <a:extLst>
              <a:ext uri="{FF2B5EF4-FFF2-40B4-BE49-F238E27FC236}">
                <a16:creationId xmlns:a16="http://schemas.microsoft.com/office/drawing/2014/main" id="{936E4F8B-8D6F-87C5-F207-2B2AAFA12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462" y="2510104"/>
            <a:ext cx="2057400" cy="2057400"/>
          </a:xfrm>
          <a:prstGeom prst="rect">
            <a:avLst/>
          </a:prstGeom>
        </p:spPr>
      </p:pic>
      <p:pic>
        <p:nvPicPr>
          <p:cNvPr id="50" name="Graphic 49" descr="Asian Temple outline">
            <a:extLst>
              <a:ext uri="{FF2B5EF4-FFF2-40B4-BE49-F238E27FC236}">
                <a16:creationId xmlns:a16="http://schemas.microsoft.com/office/drawing/2014/main" id="{F7136A07-7689-7820-CB58-2F13ECE6BD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884" y="2510104"/>
            <a:ext cx="2057400" cy="2057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09DCE-6055-0772-6EFF-48A88F630ABE}"/>
              </a:ext>
            </a:extLst>
          </p:cNvPr>
          <p:cNvGrpSpPr/>
          <p:nvPr/>
        </p:nvGrpSpPr>
        <p:grpSpPr>
          <a:xfrm>
            <a:off x="4245292" y="317508"/>
            <a:ext cx="1911986" cy="1861996"/>
            <a:chOff x="5675516" y="309530"/>
            <a:chExt cx="1911986" cy="1861996"/>
          </a:xfrm>
        </p:grpSpPr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7D501ECF-9B31-3B3E-BCA3-4E9905D1B8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3206124"/>
                </p:ext>
              </p:extLst>
            </p:nvPr>
          </p:nvGraphicFramePr>
          <p:xfrm>
            <a:off x="5675516" y="309530"/>
            <a:ext cx="1911986" cy="1861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7C7E79-C47B-0C94-4CAF-0B14C4A24FB2}"/>
                </a:ext>
              </a:extLst>
            </p:cNvPr>
            <p:cNvSpPr txBox="1"/>
            <p:nvPr/>
          </p:nvSpPr>
          <p:spPr>
            <a:xfrm>
              <a:off x="6166497" y="884664"/>
              <a:ext cx="946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match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00%</a:t>
              </a:r>
              <a:endParaRPr lang="cs-CZ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37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43933 0.429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6" y="2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3.7037E-7 L -0.43933 0.431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6" y="2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6 7.40741E-7 L -0.60313 0.726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56" y="36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125E-6 1.48148E-6 L -0.27709 -0.06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1.48148E-6 L -0.77578 -0.055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89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raphic 150" descr="Alterations &amp; Tailoring outline">
            <a:extLst>
              <a:ext uri="{FF2B5EF4-FFF2-40B4-BE49-F238E27FC236}">
                <a16:creationId xmlns:a16="http://schemas.microsoft.com/office/drawing/2014/main" id="{E457D3AE-AC4B-2BAC-46DD-CCD9BA08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133313"/>
            <a:ext cx="1799752" cy="1799752"/>
          </a:xfrm>
          <a:prstGeom prst="rect">
            <a:avLst/>
          </a:prstGeom>
        </p:spPr>
      </p:pic>
      <p:pic>
        <p:nvPicPr>
          <p:cNvPr id="152" name="Graphic 151" descr="Alterations &amp; Tailoring outline">
            <a:extLst>
              <a:ext uri="{FF2B5EF4-FFF2-40B4-BE49-F238E27FC236}">
                <a16:creationId xmlns:a16="http://schemas.microsoft.com/office/drawing/2014/main" id="{9A37073B-F65C-0588-6D08-9352A7B6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1710760"/>
            <a:ext cx="1799752" cy="1799752"/>
          </a:xfrm>
          <a:prstGeom prst="rect">
            <a:avLst/>
          </a:prstGeom>
        </p:spPr>
      </p:pic>
      <p:pic>
        <p:nvPicPr>
          <p:cNvPr id="153" name="Graphic 152" descr="Alterations &amp; Tailoring outline">
            <a:extLst>
              <a:ext uri="{FF2B5EF4-FFF2-40B4-BE49-F238E27FC236}">
                <a16:creationId xmlns:a16="http://schemas.microsoft.com/office/drawing/2014/main" id="{25C79113-02B3-4B63-A9E9-DFE2FD36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3241471"/>
            <a:ext cx="1799752" cy="1799752"/>
          </a:xfrm>
          <a:prstGeom prst="rect">
            <a:avLst/>
          </a:prstGeom>
        </p:spPr>
      </p:pic>
      <p:pic>
        <p:nvPicPr>
          <p:cNvPr id="154" name="Graphic 153" descr="Alterations &amp; Tailoring outline">
            <a:extLst>
              <a:ext uri="{FF2B5EF4-FFF2-40B4-BE49-F238E27FC236}">
                <a16:creationId xmlns:a16="http://schemas.microsoft.com/office/drawing/2014/main" id="{FAFBD60C-14E9-4C7F-18F1-59A1941E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4819076"/>
            <a:ext cx="1799752" cy="1799752"/>
          </a:xfrm>
          <a:prstGeom prst="rect">
            <a:avLst/>
          </a:prstGeom>
        </p:spPr>
      </p:pic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D42AB058-D9C5-2179-1EA4-C4BEA4E162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95948" y="0"/>
            <a:ext cx="4196051" cy="6858000"/>
          </a:xfrm>
          <a:prstGeom prst="flowChartProcess">
            <a:avLst/>
          </a:prstGeom>
          <a:solidFill>
            <a:srgbClr val="3D1C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B522350E-49AF-2F7D-2FAE-5154218DF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1472" y="3027504"/>
            <a:ext cx="4454232" cy="445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624A4B-B82B-4A70-FBA7-AD18D0A56806}"/>
              </a:ext>
            </a:extLst>
          </p:cNvPr>
          <p:cNvSpPr txBox="1"/>
          <p:nvPr/>
        </p:nvSpPr>
        <p:spPr>
          <a:xfrm>
            <a:off x="2604936" y="4996826"/>
            <a:ext cx="388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Necessary </a:t>
            </a:r>
            <a:endParaRPr lang="cs-CZ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89BC17-E71C-B88A-66B7-A4DB2F95A7ED}"/>
              </a:ext>
            </a:extLst>
          </p:cNvPr>
          <p:cNvGrpSpPr/>
          <p:nvPr/>
        </p:nvGrpSpPr>
        <p:grpSpPr>
          <a:xfrm>
            <a:off x="10917935" y="271774"/>
            <a:ext cx="1249939" cy="1214333"/>
            <a:chOff x="10456843" y="-207227"/>
            <a:chExt cx="1711032" cy="1633691"/>
          </a:xfrm>
        </p:grpSpPr>
        <p:pic>
          <p:nvPicPr>
            <p:cNvPr id="13" name="Graphic 12" descr="Box outlinqe">
              <a:extLst>
                <a:ext uri="{FF2B5EF4-FFF2-40B4-BE49-F238E27FC236}">
                  <a16:creationId xmlns:a16="http://schemas.microsoft.com/office/drawing/2014/main" id="{458844A7-31DC-E0C5-284E-146B36A039A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5B5D82-6246-8724-584B-F57F7B7EA2CC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Ad Targeting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9AAFB1-852F-7223-D641-F03FCA19A423}"/>
              </a:ext>
            </a:extLst>
          </p:cNvPr>
          <p:cNvGrpSpPr/>
          <p:nvPr/>
        </p:nvGrpSpPr>
        <p:grpSpPr>
          <a:xfrm>
            <a:off x="10917935" y="1933065"/>
            <a:ext cx="1249939" cy="1173738"/>
            <a:chOff x="10456843" y="1473269"/>
            <a:chExt cx="1711032" cy="1579075"/>
          </a:xfrm>
        </p:grpSpPr>
        <p:pic>
          <p:nvPicPr>
            <p:cNvPr id="9" name="Graphic 8" descr="Chocolate outline">
              <a:extLst>
                <a:ext uri="{FF2B5EF4-FFF2-40B4-BE49-F238E27FC236}">
                  <a16:creationId xmlns:a16="http://schemas.microsoft.com/office/drawing/2014/main" id="{2771662A-B6E4-C18C-1DD0-0D132AB9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AC637F-40AF-8688-B1BE-40B6B589302E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Font Size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F737BA-8A47-B8D2-D373-77E55D0BDB55}"/>
              </a:ext>
            </a:extLst>
          </p:cNvPr>
          <p:cNvGrpSpPr/>
          <p:nvPr/>
        </p:nvGrpSpPr>
        <p:grpSpPr>
          <a:xfrm>
            <a:off x="10917935" y="3532006"/>
            <a:ext cx="1249939" cy="1195487"/>
            <a:chOff x="10456843" y="3069889"/>
            <a:chExt cx="1711032" cy="1608335"/>
          </a:xfrm>
        </p:grpSpPr>
        <p:pic>
          <p:nvPicPr>
            <p:cNvPr id="5" name="Graphic 4" descr="Egg outline">
              <a:extLst>
                <a:ext uri="{FF2B5EF4-FFF2-40B4-BE49-F238E27FC236}">
                  <a16:creationId xmlns:a16="http://schemas.microsoft.com/office/drawing/2014/main" id="{7C00F50C-9A5D-1564-F759-7F4CFCEE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A26A2B-6DD4-8682-A384-3131653979D5}"/>
                </a:ext>
              </a:extLst>
            </p:cNvPr>
            <p:cNvSpPr txBox="1"/>
            <p:nvPr/>
          </p:nvSpPr>
          <p:spPr>
            <a:xfrm>
              <a:off x="10456843" y="306988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Currency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0FFC59-BD6A-C767-CC5B-FEF155B5E2B1}"/>
              </a:ext>
            </a:extLst>
          </p:cNvPr>
          <p:cNvGrpSpPr/>
          <p:nvPr/>
        </p:nvGrpSpPr>
        <p:grpSpPr>
          <a:xfrm>
            <a:off x="10917935" y="5140899"/>
            <a:ext cx="1249939" cy="1210609"/>
            <a:chOff x="10456843" y="4675423"/>
            <a:chExt cx="1711032" cy="1628680"/>
          </a:xfrm>
        </p:grpSpPr>
        <p:pic>
          <p:nvPicPr>
            <p:cNvPr id="7" name="Graphic 6" descr="Dairy outline">
              <a:extLst>
                <a:ext uri="{FF2B5EF4-FFF2-40B4-BE49-F238E27FC236}">
                  <a16:creationId xmlns:a16="http://schemas.microsoft.com/office/drawing/2014/main" id="{5835E5FB-CEE0-BFB4-0529-E830D5CB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DF3AD-7E2C-2018-BF39-05A51BD250F1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Analytics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A8C11D-C6FE-7435-019E-DE3FE904685C}"/>
              </a:ext>
            </a:extLst>
          </p:cNvPr>
          <p:cNvCxnSpPr/>
          <p:nvPr/>
        </p:nvCxnSpPr>
        <p:spPr>
          <a:xfrm>
            <a:off x="8145350" y="1486107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778194-E5E8-107D-EDEE-7A6E76D8BA98}"/>
              </a:ext>
            </a:extLst>
          </p:cNvPr>
          <p:cNvCxnSpPr/>
          <p:nvPr/>
        </p:nvCxnSpPr>
        <p:spPr>
          <a:xfrm>
            <a:off x="8145350" y="3093792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6C55C3-D5AB-4264-FFB4-CDE283BB1FAA}"/>
              </a:ext>
            </a:extLst>
          </p:cNvPr>
          <p:cNvCxnSpPr/>
          <p:nvPr/>
        </p:nvCxnSpPr>
        <p:spPr>
          <a:xfrm>
            <a:off x="8133289" y="4728478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F4B8EC-DAC8-42BC-AF45-9BAEE071D553}"/>
              </a:ext>
            </a:extLst>
          </p:cNvPr>
          <p:cNvCxnSpPr/>
          <p:nvPr/>
        </p:nvCxnSpPr>
        <p:spPr>
          <a:xfrm>
            <a:off x="8133289" y="6351508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5255F36-6440-3972-3C73-88F30F3E9C02}"/>
              </a:ext>
            </a:extLst>
          </p:cNvPr>
          <p:cNvGrpSpPr/>
          <p:nvPr/>
        </p:nvGrpSpPr>
        <p:grpSpPr>
          <a:xfrm>
            <a:off x="8133289" y="271774"/>
            <a:ext cx="1249939" cy="1214333"/>
            <a:chOff x="10456843" y="-207227"/>
            <a:chExt cx="1711032" cy="1633691"/>
          </a:xfrm>
        </p:grpSpPr>
        <p:pic>
          <p:nvPicPr>
            <p:cNvPr id="86" name="Graphic 85" descr="Box outlinqe">
              <a:extLst>
                <a:ext uri="{FF2B5EF4-FFF2-40B4-BE49-F238E27FC236}">
                  <a16:creationId xmlns:a16="http://schemas.microsoft.com/office/drawing/2014/main" id="{7675D9EE-2CEC-7C79-A7DA-66C8AC95F54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6E2EB4-6723-15CD-38E0-12FD368EDEA3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Session id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DBF8CF-ADAC-A231-D907-5242748971CD}"/>
              </a:ext>
            </a:extLst>
          </p:cNvPr>
          <p:cNvGrpSpPr/>
          <p:nvPr/>
        </p:nvGrpSpPr>
        <p:grpSpPr>
          <a:xfrm>
            <a:off x="8133289" y="1933065"/>
            <a:ext cx="1249939" cy="1173738"/>
            <a:chOff x="10456843" y="1473269"/>
            <a:chExt cx="1711032" cy="1579075"/>
          </a:xfrm>
        </p:grpSpPr>
        <p:pic>
          <p:nvPicPr>
            <p:cNvPr id="89" name="Graphic 88" descr="Chocolate outline">
              <a:extLst>
                <a:ext uri="{FF2B5EF4-FFF2-40B4-BE49-F238E27FC236}">
                  <a16:creationId xmlns:a16="http://schemas.microsoft.com/office/drawing/2014/main" id="{D88356AB-1960-A08A-F8C3-1B9DF887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D2611E-B911-34D2-3885-D2D764DAE32E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Referrer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5BF6DB-9EE4-9F8C-5CAC-75BD437ABC56}"/>
              </a:ext>
            </a:extLst>
          </p:cNvPr>
          <p:cNvGrpSpPr/>
          <p:nvPr/>
        </p:nvGrpSpPr>
        <p:grpSpPr>
          <a:xfrm>
            <a:off x="8133289" y="3311307"/>
            <a:ext cx="1249939" cy="1416189"/>
            <a:chOff x="10456843" y="2772971"/>
            <a:chExt cx="1711032" cy="1905253"/>
          </a:xfrm>
        </p:grpSpPr>
        <p:pic>
          <p:nvPicPr>
            <p:cNvPr id="92" name="Graphic 91" descr="Egg outline">
              <a:extLst>
                <a:ext uri="{FF2B5EF4-FFF2-40B4-BE49-F238E27FC236}">
                  <a16:creationId xmlns:a16="http://schemas.microsoft.com/office/drawing/2014/main" id="{E9C164EE-8655-0D2E-4B60-209C2F42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0379E6-8172-2EEE-06E8-3CE834D4C24C}"/>
                </a:ext>
              </a:extLst>
            </p:cNvPr>
            <p:cNvSpPr txBox="1"/>
            <p:nvPr/>
          </p:nvSpPr>
          <p:spPr>
            <a:xfrm>
              <a:off x="10456843" y="2772971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Session Recording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6E21AAA-B537-D77D-D229-C66BD66882CF}"/>
              </a:ext>
            </a:extLst>
          </p:cNvPr>
          <p:cNvGrpSpPr/>
          <p:nvPr/>
        </p:nvGrpSpPr>
        <p:grpSpPr>
          <a:xfrm>
            <a:off x="8133289" y="4917032"/>
            <a:ext cx="1249939" cy="1434477"/>
            <a:chOff x="10456843" y="4374245"/>
            <a:chExt cx="1711032" cy="1929858"/>
          </a:xfrm>
        </p:grpSpPr>
        <p:pic>
          <p:nvPicPr>
            <p:cNvPr id="95" name="Graphic 94" descr="Dairy outline">
              <a:extLst>
                <a:ext uri="{FF2B5EF4-FFF2-40B4-BE49-F238E27FC236}">
                  <a16:creationId xmlns:a16="http://schemas.microsoft.com/office/drawing/2014/main" id="{178253FB-D0A6-0D20-3A34-31FE625E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01E737-F66F-818D-9114-CE846B763DED}"/>
                </a:ext>
              </a:extLst>
            </p:cNvPr>
            <p:cNvSpPr txBox="1"/>
            <p:nvPr/>
          </p:nvSpPr>
          <p:spPr>
            <a:xfrm>
              <a:off x="10456843" y="4374245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Behavioral Analysis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606305-38F4-7BBA-370D-EBEA50884A1C}"/>
              </a:ext>
            </a:extLst>
          </p:cNvPr>
          <p:cNvGrpSpPr/>
          <p:nvPr/>
        </p:nvGrpSpPr>
        <p:grpSpPr>
          <a:xfrm>
            <a:off x="8969313" y="271774"/>
            <a:ext cx="1249939" cy="1214333"/>
            <a:chOff x="10456843" y="-207227"/>
            <a:chExt cx="1711032" cy="1633691"/>
          </a:xfrm>
        </p:grpSpPr>
        <p:pic>
          <p:nvPicPr>
            <p:cNvPr id="122" name="Graphic 121" descr="Box outlinqe">
              <a:extLst>
                <a:ext uri="{FF2B5EF4-FFF2-40B4-BE49-F238E27FC236}">
                  <a16:creationId xmlns:a16="http://schemas.microsoft.com/office/drawing/2014/main" id="{3C8203B2-F9C2-EC39-DB1C-6FE44A5CCC2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B098A0-56E5-46E1-B59F-424B0AB23036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Theme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8CE8DA-B843-71AD-252F-AA72FC3CE3A0}"/>
              </a:ext>
            </a:extLst>
          </p:cNvPr>
          <p:cNvGrpSpPr/>
          <p:nvPr/>
        </p:nvGrpSpPr>
        <p:grpSpPr>
          <a:xfrm>
            <a:off x="8969313" y="1933065"/>
            <a:ext cx="1249939" cy="1173738"/>
            <a:chOff x="10456843" y="1473269"/>
            <a:chExt cx="1711032" cy="1579075"/>
          </a:xfrm>
        </p:grpSpPr>
        <p:pic>
          <p:nvPicPr>
            <p:cNvPr id="125" name="Graphic 124" descr="Chocolate outline">
              <a:extLst>
                <a:ext uri="{FF2B5EF4-FFF2-40B4-BE49-F238E27FC236}">
                  <a16:creationId xmlns:a16="http://schemas.microsoft.com/office/drawing/2014/main" id="{9439DAD7-6D20-2AE3-8DDE-3545374D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A3C8E98-A008-ED33-5169-A6DD78006D98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Social Media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E96B507-5D80-5386-A2E9-D1E81BBE3610}"/>
              </a:ext>
            </a:extLst>
          </p:cNvPr>
          <p:cNvGrpSpPr/>
          <p:nvPr/>
        </p:nvGrpSpPr>
        <p:grpSpPr>
          <a:xfrm>
            <a:off x="8969313" y="3332746"/>
            <a:ext cx="1249939" cy="1394747"/>
            <a:chOff x="10456843" y="2801817"/>
            <a:chExt cx="1711032" cy="1876407"/>
          </a:xfrm>
        </p:grpSpPr>
        <p:pic>
          <p:nvPicPr>
            <p:cNvPr id="128" name="Graphic 127" descr="Egg outline">
              <a:extLst>
                <a:ext uri="{FF2B5EF4-FFF2-40B4-BE49-F238E27FC236}">
                  <a16:creationId xmlns:a16="http://schemas.microsoft.com/office/drawing/2014/main" id="{7B0A483F-C4D9-C3C6-4086-321B57EEB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6EF9BA-E065-7716-7B2B-2051545C97F7}"/>
                </a:ext>
              </a:extLst>
            </p:cNvPr>
            <p:cNvSpPr txBox="1"/>
            <p:nvPr/>
          </p:nvSpPr>
          <p:spPr>
            <a:xfrm>
              <a:off x="10456843" y="2801817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Affiliate Tracking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8B537AB-F668-F66D-38B2-5BA31F4EB3C7}"/>
              </a:ext>
            </a:extLst>
          </p:cNvPr>
          <p:cNvGrpSpPr/>
          <p:nvPr/>
        </p:nvGrpSpPr>
        <p:grpSpPr>
          <a:xfrm>
            <a:off x="8969313" y="5140899"/>
            <a:ext cx="1249939" cy="1210609"/>
            <a:chOff x="10456843" y="4675423"/>
            <a:chExt cx="1711032" cy="1628680"/>
          </a:xfrm>
        </p:grpSpPr>
        <p:pic>
          <p:nvPicPr>
            <p:cNvPr id="131" name="Graphic 130" descr="Dairy outline">
              <a:extLst>
                <a:ext uri="{FF2B5EF4-FFF2-40B4-BE49-F238E27FC236}">
                  <a16:creationId xmlns:a16="http://schemas.microsoft.com/office/drawing/2014/main" id="{7EBC8D97-E6E2-6855-0236-4D7DE3F31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674EF63-B54B-00FF-3CD9-78C0E1C45C0A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Time Zone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9D10099-E33E-8AB9-DFE1-0924CEFB3C26}"/>
              </a:ext>
            </a:extLst>
          </p:cNvPr>
          <p:cNvGrpSpPr/>
          <p:nvPr/>
        </p:nvGrpSpPr>
        <p:grpSpPr>
          <a:xfrm>
            <a:off x="9870528" y="271774"/>
            <a:ext cx="1249939" cy="1214333"/>
            <a:chOff x="10456843" y="-207227"/>
            <a:chExt cx="1711032" cy="1633691"/>
          </a:xfrm>
        </p:grpSpPr>
        <p:pic>
          <p:nvPicPr>
            <p:cNvPr id="134" name="Graphic 133" descr="Box outlinqe">
              <a:extLst>
                <a:ext uri="{FF2B5EF4-FFF2-40B4-BE49-F238E27FC236}">
                  <a16:creationId xmlns:a16="http://schemas.microsoft.com/office/drawing/2014/main" id="{F7AFE93E-9EBF-D437-33AE-78DA824FC6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C7389A-A48F-31F2-E721-FDC1504CA5AF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Visitor Count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106095-BD10-A47A-2164-72EA636D60F5}"/>
              </a:ext>
            </a:extLst>
          </p:cNvPr>
          <p:cNvGrpSpPr/>
          <p:nvPr/>
        </p:nvGrpSpPr>
        <p:grpSpPr>
          <a:xfrm>
            <a:off x="9870528" y="1933065"/>
            <a:ext cx="1249939" cy="1173738"/>
            <a:chOff x="10456843" y="1473269"/>
            <a:chExt cx="1711032" cy="1579075"/>
          </a:xfrm>
        </p:grpSpPr>
        <p:pic>
          <p:nvPicPr>
            <p:cNvPr id="137" name="Graphic 136" descr="Chocolate outline">
              <a:extLst>
                <a:ext uri="{FF2B5EF4-FFF2-40B4-BE49-F238E27FC236}">
                  <a16:creationId xmlns:a16="http://schemas.microsoft.com/office/drawing/2014/main" id="{B0102ADD-7A08-9B44-5260-C03E159CB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7DDCEB-05AF-5C93-0C3E-28884EB99D68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Cart id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75BB706-57E1-EACE-44EB-449E2126B0C1}"/>
              </a:ext>
            </a:extLst>
          </p:cNvPr>
          <p:cNvGrpSpPr/>
          <p:nvPr/>
        </p:nvGrpSpPr>
        <p:grpSpPr>
          <a:xfrm>
            <a:off x="9870528" y="3532006"/>
            <a:ext cx="1249939" cy="1195486"/>
            <a:chOff x="10456843" y="3069890"/>
            <a:chExt cx="1711032" cy="1608334"/>
          </a:xfrm>
        </p:grpSpPr>
        <p:pic>
          <p:nvPicPr>
            <p:cNvPr id="140" name="Graphic 139" descr="Egg outline">
              <a:extLst>
                <a:ext uri="{FF2B5EF4-FFF2-40B4-BE49-F238E27FC236}">
                  <a16:creationId xmlns:a16="http://schemas.microsoft.com/office/drawing/2014/main" id="{BA37F60B-270A-7B4F-B0BF-584D7DD3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90F8A97-1D14-1A1A-96D4-0189C00926A7}"/>
                </a:ext>
              </a:extLst>
            </p:cNvPr>
            <p:cNvSpPr txBox="1"/>
            <p:nvPr/>
          </p:nvSpPr>
          <p:spPr>
            <a:xfrm>
              <a:off x="10456843" y="3069890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Consents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2A39318-0D93-DF30-8F70-77A09CB5902A}"/>
              </a:ext>
            </a:extLst>
          </p:cNvPr>
          <p:cNvGrpSpPr/>
          <p:nvPr/>
        </p:nvGrpSpPr>
        <p:grpSpPr>
          <a:xfrm>
            <a:off x="9870528" y="5140899"/>
            <a:ext cx="1249939" cy="1210609"/>
            <a:chOff x="10456843" y="4675423"/>
            <a:chExt cx="1711032" cy="1628680"/>
          </a:xfrm>
        </p:grpSpPr>
        <p:pic>
          <p:nvPicPr>
            <p:cNvPr id="143" name="Graphic 142" descr="Dairy outline">
              <a:extLst>
                <a:ext uri="{FF2B5EF4-FFF2-40B4-BE49-F238E27FC236}">
                  <a16:creationId xmlns:a16="http://schemas.microsoft.com/office/drawing/2014/main" id="{936F590C-C743-0672-5011-A4055648B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03DDE0D-0CDC-4824-0D1D-8DCA45497A94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Language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146" name="Graphic 145" descr="Alterations &amp; Tailoring with solid fill">
            <a:extLst>
              <a:ext uri="{FF2B5EF4-FFF2-40B4-BE49-F238E27FC236}">
                <a16:creationId xmlns:a16="http://schemas.microsoft.com/office/drawing/2014/main" id="{AE151605-F9F7-26D5-F1F2-52C1861D48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62756" y="3476609"/>
            <a:ext cx="1771664" cy="1771664"/>
          </a:xfrm>
          <a:prstGeom prst="rect">
            <a:avLst/>
          </a:prstGeom>
        </p:spPr>
      </p:pic>
      <p:pic>
        <p:nvPicPr>
          <p:cNvPr id="148" name="Graphic 147" descr="Checkmark with solid fill">
            <a:extLst>
              <a:ext uri="{FF2B5EF4-FFF2-40B4-BE49-F238E27FC236}">
                <a16:creationId xmlns:a16="http://schemas.microsoft.com/office/drawing/2014/main" id="{345A34ED-F7E5-FC38-DD3F-AD8DB484AB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3140" y="989941"/>
            <a:ext cx="914400" cy="9144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1EBD786-6E09-4E17-394D-773B32C3144C}"/>
              </a:ext>
            </a:extLst>
          </p:cNvPr>
          <p:cNvSpPr txBox="1"/>
          <p:nvPr/>
        </p:nvSpPr>
        <p:spPr>
          <a:xfrm>
            <a:off x="2580811" y="4996826"/>
            <a:ext cx="388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Preferences </a:t>
            </a:r>
            <a:endParaRPr lang="cs-CZ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481 L -0.00052 0.01481 C -0.01797 0.01597 -0.03555 0.01273 -0.0526 0.01875 C -0.09727 0.03449 -0.15755 0.07199 -0.20339 0.09907 C -0.27461 0.19097 -0.29596 0.20162 -0.34492 0.31412 C -0.36094 0.35046 -0.37878 0.38634 -0.38789 0.42963 C -0.39037 0.4419 -0.39167 0.45532 -0.39544 0.46643 C -0.4 0.47986 -0.40938 0.48356 -0.41615 0.49097 C -0.41914 0.49421 -0.42175 0.49838 -0.42461 0.50185 C -0.42982 0.5081 -0.43438 0.51458 -0.43984 0.51944 C -0.44063 0.52014 -0.44141 0.52037 -0.44219 0.52083 C -0.44531 0.52315 -0.4513 0.52778 -0.4513 0.52778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2315 L -0.00065 0.02315 C -0.00534 0.02384 -0.0099 0.02523 -0.01446 0.0257 C -0.04532 0.02963 -0.0763 0.03148 -0.10703 0.03658 C -0.13724 0.0419 -0.16719 0.0507 -0.1974 0.05695 L -0.27318 0.07199 C -0.28151 0.07107 -0.28998 0.0706 -0.29831 0.06921 C -0.29935 0.06921 -0.30039 0.06806 -0.30143 0.06783 C -0.30938 0.06644 -0.31719 0.06528 -0.32513 0.06389 C -0.33308 0.06482 -0.34115 0.06296 -0.34883 0.06667 C -0.37005 0.07616 -0.38112 0.09005 -0.39779 0.11158 C -0.40417 0.11945 -0.41641 0.13426 -0.42162 0.14815 C -0.42383 0.15417 -0.425 0.16111 -0.42696 0.16736 C -0.42943 0.17546 -0.43216 0.18357 -0.43451 0.19167 C -0.43594 0.19653 -0.43672 0.20208 -0.43841 0.20671 C -0.44076 0.2132 -0.44414 0.21829 -0.44675 0.22431 C -0.45378 0.24097 -0.45586 0.24745 -0.46367 0.26111 C -0.46537 0.26412 -0.46732 0.26644 -0.46901 0.26921 C -0.4711 0.27292 -0.47292 0.27685 -0.47513 0.28009 C -0.47696 0.28287 -0.47878 0.28542 -0.48047 0.28843 C -0.48229 0.29144 -0.48373 0.29537 -0.48581 0.29792 C -0.49167 0.30486 -0.50274 0.30278 -0.50808 0.30324 C -0.51602 0.30486 -0.51758 0.30671 -0.52643 0.29931 C -0.52787 0.29792 -0.53125 0.2919 -0.53321 0.28843 " pathEditMode="relative" ptsTypes="AAAAAAAAAAAAAAAAAAAAAAAA">
                                      <p:cBhvr>
                                        <p:cTn id="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231 L -0.00143 -0.00231 C -0.01862 0.01042 -0.03477 0.02801 -0.05274 0.03588 C -0.08972 0.05186 -0.14961 0.04607 -0.18594 0.04537 C -0.22761 0.05672 -0.25157 0.06528 -0.29232 0.06991 C -0.30495 0.0713 -0.31784 0.07084 -0.3306 0.0713 L -0.36341 0.06852 C -0.38854 0.05718 -0.39284 0.04352 -0.4086 0.01551 C -0.41146 0.00417 -0.41393 -0.00764 -0.41706 -0.01852 C -0.41823 -0.02291 -0.41888 -0.03148 -0.42162 -0.03078 C -0.42578 -0.03009 -0.42826 -0.02176 -0.43073 -0.01597 C -0.44297 0.01227 -0.44232 0.01736 -0.44844 0.04954 C -0.44935 0.09908 -0.4474 0.09746 -0.45143 0.0713 C -0.45183 0.06852 -0.45209 0.06551 -0.453 0.0632 C -0.45534 0.05648 -0.45599 0.05672 -0.45912 0.05486 C -0.46159 0.05648 -0.46133 0.05486 -0.46133 0.05764 " pathEditMode="relative" ptsTypes="AAAAAAAAAAAAAAAA">
                                      <p:cBhvr>
                                        <p:cTn id="1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1667 L 0.00221 0.01667 C -0.00912 0.0088 -0.02083 0.00347 -0.03151 -0.00648 C -0.03997 -0.01435 -0.04583 -0.0294 -0.05456 -0.03657 C -0.09401 -0.06875 -0.10794 -0.05787 -0.13867 -0.10046 C -0.14935 -0.11528 -0.15872 -0.1331 -0.16784 -0.15092 C -0.18724 -0.18889 -0.18698 -0.2118 -0.21445 -0.22569 C -0.22357 -0.23032 -0.23333 -0.22847 -0.24284 -0.22963 C -0.253 -0.22847 -0.26328 -0.22801 -0.27344 -0.22569 C -0.29024 -0.22153 -0.29401 -0.21597 -0.30938 -0.20787 C -0.34037 -0.19167 -0.31615 -0.20671 -0.33542 -0.19444 C -0.33568 -0.19305 -0.33646 -0.19167 -0.3362 -0.19028 C -0.33581 -0.18842 -0.33477 -0.1875 -0.33386 -0.18611 C -0.3207 -0.16504 -0.32096 -0.17616 -0.32096 -0.16435 " pathEditMode="relative" ptsTypes="AAAAAAAAAAAAAA">
                                      <p:cBhvr>
                                        <p:cTn id="15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28516 -0.4835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941057-872F-F76B-4458-D68B6BA4B56C}"/>
              </a:ext>
            </a:extLst>
          </p:cNvPr>
          <p:cNvSpPr/>
          <p:nvPr/>
        </p:nvSpPr>
        <p:spPr>
          <a:xfrm>
            <a:off x="1373337" y="237743"/>
            <a:ext cx="9601200" cy="5541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Graphic 4" descr="Keyboard with solid fill">
            <a:extLst>
              <a:ext uri="{FF2B5EF4-FFF2-40B4-BE49-F238E27FC236}">
                <a16:creationId xmlns:a16="http://schemas.microsoft.com/office/drawing/2014/main" id="{15DAEA6C-7F40-80B1-44B1-181F4051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548" y="1805610"/>
            <a:ext cx="1524000" cy="1524000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E4216868-3C1E-9636-61F7-CD7F7784B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0" y="771939"/>
            <a:ext cx="1524000" cy="15240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B67690FF-9D6B-6BA6-B763-D391B01AC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349" y="5137280"/>
            <a:ext cx="1861694" cy="1861694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152089B4-2018-D7EE-BEA2-01680AE09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00" y="1298773"/>
            <a:ext cx="2537673" cy="2537673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0267F963-9682-7D74-8567-24F6AACC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8332" y="5137280"/>
            <a:ext cx="1861694" cy="18616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5283A9-5613-53B1-6E2A-50422F25E73A}"/>
              </a:ext>
            </a:extLst>
          </p:cNvPr>
          <p:cNvSpPr/>
          <p:nvPr/>
        </p:nvSpPr>
        <p:spPr>
          <a:xfrm>
            <a:off x="1371600" y="237744"/>
            <a:ext cx="9601200" cy="5541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73541"/>
              </a:gs>
              <a:gs pos="50000">
                <a:srgbClr val="7E97AE"/>
              </a:gs>
              <a:gs pos="100000">
                <a:srgbClr val="27354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0F6688-FC0C-09F8-06A6-038664D4A7C4}"/>
              </a:ext>
            </a:extLst>
          </p:cNvPr>
          <p:cNvGrpSpPr/>
          <p:nvPr/>
        </p:nvGrpSpPr>
        <p:grpSpPr>
          <a:xfrm rot="18049859">
            <a:off x="-3103382" y="884572"/>
            <a:ext cx="11414342" cy="9631861"/>
            <a:chOff x="-3622602" y="1970423"/>
            <a:chExt cx="11414342" cy="9631861"/>
          </a:xfrm>
        </p:grpSpPr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0D1A5DB7-D3B9-241D-7CBD-68F8933C0F34}"/>
                </a:ext>
              </a:extLst>
            </p:cNvPr>
            <p:cNvSpPr/>
            <p:nvPr/>
          </p:nvSpPr>
          <p:spPr>
            <a:xfrm rot="3138930">
              <a:off x="3160971" y="256807"/>
              <a:ext cx="2917154" cy="6344385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Flowchart: Manual Operation 14">
              <a:extLst>
                <a:ext uri="{FF2B5EF4-FFF2-40B4-BE49-F238E27FC236}">
                  <a16:creationId xmlns:a16="http://schemas.microsoft.com/office/drawing/2014/main" id="{2952E4C9-9023-25B7-4326-DA79761F1302}"/>
                </a:ext>
              </a:extLst>
            </p:cNvPr>
            <p:cNvSpPr/>
            <p:nvPr/>
          </p:nvSpPr>
          <p:spPr>
            <a:xfrm rot="13761773">
              <a:off x="-4979067" y="10041595"/>
              <a:ext cx="2917154" cy="204224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7C11F1-7A37-1733-361F-FAADAAD484C1}"/>
              </a:ext>
            </a:extLst>
          </p:cNvPr>
          <p:cNvGrpSpPr/>
          <p:nvPr/>
        </p:nvGrpSpPr>
        <p:grpSpPr>
          <a:xfrm rot="18970533">
            <a:off x="6484829" y="1090043"/>
            <a:ext cx="11414342" cy="9631861"/>
            <a:chOff x="-3622602" y="1970423"/>
            <a:chExt cx="11414342" cy="9631861"/>
          </a:xfrm>
        </p:grpSpPr>
        <p:sp>
          <p:nvSpPr>
            <p:cNvPr id="18" name="Flowchart: Manual Operation 17">
              <a:extLst>
                <a:ext uri="{FF2B5EF4-FFF2-40B4-BE49-F238E27FC236}">
                  <a16:creationId xmlns:a16="http://schemas.microsoft.com/office/drawing/2014/main" id="{9CCBC257-8676-8885-2A9D-46BF4785A1AD}"/>
                </a:ext>
              </a:extLst>
            </p:cNvPr>
            <p:cNvSpPr/>
            <p:nvPr/>
          </p:nvSpPr>
          <p:spPr>
            <a:xfrm rot="3138930">
              <a:off x="3160971" y="256807"/>
              <a:ext cx="2917154" cy="6344385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Flowchart: Manual Operation 18">
              <a:extLst>
                <a:ext uri="{FF2B5EF4-FFF2-40B4-BE49-F238E27FC236}">
                  <a16:creationId xmlns:a16="http://schemas.microsoft.com/office/drawing/2014/main" id="{94254FCB-5B8E-1ACE-6594-81E28E5D932F}"/>
                </a:ext>
              </a:extLst>
            </p:cNvPr>
            <p:cNvSpPr/>
            <p:nvPr/>
          </p:nvSpPr>
          <p:spPr>
            <a:xfrm rot="13761773">
              <a:off x="-4979067" y="10041595"/>
              <a:ext cx="2917154" cy="204224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112D02-59FB-29D6-175D-8E93CC724836}"/>
              </a:ext>
            </a:extLst>
          </p:cNvPr>
          <p:cNvSpPr/>
          <p:nvPr/>
        </p:nvSpPr>
        <p:spPr>
          <a:xfrm>
            <a:off x="4523914" y="4632455"/>
            <a:ext cx="3821960" cy="1009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Fill password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7904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" decel="1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10000" decel="1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Fingerprint with solid fill">
            <a:extLst>
              <a:ext uri="{FF2B5EF4-FFF2-40B4-BE49-F238E27FC236}">
                <a16:creationId xmlns:a16="http://schemas.microsoft.com/office/drawing/2014/main" id="{94564CC8-E5B4-EBF5-8F1E-14D64C8B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" y="2696198"/>
            <a:ext cx="1685544" cy="168554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BC68DD3-A462-E83A-058E-681621D61B99}"/>
              </a:ext>
            </a:extLst>
          </p:cNvPr>
          <p:cNvSpPr txBox="1"/>
          <p:nvPr/>
        </p:nvSpPr>
        <p:spPr>
          <a:xfrm>
            <a:off x="97536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Nicole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46" name="Graphic 45" descr="Fingerprint with solid fill">
            <a:extLst>
              <a:ext uri="{FF2B5EF4-FFF2-40B4-BE49-F238E27FC236}">
                <a16:creationId xmlns:a16="http://schemas.microsoft.com/office/drawing/2014/main" id="{B8D59EC1-589E-45E9-DA53-E8D9DE3E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813" y="2696198"/>
            <a:ext cx="1685544" cy="16855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369BA18-E980-1355-5F8E-5E21C3B12F71}"/>
              </a:ext>
            </a:extLst>
          </p:cNvPr>
          <p:cNvSpPr txBox="1"/>
          <p:nvPr/>
        </p:nvSpPr>
        <p:spPr>
          <a:xfrm>
            <a:off x="2159813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Oliver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6B4F5E8-AC7F-3F24-CAB6-90B995CD3ABA}"/>
              </a:ext>
            </a:extLst>
          </p:cNvPr>
          <p:cNvSpPr/>
          <p:nvPr/>
        </p:nvSpPr>
        <p:spPr>
          <a:xfrm>
            <a:off x="5082358" y="3556448"/>
            <a:ext cx="315608" cy="549988"/>
          </a:xfrm>
          <a:custGeom>
            <a:avLst/>
            <a:gdLst>
              <a:gd name="connsiteX0" fmla="*/ 280985 w 315608"/>
              <a:gd name="connsiteY0" fmla="*/ 549988 h 549988"/>
              <a:gd name="connsiteX1" fmla="*/ 256405 w 315608"/>
              <a:gd name="connsiteY1" fmla="*/ 539980 h 549988"/>
              <a:gd name="connsiteX2" fmla="*/ 75033 w 315608"/>
              <a:gd name="connsiteY2" fmla="*/ 316119 h 549988"/>
              <a:gd name="connsiteX3" fmla="*/ 61 w 315608"/>
              <a:gd name="connsiteY3" fmla="*/ 32912 h 549988"/>
              <a:gd name="connsiteX4" fmla="*/ 37312 w 315608"/>
              <a:gd name="connsiteY4" fmla="*/ 71 h 549988"/>
              <a:gd name="connsiteX5" fmla="*/ 37459 w 315608"/>
              <a:gd name="connsiteY5" fmla="*/ 79 h 549988"/>
              <a:gd name="connsiteX6" fmla="*/ 70301 w 315608"/>
              <a:gd name="connsiteY6" fmla="*/ 37330 h 549988"/>
              <a:gd name="connsiteX7" fmla="*/ 70292 w 315608"/>
              <a:gd name="connsiteY7" fmla="*/ 37477 h 549988"/>
              <a:gd name="connsiteX8" fmla="*/ 135783 w 315608"/>
              <a:gd name="connsiteY8" fmla="*/ 281003 h 549988"/>
              <a:gd name="connsiteX9" fmla="*/ 305040 w 315608"/>
              <a:gd name="connsiteY9" fmla="*/ 489765 h 549988"/>
              <a:gd name="connsiteX10" fmla="*/ 305603 w 315608"/>
              <a:gd name="connsiteY10" fmla="*/ 539422 h 549988"/>
              <a:gd name="connsiteX11" fmla="*/ 280985 w 315608"/>
              <a:gd name="connsiteY11" fmla="*/ 549988 h 54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608" h="549988">
                <a:moveTo>
                  <a:pt x="280985" y="549988"/>
                </a:moveTo>
                <a:cubicBezTo>
                  <a:pt x="271797" y="549997"/>
                  <a:pt x="262973" y="546403"/>
                  <a:pt x="256405" y="539980"/>
                </a:cubicBezTo>
                <a:cubicBezTo>
                  <a:pt x="186544" y="473496"/>
                  <a:pt x="125582" y="398251"/>
                  <a:pt x="75033" y="316119"/>
                </a:cubicBezTo>
                <a:cubicBezTo>
                  <a:pt x="24504" y="230395"/>
                  <a:pt x="-1436" y="132409"/>
                  <a:pt x="61" y="32912"/>
                </a:cubicBezTo>
                <a:cubicBezTo>
                  <a:pt x="1278" y="13557"/>
                  <a:pt x="17956" y="-1148"/>
                  <a:pt x="37312" y="71"/>
                </a:cubicBezTo>
                <a:cubicBezTo>
                  <a:pt x="37361" y="72"/>
                  <a:pt x="37410" y="76"/>
                  <a:pt x="37459" y="79"/>
                </a:cubicBezTo>
                <a:cubicBezTo>
                  <a:pt x="56815" y="1296"/>
                  <a:pt x="71520" y="17974"/>
                  <a:pt x="70301" y="37330"/>
                </a:cubicBezTo>
                <a:cubicBezTo>
                  <a:pt x="70299" y="37379"/>
                  <a:pt x="70296" y="37428"/>
                  <a:pt x="70292" y="37477"/>
                </a:cubicBezTo>
                <a:cubicBezTo>
                  <a:pt x="69961" y="123047"/>
                  <a:pt x="92575" y="207141"/>
                  <a:pt x="135783" y="281003"/>
                </a:cubicBezTo>
                <a:cubicBezTo>
                  <a:pt x="182960" y="357601"/>
                  <a:pt x="239851" y="427770"/>
                  <a:pt x="305040" y="489765"/>
                </a:cubicBezTo>
                <a:cubicBezTo>
                  <a:pt x="318908" y="503321"/>
                  <a:pt x="319161" y="525555"/>
                  <a:pt x="305603" y="539422"/>
                </a:cubicBezTo>
                <a:cubicBezTo>
                  <a:pt x="299116" y="546059"/>
                  <a:pt x="290265" y="549858"/>
                  <a:pt x="280985" y="549988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1C68332-9B68-229C-39AA-BEF68EE68F98}"/>
              </a:ext>
            </a:extLst>
          </p:cNvPr>
          <p:cNvSpPr/>
          <p:nvPr/>
        </p:nvSpPr>
        <p:spPr>
          <a:xfrm>
            <a:off x="4959299" y="3433243"/>
            <a:ext cx="509585" cy="757294"/>
          </a:xfrm>
          <a:custGeom>
            <a:avLst/>
            <a:gdLst>
              <a:gd name="connsiteX0" fmla="*/ 313622 w 509585"/>
              <a:gd name="connsiteY0" fmla="*/ 757295 h 757294"/>
              <a:gd name="connsiteX1" fmla="*/ 288866 w 509585"/>
              <a:gd name="connsiteY1" fmla="*/ 747111 h 757294"/>
              <a:gd name="connsiteX2" fmla="*/ 91692 w 509585"/>
              <a:gd name="connsiteY2" fmla="*/ 501303 h 757294"/>
              <a:gd name="connsiteX3" fmla="*/ 216 w 509585"/>
              <a:gd name="connsiteY3" fmla="*/ 147865 h 757294"/>
              <a:gd name="connsiteX4" fmla="*/ 168070 w 509585"/>
              <a:gd name="connsiteY4" fmla="*/ 333 h 757294"/>
              <a:gd name="connsiteX5" fmla="*/ 168771 w 509585"/>
              <a:gd name="connsiteY5" fmla="*/ 380 h 757294"/>
              <a:gd name="connsiteX6" fmla="*/ 316256 w 509585"/>
              <a:gd name="connsiteY6" fmla="*/ 167530 h 757294"/>
              <a:gd name="connsiteX7" fmla="*/ 365417 w 509585"/>
              <a:gd name="connsiteY7" fmla="*/ 343107 h 757294"/>
              <a:gd name="connsiteX8" fmla="*/ 499383 w 509585"/>
              <a:gd name="connsiteY8" fmla="*/ 510959 h 757294"/>
              <a:gd name="connsiteX9" fmla="*/ 499207 w 509585"/>
              <a:gd name="connsiteY9" fmla="*/ 560648 h 757294"/>
              <a:gd name="connsiteX10" fmla="*/ 449519 w 509585"/>
              <a:gd name="connsiteY10" fmla="*/ 560472 h 757294"/>
              <a:gd name="connsiteX11" fmla="*/ 304668 w 509585"/>
              <a:gd name="connsiteY11" fmla="*/ 378223 h 757294"/>
              <a:gd name="connsiteX12" fmla="*/ 246025 w 509585"/>
              <a:gd name="connsiteY12" fmla="*/ 164194 h 757294"/>
              <a:gd name="connsiteX13" fmla="*/ 164336 w 509585"/>
              <a:gd name="connsiteY13" fmla="*/ 70704 h 757294"/>
              <a:gd name="connsiteX14" fmla="*/ 100647 w 509585"/>
              <a:gd name="connsiteY14" fmla="*/ 92207 h 757294"/>
              <a:gd name="connsiteX15" fmla="*/ 70447 w 509585"/>
              <a:gd name="connsiteY15" fmla="*/ 152606 h 757294"/>
              <a:gd name="connsiteX16" fmla="*/ 152266 w 509585"/>
              <a:gd name="connsiteY16" fmla="*/ 465836 h 757294"/>
              <a:gd name="connsiteX17" fmla="*/ 338203 w 509585"/>
              <a:gd name="connsiteY17" fmla="*/ 697072 h 757294"/>
              <a:gd name="connsiteX18" fmla="*/ 338231 w 509585"/>
              <a:gd name="connsiteY18" fmla="*/ 746732 h 757294"/>
              <a:gd name="connsiteX19" fmla="*/ 338203 w 509585"/>
              <a:gd name="connsiteY19" fmla="*/ 746760 h 757294"/>
              <a:gd name="connsiteX20" fmla="*/ 313622 w 509585"/>
              <a:gd name="connsiteY20" fmla="*/ 757295 h 7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9585" h="757294">
                <a:moveTo>
                  <a:pt x="313622" y="757295"/>
                </a:moveTo>
                <a:cubicBezTo>
                  <a:pt x="304350" y="757302"/>
                  <a:pt x="295450" y="753641"/>
                  <a:pt x="288866" y="747111"/>
                </a:cubicBezTo>
                <a:cubicBezTo>
                  <a:pt x="212981" y="673869"/>
                  <a:pt x="146725" y="591270"/>
                  <a:pt x="91692" y="501303"/>
                </a:cubicBezTo>
                <a:cubicBezTo>
                  <a:pt x="28741" y="394365"/>
                  <a:pt x="-2951" y="271914"/>
                  <a:pt x="216" y="147865"/>
                </a:cubicBezTo>
                <a:cubicBezTo>
                  <a:pt x="5828" y="60773"/>
                  <a:pt x="80978" y="-5279"/>
                  <a:pt x="168070" y="333"/>
                </a:cubicBezTo>
                <a:cubicBezTo>
                  <a:pt x="168304" y="348"/>
                  <a:pt x="168537" y="364"/>
                  <a:pt x="168771" y="380"/>
                </a:cubicBezTo>
                <a:cubicBezTo>
                  <a:pt x="255552" y="6021"/>
                  <a:pt x="321463" y="80723"/>
                  <a:pt x="316256" y="167530"/>
                </a:cubicBezTo>
                <a:cubicBezTo>
                  <a:pt x="317481" y="229279"/>
                  <a:pt x="334400" y="289700"/>
                  <a:pt x="365417" y="343107"/>
                </a:cubicBezTo>
                <a:cubicBezTo>
                  <a:pt x="403119" y="404270"/>
                  <a:pt x="448104" y="460634"/>
                  <a:pt x="499383" y="510959"/>
                </a:cubicBezTo>
                <a:cubicBezTo>
                  <a:pt x="513055" y="524728"/>
                  <a:pt x="512976" y="546976"/>
                  <a:pt x="499207" y="560648"/>
                </a:cubicBezTo>
                <a:cubicBezTo>
                  <a:pt x="485439" y="574320"/>
                  <a:pt x="463191" y="574241"/>
                  <a:pt x="449519" y="560472"/>
                </a:cubicBezTo>
                <a:cubicBezTo>
                  <a:pt x="393787" y="506034"/>
                  <a:pt x="345121" y="444804"/>
                  <a:pt x="304668" y="378223"/>
                </a:cubicBezTo>
                <a:cubicBezTo>
                  <a:pt x="266592" y="313298"/>
                  <a:pt x="246360" y="239459"/>
                  <a:pt x="246025" y="164194"/>
                </a:cubicBezTo>
                <a:cubicBezTo>
                  <a:pt x="249283" y="115819"/>
                  <a:pt x="212709" y="73963"/>
                  <a:pt x="164336" y="70704"/>
                </a:cubicBezTo>
                <a:cubicBezTo>
                  <a:pt x="141093" y="69138"/>
                  <a:pt x="118181" y="76874"/>
                  <a:pt x="100647" y="92207"/>
                </a:cubicBezTo>
                <a:cubicBezTo>
                  <a:pt x="82929" y="107509"/>
                  <a:pt x="72057" y="129252"/>
                  <a:pt x="70447" y="152606"/>
                </a:cubicBezTo>
                <a:cubicBezTo>
                  <a:pt x="67940" y="262607"/>
                  <a:pt x="96283" y="371114"/>
                  <a:pt x="152266" y="465836"/>
                </a:cubicBezTo>
                <a:cubicBezTo>
                  <a:pt x="204237" y="550454"/>
                  <a:pt x="266713" y="628150"/>
                  <a:pt x="338203" y="697072"/>
                </a:cubicBezTo>
                <a:cubicBezTo>
                  <a:pt x="351924" y="710777"/>
                  <a:pt x="351937" y="733011"/>
                  <a:pt x="338231" y="746732"/>
                </a:cubicBezTo>
                <a:cubicBezTo>
                  <a:pt x="338220" y="746743"/>
                  <a:pt x="338212" y="746751"/>
                  <a:pt x="338203" y="746760"/>
                </a:cubicBezTo>
                <a:cubicBezTo>
                  <a:pt x="331719" y="753376"/>
                  <a:pt x="322884" y="757163"/>
                  <a:pt x="313622" y="757295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DFDC2A49-ABE2-4AB0-6399-93F0F8396D6A}"/>
              </a:ext>
            </a:extLst>
          </p:cNvPr>
          <p:cNvSpPr/>
          <p:nvPr/>
        </p:nvSpPr>
        <p:spPr>
          <a:xfrm>
            <a:off x="4896687" y="4097481"/>
            <a:ext cx="286880" cy="166099"/>
          </a:xfrm>
          <a:custGeom>
            <a:avLst/>
            <a:gdLst>
              <a:gd name="connsiteX0" fmla="*/ 35087 w 286880"/>
              <a:gd name="connsiteY0" fmla="*/ 166096 h 166099"/>
              <a:gd name="connsiteX1" fmla="*/ 23323 w 286880"/>
              <a:gd name="connsiteY1" fmla="*/ 163989 h 166099"/>
              <a:gd name="connsiteX2" fmla="*/ 2052 w 286880"/>
              <a:gd name="connsiteY2" fmla="*/ 119115 h 166099"/>
              <a:gd name="connsiteX3" fmla="*/ 2078 w 286880"/>
              <a:gd name="connsiteY3" fmla="*/ 119042 h 166099"/>
              <a:gd name="connsiteX4" fmla="*/ 144120 w 286880"/>
              <a:gd name="connsiteY4" fmla="*/ 0 h 166099"/>
              <a:gd name="connsiteX5" fmla="*/ 284582 w 286880"/>
              <a:gd name="connsiteY5" fmla="*/ 115003 h 166099"/>
              <a:gd name="connsiteX6" fmla="*/ 264224 w 286880"/>
              <a:gd name="connsiteY6" fmla="*/ 160299 h 166099"/>
              <a:gd name="connsiteX7" fmla="*/ 264215 w 286880"/>
              <a:gd name="connsiteY7" fmla="*/ 160302 h 166099"/>
              <a:gd name="connsiteX8" fmla="*/ 218920 w 286880"/>
              <a:gd name="connsiteY8" fmla="*/ 139944 h 166099"/>
              <a:gd name="connsiteX9" fmla="*/ 218916 w 286880"/>
              <a:gd name="connsiteY9" fmla="*/ 139935 h 166099"/>
              <a:gd name="connsiteX10" fmla="*/ 144296 w 286880"/>
              <a:gd name="connsiteY10" fmla="*/ 69704 h 166099"/>
              <a:gd name="connsiteX11" fmla="*/ 68271 w 286880"/>
              <a:gd name="connsiteY11" fmla="*/ 143798 h 166099"/>
              <a:gd name="connsiteX12" fmla="*/ 35087 w 286880"/>
              <a:gd name="connsiteY12" fmla="*/ 166096 h 16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80" h="166099">
                <a:moveTo>
                  <a:pt x="35087" y="166096"/>
                </a:moveTo>
                <a:cubicBezTo>
                  <a:pt x="31073" y="166072"/>
                  <a:pt x="27095" y="165359"/>
                  <a:pt x="23323" y="163989"/>
                </a:cubicBezTo>
                <a:cubicBezTo>
                  <a:pt x="5058" y="157472"/>
                  <a:pt x="-4466" y="137381"/>
                  <a:pt x="2052" y="119115"/>
                </a:cubicBezTo>
                <a:cubicBezTo>
                  <a:pt x="2061" y="119091"/>
                  <a:pt x="2069" y="119066"/>
                  <a:pt x="2078" y="119042"/>
                </a:cubicBezTo>
                <a:cubicBezTo>
                  <a:pt x="28590" y="45650"/>
                  <a:pt x="83019" y="0"/>
                  <a:pt x="144120" y="0"/>
                </a:cubicBezTo>
                <a:cubicBezTo>
                  <a:pt x="205221" y="0"/>
                  <a:pt x="257368" y="44070"/>
                  <a:pt x="284582" y="115003"/>
                </a:cubicBezTo>
                <a:cubicBezTo>
                  <a:pt x="291469" y="133133"/>
                  <a:pt x="282354" y="153413"/>
                  <a:pt x="264224" y="160299"/>
                </a:cubicBezTo>
                <a:cubicBezTo>
                  <a:pt x="264221" y="160301"/>
                  <a:pt x="264219" y="160301"/>
                  <a:pt x="264215" y="160302"/>
                </a:cubicBezTo>
                <a:cubicBezTo>
                  <a:pt x="246085" y="167188"/>
                  <a:pt x="225806" y="158074"/>
                  <a:pt x="218920" y="139944"/>
                </a:cubicBezTo>
                <a:cubicBezTo>
                  <a:pt x="218918" y="139941"/>
                  <a:pt x="218918" y="139939"/>
                  <a:pt x="218916" y="139935"/>
                </a:cubicBezTo>
                <a:cubicBezTo>
                  <a:pt x="202588" y="96919"/>
                  <a:pt x="173969" y="69704"/>
                  <a:pt x="144296" y="69704"/>
                </a:cubicBezTo>
                <a:cubicBezTo>
                  <a:pt x="114623" y="69704"/>
                  <a:pt x="84073" y="98850"/>
                  <a:pt x="68271" y="143798"/>
                </a:cubicBezTo>
                <a:cubicBezTo>
                  <a:pt x="62933" y="157418"/>
                  <a:pt x="49712" y="166300"/>
                  <a:pt x="35087" y="166096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5FDE7DF-DB7C-24E6-7897-1A8B26F05EB2}"/>
              </a:ext>
            </a:extLst>
          </p:cNvPr>
          <p:cNvSpPr/>
          <p:nvPr/>
        </p:nvSpPr>
        <p:spPr>
          <a:xfrm>
            <a:off x="4773282" y="3310040"/>
            <a:ext cx="755871" cy="887170"/>
          </a:xfrm>
          <a:custGeom>
            <a:avLst/>
            <a:gdLst>
              <a:gd name="connsiteX0" fmla="*/ 35412 w 755871"/>
              <a:gd name="connsiteY0" fmla="*/ 887170 h 887170"/>
              <a:gd name="connsiteX1" fmla="*/ 10656 w 755871"/>
              <a:gd name="connsiteY1" fmla="*/ 876284 h 887170"/>
              <a:gd name="connsiteX2" fmla="*/ 9920 w 755871"/>
              <a:gd name="connsiteY2" fmla="*/ 826629 h 887170"/>
              <a:gd name="connsiteX3" fmla="*/ 10656 w 755871"/>
              <a:gd name="connsiteY3" fmla="*/ 825893 h 887170"/>
              <a:gd name="connsiteX4" fmla="*/ 96689 w 755871"/>
              <a:gd name="connsiteY4" fmla="*/ 531274 h 887170"/>
              <a:gd name="connsiteX5" fmla="*/ 63329 w 755871"/>
              <a:gd name="connsiteY5" fmla="*/ 265801 h 887170"/>
              <a:gd name="connsiteX6" fmla="*/ 63329 w 755871"/>
              <a:gd name="connsiteY6" fmla="*/ 262816 h 887170"/>
              <a:gd name="connsiteX7" fmla="*/ 361786 w 755871"/>
              <a:gd name="connsiteY7" fmla="*/ 595 h 887170"/>
              <a:gd name="connsiteX8" fmla="*/ 363040 w 755871"/>
              <a:gd name="connsiteY8" fmla="*/ 679 h 887170"/>
              <a:gd name="connsiteX9" fmla="*/ 625177 w 755871"/>
              <a:gd name="connsiteY9" fmla="*/ 294947 h 887170"/>
              <a:gd name="connsiteX10" fmla="*/ 588393 w 755871"/>
              <a:gd name="connsiteY10" fmla="*/ 328395 h 887170"/>
              <a:gd name="connsiteX11" fmla="*/ 554946 w 755871"/>
              <a:gd name="connsiteY11" fmla="*/ 291611 h 887170"/>
              <a:gd name="connsiteX12" fmla="*/ 356280 w 755871"/>
              <a:gd name="connsiteY12" fmla="*/ 68891 h 887170"/>
              <a:gd name="connsiteX13" fmla="*/ 133560 w 755871"/>
              <a:gd name="connsiteY13" fmla="*/ 267557 h 887170"/>
              <a:gd name="connsiteX14" fmla="*/ 133560 w 755871"/>
              <a:gd name="connsiteY14" fmla="*/ 270717 h 887170"/>
              <a:gd name="connsiteX15" fmla="*/ 163935 w 755871"/>
              <a:gd name="connsiteY15" fmla="*/ 509854 h 887170"/>
              <a:gd name="connsiteX16" fmla="*/ 59642 w 755871"/>
              <a:gd name="connsiteY16" fmla="*/ 877689 h 887170"/>
              <a:gd name="connsiteX17" fmla="*/ 35412 w 755871"/>
              <a:gd name="connsiteY17" fmla="*/ 887170 h 887170"/>
              <a:gd name="connsiteX18" fmla="*/ 720164 w 755871"/>
              <a:gd name="connsiteY18" fmla="*/ 579032 h 887170"/>
              <a:gd name="connsiteX19" fmla="*/ 695408 w 755871"/>
              <a:gd name="connsiteY19" fmla="*/ 567795 h 887170"/>
              <a:gd name="connsiteX20" fmla="*/ 596733 w 755871"/>
              <a:gd name="connsiteY20" fmla="*/ 439623 h 887170"/>
              <a:gd name="connsiteX21" fmla="*/ 607530 w 755871"/>
              <a:gd name="connsiteY21" fmla="*/ 391150 h 887170"/>
              <a:gd name="connsiteX22" fmla="*/ 656003 w 755871"/>
              <a:gd name="connsiteY22" fmla="*/ 401946 h 887170"/>
              <a:gd name="connsiteX23" fmla="*/ 657483 w 755871"/>
              <a:gd name="connsiteY23" fmla="*/ 404507 h 887170"/>
              <a:gd name="connsiteX24" fmla="*/ 746501 w 755871"/>
              <a:gd name="connsiteY24" fmla="*/ 520389 h 887170"/>
              <a:gd name="connsiteX25" fmla="*/ 744636 w 755871"/>
              <a:gd name="connsiteY25" fmla="*/ 570014 h 887170"/>
              <a:gd name="connsiteX26" fmla="*/ 744570 w 755871"/>
              <a:gd name="connsiteY26" fmla="*/ 570077 h 887170"/>
              <a:gd name="connsiteX27" fmla="*/ 720691 w 755871"/>
              <a:gd name="connsiteY27" fmla="*/ 579032 h 88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5871" h="887170">
                <a:moveTo>
                  <a:pt x="35412" y="887170"/>
                </a:moveTo>
                <a:cubicBezTo>
                  <a:pt x="26038" y="886993"/>
                  <a:pt x="17124" y="883072"/>
                  <a:pt x="10656" y="876284"/>
                </a:cubicBezTo>
                <a:cubicBezTo>
                  <a:pt x="-3259" y="862775"/>
                  <a:pt x="-3589" y="840544"/>
                  <a:pt x="9920" y="826629"/>
                </a:cubicBezTo>
                <a:cubicBezTo>
                  <a:pt x="10162" y="826380"/>
                  <a:pt x="10406" y="826134"/>
                  <a:pt x="10656" y="825893"/>
                </a:cubicBezTo>
                <a:cubicBezTo>
                  <a:pt x="63329" y="776205"/>
                  <a:pt x="143568" y="671912"/>
                  <a:pt x="96689" y="531274"/>
                </a:cubicBezTo>
                <a:cubicBezTo>
                  <a:pt x="68269" y="445826"/>
                  <a:pt x="56934" y="355623"/>
                  <a:pt x="63329" y="265801"/>
                </a:cubicBezTo>
                <a:lnTo>
                  <a:pt x="63329" y="262816"/>
                </a:lnTo>
                <a:cubicBezTo>
                  <a:pt x="73335" y="107989"/>
                  <a:pt x="206958" y="-9411"/>
                  <a:pt x="361786" y="595"/>
                </a:cubicBezTo>
                <a:cubicBezTo>
                  <a:pt x="362204" y="623"/>
                  <a:pt x="362622" y="651"/>
                  <a:pt x="363040" y="679"/>
                </a:cubicBezTo>
                <a:cubicBezTo>
                  <a:pt x="515838" y="11295"/>
                  <a:pt x="632221" y="141942"/>
                  <a:pt x="625177" y="294947"/>
                </a:cubicBezTo>
                <a:cubicBezTo>
                  <a:pt x="624255" y="314341"/>
                  <a:pt x="607788" y="329316"/>
                  <a:pt x="588393" y="328395"/>
                </a:cubicBezTo>
                <a:cubicBezTo>
                  <a:pt x="568999" y="327473"/>
                  <a:pt x="554024" y="311005"/>
                  <a:pt x="554946" y="291611"/>
                </a:cubicBezTo>
                <a:cubicBezTo>
                  <a:pt x="561588" y="175249"/>
                  <a:pt x="472642" y="75533"/>
                  <a:pt x="356280" y="68891"/>
                </a:cubicBezTo>
                <a:cubicBezTo>
                  <a:pt x="239918" y="62249"/>
                  <a:pt x="140202" y="151195"/>
                  <a:pt x="133560" y="267557"/>
                </a:cubicBezTo>
                <a:lnTo>
                  <a:pt x="133560" y="270717"/>
                </a:lnTo>
                <a:cubicBezTo>
                  <a:pt x="127910" y="351650"/>
                  <a:pt x="138230" y="432904"/>
                  <a:pt x="163935" y="509854"/>
                </a:cubicBezTo>
                <a:cubicBezTo>
                  <a:pt x="223104" y="687538"/>
                  <a:pt x="124079" y="816588"/>
                  <a:pt x="59642" y="877689"/>
                </a:cubicBezTo>
                <a:cubicBezTo>
                  <a:pt x="53077" y="883836"/>
                  <a:pt x="44405" y="887228"/>
                  <a:pt x="35412" y="887170"/>
                </a:cubicBezTo>
                <a:close/>
                <a:moveTo>
                  <a:pt x="720164" y="579032"/>
                </a:moveTo>
                <a:cubicBezTo>
                  <a:pt x="710737" y="578761"/>
                  <a:pt x="701816" y="574712"/>
                  <a:pt x="695408" y="567795"/>
                </a:cubicBezTo>
                <a:cubicBezTo>
                  <a:pt x="658022" y="528729"/>
                  <a:pt x="624940" y="485758"/>
                  <a:pt x="596733" y="439623"/>
                </a:cubicBezTo>
                <a:cubicBezTo>
                  <a:pt x="586329" y="423256"/>
                  <a:pt x="591162" y="401554"/>
                  <a:pt x="607530" y="391150"/>
                </a:cubicBezTo>
                <a:cubicBezTo>
                  <a:pt x="623895" y="380745"/>
                  <a:pt x="645598" y="385579"/>
                  <a:pt x="656003" y="401946"/>
                </a:cubicBezTo>
                <a:cubicBezTo>
                  <a:pt x="656531" y="402778"/>
                  <a:pt x="657025" y="403633"/>
                  <a:pt x="657483" y="404507"/>
                </a:cubicBezTo>
                <a:cubicBezTo>
                  <a:pt x="682880" y="446239"/>
                  <a:pt x="712727" y="485092"/>
                  <a:pt x="746501" y="520389"/>
                </a:cubicBezTo>
                <a:cubicBezTo>
                  <a:pt x="759690" y="534607"/>
                  <a:pt x="758856" y="556825"/>
                  <a:pt x="744636" y="570014"/>
                </a:cubicBezTo>
                <a:cubicBezTo>
                  <a:pt x="744615" y="570035"/>
                  <a:pt x="744592" y="570056"/>
                  <a:pt x="744570" y="570077"/>
                </a:cubicBezTo>
                <a:cubicBezTo>
                  <a:pt x="738013" y="575948"/>
                  <a:pt x="729491" y="579144"/>
                  <a:pt x="720691" y="57903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CBA5CA4-E34C-6EA7-2B96-09F0D7988BD5}"/>
              </a:ext>
            </a:extLst>
          </p:cNvPr>
          <p:cNvSpPr/>
          <p:nvPr/>
        </p:nvSpPr>
        <p:spPr>
          <a:xfrm>
            <a:off x="4647572" y="3187744"/>
            <a:ext cx="928435" cy="894462"/>
          </a:xfrm>
          <a:custGeom>
            <a:avLst/>
            <a:gdLst>
              <a:gd name="connsiteX0" fmla="*/ 35233 w 928435"/>
              <a:gd name="connsiteY0" fmla="*/ 894462 h 894462"/>
              <a:gd name="connsiteX1" fmla="*/ 8897 w 928435"/>
              <a:gd name="connsiteY1" fmla="*/ 882698 h 894462"/>
              <a:gd name="connsiteX2" fmla="*/ 11757 w 928435"/>
              <a:gd name="connsiteY2" fmla="*/ 833120 h 894462"/>
              <a:gd name="connsiteX3" fmla="*/ 11881 w 928435"/>
              <a:gd name="connsiteY3" fmla="*/ 833010 h 894462"/>
              <a:gd name="connsiteX4" fmla="*/ 90189 w 928435"/>
              <a:gd name="connsiteY4" fmla="*/ 636890 h 894462"/>
              <a:gd name="connsiteX5" fmla="*/ 84219 w 928435"/>
              <a:gd name="connsiteY5" fmla="*/ 598789 h 894462"/>
              <a:gd name="connsiteX6" fmla="*/ 66662 w 928435"/>
              <a:gd name="connsiteY6" fmla="*/ 379317 h 894462"/>
              <a:gd name="connsiteX7" fmla="*/ 66662 w 928435"/>
              <a:gd name="connsiteY7" fmla="*/ 376859 h 894462"/>
              <a:gd name="connsiteX8" fmla="*/ 496572 w 928435"/>
              <a:gd name="connsiteY8" fmla="*/ 918 h 894462"/>
              <a:gd name="connsiteX9" fmla="*/ 497002 w 928435"/>
              <a:gd name="connsiteY9" fmla="*/ 948 h 894462"/>
              <a:gd name="connsiteX10" fmla="*/ 873791 w 928435"/>
              <a:gd name="connsiteY10" fmla="*/ 376859 h 894462"/>
              <a:gd name="connsiteX11" fmla="*/ 917686 w 928435"/>
              <a:gd name="connsiteY11" fmla="*/ 468160 h 894462"/>
              <a:gd name="connsiteX12" fmla="*/ 918739 w 928435"/>
              <a:gd name="connsiteY12" fmla="*/ 517672 h 894462"/>
              <a:gd name="connsiteX13" fmla="*/ 869095 w 928435"/>
              <a:gd name="connsiteY13" fmla="*/ 518944 h 894462"/>
              <a:gd name="connsiteX14" fmla="*/ 869051 w 928435"/>
              <a:gd name="connsiteY14" fmla="*/ 518902 h 894462"/>
              <a:gd name="connsiteX15" fmla="*/ 803560 w 928435"/>
              <a:gd name="connsiteY15" fmla="*/ 378440 h 894462"/>
              <a:gd name="connsiteX16" fmla="*/ 493139 w 928435"/>
              <a:gd name="connsiteY16" fmla="*/ 71881 h 894462"/>
              <a:gd name="connsiteX17" fmla="*/ 136433 w 928435"/>
              <a:gd name="connsiteY17" fmla="*/ 380645 h 894462"/>
              <a:gd name="connsiteX18" fmla="*/ 136366 w 928435"/>
              <a:gd name="connsiteY18" fmla="*/ 381600 h 894462"/>
              <a:gd name="connsiteX19" fmla="*/ 136366 w 928435"/>
              <a:gd name="connsiteY19" fmla="*/ 384058 h 894462"/>
              <a:gd name="connsiteX20" fmla="*/ 153924 w 928435"/>
              <a:gd name="connsiteY20" fmla="*/ 587903 h 894462"/>
              <a:gd name="connsiteX21" fmla="*/ 159893 w 928435"/>
              <a:gd name="connsiteY21" fmla="*/ 626531 h 894462"/>
              <a:gd name="connsiteX22" fmla="*/ 58761 w 928435"/>
              <a:gd name="connsiteY22" fmla="*/ 885507 h 894462"/>
              <a:gd name="connsiteX23" fmla="*/ 35233 w 928435"/>
              <a:gd name="connsiteY23" fmla="*/ 894462 h 8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435" h="894462">
                <a:moveTo>
                  <a:pt x="35233" y="894462"/>
                </a:moveTo>
                <a:cubicBezTo>
                  <a:pt x="25174" y="894493"/>
                  <a:pt x="15586" y="890211"/>
                  <a:pt x="8897" y="882698"/>
                </a:cubicBezTo>
                <a:cubicBezTo>
                  <a:pt x="-4005" y="868218"/>
                  <a:pt x="-2723" y="846020"/>
                  <a:pt x="11757" y="833120"/>
                </a:cubicBezTo>
                <a:cubicBezTo>
                  <a:pt x="11799" y="833083"/>
                  <a:pt x="11839" y="833047"/>
                  <a:pt x="11881" y="833010"/>
                </a:cubicBezTo>
                <a:cubicBezTo>
                  <a:pt x="55249" y="794558"/>
                  <a:pt x="103884" y="729419"/>
                  <a:pt x="90189" y="636890"/>
                </a:cubicBezTo>
                <a:cubicBezTo>
                  <a:pt x="88258" y="624248"/>
                  <a:pt x="86151" y="611431"/>
                  <a:pt x="84219" y="598789"/>
                </a:cubicBezTo>
                <a:cubicBezTo>
                  <a:pt x="69991" y="526544"/>
                  <a:pt x="64098" y="452905"/>
                  <a:pt x="66662" y="379317"/>
                </a:cubicBezTo>
                <a:lnTo>
                  <a:pt x="66662" y="376859"/>
                </a:lnTo>
                <a:cubicBezTo>
                  <a:pt x="81565" y="154329"/>
                  <a:pt x="274043" y="-13985"/>
                  <a:pt x="496572" y="918"/>
                </a:cubicBezTo>
                <a:cubicBezTo>
                  <a:pt x="496716" y="929"/>
                  <a:pt x="496858" y="937"/>
                  <a:pt x="497002" y="948"/>
                </a:cubicBezTo>
                <a:cubicBezTo>
                  <a:pt x="702252" y="14643"/>
                  <a:pt x="870807" y="183373"/>
                  <a:pt x="873791" y="376859"/>
                </a:cubicBezTo>
                <a:cubicBezTo>
                  <a:pt x="875056" y="412080"/>
                  <a:pt x="890966" y="445175"/>
                  <a:pt x="917686" y="468160"/>
                </a:cubicBezTo>
                <a:cubicBezTo>
                  <a:pt x="931597" y="481565"/>
                  <a:pt x="932067" y="503688"/>
                  <a:pt x="918739" y="517672"/>
                </a:cubicBezTo>
                <a:cubicBezTo>
                  <a:pt x="905381" y="531733"/>
                  <a:pt x="883155" y="532302"/>
                  <a:pt x="869095" y="518944"/>
                </a:cubicBezTo>
                <a:cubicBezTo>
                  <a:pt x="869081" y="518930"/>
                  <a:pt x="869065" y="518916"/>
                  <a:pt x="869051" y="518902"/>
                </a:cubicBezTo>
                <a:cubicBezTo>
                  <a:pt x="828963" y="482982"/>
                  <a:pt x="805304" y="432236"/>
                  <a:pt x="803560" y="378440"/>
                </a:cubicBezTo>
                <a:cubicBezTo>
                  <a:pt x="801805" y="220420"/>
                  <a:pt x="663098" y="83294"/>
                  <a:pt x="493139" y="71881"/>
                </a:cubicBezTo>
                <a:cubicBezTo>
                  <a:pt x="309375" y="58643"/>
                  <a:pt x="149673" y="196880"/>
                  <a:pt x="136433" y="380645"/>
                </a:cubicBezTo>
                <a:cubicBezTo>
                  <a:pt x="136410" y="380963"/>
                  <a:pt x="136389" y="381282"/>
                  <a:pt x="136366" y="381600"/>
                </a:cubicBezTo>
                <a:lnTo>
                  <a:pt x="136366" y="384058"/>
                </a:lnTo>
                <a:cubicBezTo>
                  <a:pt x="134424" y="452454"/>
                  <a:pt x="140316" y="520847"/>
                  <a:pt x="153924" y="587903"/>
                </a:cubicBezTo>
                <a:cubicBezTo>
                  <a:pt x="156031" y="600721"/>
                  <a:pt x="157962" y="613538"/>
                  <a:pt x="159893" y="626531"/>
                </a:cubicBezTo>
                <a:cubicBezTo>
                  <a:pt x="179382" y="756633"/>
                  <a:pt x="104937" y="844598"/>
                  <a:pt x="58761" y="885507"/>
                </a:cubicBezTo>
                <a:cubicBezTo>
                  <a:pt x="52294" y="891298"/>
                  <a:pt x="43912" y="894488"/>
                  <a:pt x="35233" y="89446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77F9309-1530-8E96-5ED7-F216E144C7B4}"/>
              </a:ext>
            </a:extLst>
          </p:cNvPr>
          <p:cNvSpPr/>
          <p:nvPr/>
        </p:nvSpPr>
        <p:spPr>
          <a:xfrm>
            <a:off x="4768777" y="3064888"/>
            <a:ext cx="784710" cy="270586"/>
          </a:xfrm>
          <a:custGeom>
            <a:avLst/>
            <a:gdLst>
              <a:gd name="connsiteX0" fmla="*/ 749952 w 784710"/>
              <a:gd name="connsiteY0" fmla="*/ 270587 h 270586"/>
              <a:gd name="connsiteX1" fmla="*/ 721684 w 784710"/>
              <a:gd name="connsiteY1" fmla="*/ 256365 h 270586"/>
              <a:gd name="connsiteX2" fmla="*/ 379308 w 784710"/>
              <a:gd name="connsiteY2" fmla="*/ 71306 h 270586"/>
              <a:gd name="connsiteX3" fmla="*/ 59406 w 784710"/>
              <a:gd name="connsiteY3" fmla="*/ 173492 h 270586"/>
              <a:gd name="connsiteX4" fmla="*/ 9756 w 784710"/>
              <a:gd name="connsiteY4" fmla="*/ 172423 h 270586"/>
              <a:gd name="connsiteX5" fmla="*/ 10825 w 784710"/>
              <a:gd name="connsiteY5" fmla="*/ 122773 h 270586"/>
              <a:gd name="connsiteX6" fmla="*/ 15160 w 784710"/>
              <a:gd name="connsiteY6" fmla="*/ 119239 h 270586"/>
              <a:gd name="connsiteX7" fmla="*/ 383873 w 784710"/>
              <a:gd name="connsiteY7" fmla="*/ 1251 h 270586"/>
              <a:gd name="connsiteX8" fmla="*/ 778220 w 784710"/>
              <a:gd name="connsiteY8" fmla="*/ 214578 h 270586"/>
              <a:gd name="connsiteX9" fmla="*/ 770144 w 784710"/>
              <a:gd name="connsiteY9" fmla="*/ 263388 h 270586"/>
              <a:gd name="connsiteX10" fmla="*/ 749952 w 784710"/>
              <a:gd name="connsiteY10" fmla="*/ 270587 h 2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710" h="270586">
                <a:moveTo>
                  <a:pt x="749952" y="270587"/>
                </a:moveTo>
                <a:cubicBezTo>
                  <a:pt x="738807" y="270601"/>
                  <a:pt x="728316" y="265323"/>
                  <a:pt x="721684" y="256365"/>
                </a:cubicBezTo>
                <a:cubicBezTo>
                  <a:pt x="640413" y="147229"/>
                  <a:pt x="515131" y="79513"/>
                  <a:pt x="379308" y="71306"/>
                </a:cubicBezTo>
                <a:cubicBezTo>
                  <a:pt x="263546" y="63340"/>
                  <a:pt x="149114" y="99894"/>
                  <a:pt x="59406" y="173492"/>
                </a:cubicBezTo>
                <a:cubicBezTo>
                  <a:pt x="45400" y="186908"/>
                  <a:pt x="23172" y="186429"/>
                  <a:pt x="9756" y="172423"/>
                </a:cubicBezTo>
                <a:cubicBezTo>
                  <a:pt x="-3658" y="158417"/>
                  <a:pt x="-3181" y="136189"/>
                  <a:pt x="10825" y="122773"/>
                </a:cubicBezTo>
                <a:cubicBezTo>
                  <a:pt x="12174" y="121483"/>
                  <a:pt x="13624" y="120299"/>
                  <a:pt x="15160" y="119239"/>
                </a:cubicBezTo>
                <a:cubicBezTo>
                  <a:pt x="118468" y="34231"/>
                  <a:pt x="250406" y="-7990"/>
                  <a:pt x="383873" y="1251"/>
                </a:cubicBezTo>
                <a:cubicBezTo>
                  <a:pt x="540311" y="10864"/>
                  <a:pt x="684569" y="88901"/>
                  <a:pt x="778220" y="214578"/>
                </a:cubicBezTo>
                <a:cubicBezTo>
                  <a:pt x="789392" y="230304"/>
                  <a:pt x="785786" y="252098"/>
                  <a:pt x="770144" y="263388"/>
                </a:cubicBezTo>
                <a:cubicBezTo>
                  <a:pt x="764328" y="267834"/>
                  <a:pt x="757268" y="270350"/>
                  <a:pt x="749952" y="27058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599FE33A-AB12-DB88-0462-A7ABB3F6B698}"/>
              </a:ext>
            </a:extLst>
          </p:cNvPr>
          <p:cNvSpPr/>
          <p:nvPr/>
        </p:nvSpPr>
        <p:spPr>
          <a:xfrm>
            <a:off x="4513804" y="2942008"/>
            <a:ext cx="883281" cy="451583"/>
          </a:xfrm>
          <a:custGeom>
            <a:avLst/>
            <a:gdLst>
              <a:gd name="connsiteX0" fmla="*/ 34859 w 883281"/>
              <a:gd name="connsiteY0" fmla="*/ 451583 h 451583"/>
              <a:gd name="connsiteX1" fmla="*/ 21691 w 883281"/>
              <a:gd name="connsiteY1" fmla="*/ 448949 h 451583"/>
              <a:gd name="connsiteX2" fmla="*/ 2377 w 883281"/>
              <a:gd name="connsiteY2" fmla="*/ 403826 h 451583"/>
              <a:gd name="connsiteX3" fmla="*/ 647098 w 883281"/>
              <a:gd name="connsiteY3" fmla="*/ 1402 h 451583"/>
              <a:gd name="connsiteX4" fmla="*/ 860600 w 883281"/>
              <a:gd name="connsiteY4" fmla="*/ 52671 h 451583"/>
              <a:gd name="connsiteX5" fmla="*/ 880993 w 883281"/>
              <a:gd name="connsiteY5" fmla="*/ 97951 h 451583"/>
              <a:gd name="connsiteX6" fmla="*/ 835714 w 883281"/>
              <a:gd name="connsiteY6" fmla="*/ 118346 h 451583"/>
              <a:gd name="connsiteX7" fmla="*/ 833210 w 883281"/>
              <a:gd name="connsiteY7" fmla="*/ 117283 h 451583"/>
              <a:gd name="connsiteX8" fmla="*/ 642533 w 883281"/>
              <a:gd name="connsiteY8" fmla="*/ 72160 h 451583"/>
              <a:gd name="connsiteX9" fmla="*/ 67341 w 883281"/>
              <a:gd name="connsiteY9" fmla="*/ 430338 h 451583"/>
              <a:gd name="connsiteX10" fmla="*/ 34859 w 883281"/>
              <a:gd name="connsiteY10" fmla="*/ 451583 h 4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281" h="451583">
                <a:moveTo>
                  <a:pt x="34859" y="451583"/>
                </a:moveTo>
                <a:cubicBezTo>
                  <a:pt x="30342" y="451560"/>
                  <a:pt x="25870" y="450666"/>
                  <a:pt x="21691" y="448949"/>
                </a:cubicBezTo>
                <a:cubicBezTo>
                  <a:pt x="4065" y="441652"/>
                  <a:pt x="-4511" y="421615"/>
                  <a:pt x="2377" y="403826"/>
                </a:cubicBezTo>
                <a:cubicBezTo>
                  <a:pt x="108521" y="145112"/>
                  <a:pt x="368056" y="-16884"/>
                  <a:pt x="647098" y="1402"/>
                </a:cubicBezTo>
                <a:cubicBezTo>
                  <a:pt x="720625" y="6473"/>
                  <a:pt x="792787" y="23802"/>
                  <a:pt x="860600" y="52671"/>
                </a:cubicBezTo>
                <a:cubicBezTo>
                  <a:pt x="878736" y="59543"/>
                  <a:pt x="887866" y="79815"/>
                  <a:pt x="880993" y="97951"/>
                </a:cubicBezTo>
                <a:cubicBezTo>
                  <a:pt x="874123" y="116086"/>
                  <a:pt x="853849" y="125218"/>
                  <a:pt x="835714" y="118346"/>
                </a:cubicBezTo>
                <a:cubicBezTo>
                  <a:pt x="834866" y="118024"/>
                  <a:pt x="834030" y="117670"/>
                  <a:pt x="833210" y="117283"/>
                </a:cubicBezTo>
                <a:cubicBezTo>
                  <a:pt x="772597" y="91761"/>
                  <a:pt x="708157" y="76513"/>
                  <a:pt x="642533" y="72160"/>
                </a:cubicBezTo>
                <a:cubicBezTo>
                  <a:pt x="393696" y="55313"/>
                  <a:pt x="161998" y="199592"/>
                  <a:pt x="67341" y="430338"/>
                </a:cubicBezTo>
                <a:cubicBezTo>
                  <a:pt x="61766" y="443303"/>
                  <a:pt x="48972" y="451673"/>
                  <a:pt x="34859" y="451583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8B8ECD2-86C5-87EA-3572-9D55636354DB}"/>
              </a:ext>
            </a:extLst>
          </p:cNvPr>
          <p:cNvSpPr/>
          <p:nvPr/>
        </p:nvSpPr>
        <p:spPr>
          <a:xfrm>
            <a:off x="4698206" y="2819102"/>
            <a:ext cx="503775" cy="177881"/>
          </a:xfrm>
          <a:custGeom>
            <a:avLst/>
            <a:gdLst>
              <a:gd name="connsiteX0" fmla="*/ 35341 w 503775"/>
              <a:gd name="connsiteY0" fmla="*/ 177860 h 177881"/>
              <a:gd name="connsiteX1" fmla="*/ 1 w 503775"/>
              <a:gd name="connsiteY1" fmla="*/ 142971 h 177881"/>
              <a:gd name="connsiteX2" fmla="*/ 16905 w 503775"/>
              <a:gd name="connsiteY2" fmla="*/ 112721 h 177881"/>
              <a:gd name="connsiteX3" fmla="*/ 412481 w 503775"/>
              <a:gd name="connsiteY3" fmla="*/ 0 h 177881"/>
              <a:gd name="connsiteX4" fmla="*/ 470949 w 503775"/>
              <a:gd name="connsiteY4" fmla="*/ 1756 h 177881"/>
              <a:gd name="connsiteX5" fmla="*/ 503694 w 503775"/>
              <a:gd name="connsiteY5" fmla="*/ 39242 h 177881"/>
              <a:gd name="connsiteX6" fmla="*/ 466208 w 503775"/>
              <a:gd name="connsiteY6" fmla="*/ 71987 h 177881"/>
              <a:gd name="connsiteX7" fmla="*/ 413535 w 503775"/>
              <a:gd name="connsiteY7" fmla="*/ 70407 h 177881"/>
              <a:gd name="connsiteX8" fmla="*/ 54128 w 503775"/>
              <a:gd name="connsiteY8" fmla="*/ 172768 h 177881"/>
              <a:gd name="connsiteX9" fmla="*/ 35341 w 503775"/>
              <a:gd name="connsiteY9" fmla="*/ 177860 h 17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775" h="177881">
                <a:moveTo>
                  <a:pt x="35341" y="177860"/>
                </a:moveTo>
                <a:cubicBezTo>
                  <a:pt x="15948" y="177985"/>
                  <a:pt x="125" y="162364"/>
                  <a:pt x="1" y="142971"/>
                </a:cubicBezTo>
                <a:cubicBezTo>
                  <a:pt x="-78" y="130616"/>
                  <a:pt x="6341" y="119128"/>
                  <a:pt x="16905" y="112721"/>
                </a:cubicBezTo>
                <a:cubicBezTo>
                  <a:pt x="136087" y="39935"/>
                  <a:pt x="272836" y="968"/>
                  <a:pt x="412481" y="0"/>
                </a:cubicBezTo>
                <a:cubicBezTo>
                  <a:pt x="431619" y="0"/>
                  <a:pt x="451460" y="0"/>
                  <a:pt x="470949" y="1756"/>
                </a:cubicBezTo>
                <a:cubicBezTo>
                  <a:pt x="490343" y="3065"/>
                  <a:pt x="505004" y="19848"/>
                  <a:pt x="503694" y="39242"/>
                </a:cubicBezTo>
                <a:cubicBezTo>
                  <a:pt x="502384" y="58636"/>
                  <a:pt x="485602" y="73297"/>
                  <a:pt x="466208" y="71987"/>
                </a:cubicBezTo>
                <a:cubicBezTo>
                  <a:pt x="448650" y="70758"/>
                  <a:pt x="431093" y="70231"/>
                  <a:pt x="413535" y="70407"/>
                </a:cubicBezTo>
                <a:cubicBezTo>
                  <a:pt x="286659" y="71249"/>
                  <a:pt x="162408" y="106637"/>
                  <a:pt x="54128" y="172768"/>
                </a:cubicBezTo>
                <a:cubicBezTo>
                  <a:pt x="48523" y="176325"/>
                  <a:pt x="41974" y="178101"/>
                  <a:pt x="35341" y="177860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3EE3EACC-1965-9F94-C914-27FF292BED5F}"/>
              </a:ext>
            </a:extLst>
          </p:cNvPr>
          <p:cNvSpPr/>
          <p:nvPr/>
        </p:nvSpPr>
        <p:spPr>
          <a:xfrm>
            <a:off x="4534798" y="3257561"/>
            <a:ext cx="226935" cy="705078"/>
          </a:xfrm>
          <a:custGeom>
            <a:avLst/>
            <a:gdLst>
              <a:gd name="connsiteX0" fmla="*/ 35110 w 226935"/>
              <a:gd name="connsiteY0" fmla="*/ 705077 h 705078"/>
              <a:gd name="connsiteX1" fmla="*/ 0 w 226935"/>
              <a:gd name="connsiteY1" fmla="*/ 669957 h 705078"/>
              <a:gd name="connsiteX2" fmla="*/ 15270 w 226935"/>
              <a:gd name="connsiteY2" fmla="*/ 640992 h 705078"/>
              <a:gd name="connsiteX3" fmla="*/ 71104 w 226935"/>
              <a:gd name="connsiteY3" fmla="*/ 519668 h 705078"/>
              <a:gd name="connsiteX4" fmla="*/ 66363 w 226935"/>
              <a:gd name="connsiteY4" fmla="*/ 479109 h 705078"/>
              <a:gd name="connsiteX5" fmla="*/ 57057 w 226935"/>
              <a:gd name="connsiteY5" fmla="*/ 300898 h 705078"/>
              <a:gd name="connsiteX6" fmla="*/ 57057 w 226935"/>
              <a:gd name="connsiteY6" fmla="*/ 298967 h 705078"/>
              <a:gd name="connsiteX7" fmla="*/ 162404 w 226935"/>
              <a:gd name="connsiteY7" fmla="*/ 15936 h 705078"/>
              <a:gd name="connsiteX8" fmla="*/ 211000 w 226935"/>
              <a:gd name="connsiteY8" fmla="*/ 5708 h 705078"/>
              <a:gd name="connsiteX9" fmla="*/ 221228 w 226935"/>
              <a:gd name="connsiteY9" fmla="*/ 54305 h 705078"/>
              <a:gd name="connsiteX10" fmla="*/ 218238 w 226935"/>
              <a:gd name="connsiteY10" fmla="*/ 58250 h 705078"/>
              <a:gd name="connsiteX11" fmla="*/ 127113 w 226935"/>
              <a:gd name="connsiteY11" fmla="*/ 304058 h 705078"/>
              <a:gd name="connsiteX12" fmla="*/ 127113 w 226935"/>
              <a:gd name="connsiteY12" fmla="*/ 305814 h 705078"/>
              <a:gd name="connsiteX13" fmla="*/ 136067 w 226935"/>
              <a:gd name="connsiteY13" fmla="*/ 471208 h 705078"/>
              <a:gd name="connsiteX14" fmla="*/ 140808 w 226935"/>
              <a:gd name="connsiteY14" fmla="*/ 512644 h 705078"/>
              <a:gd name="connsiteX15" fmla="*/ 54950 w 226935"/>
              <a:gd name="connsiteY15" fmla="*/ 699108 h 705078"/>
              <a:gd name="connsiteX16" fmla="*/ 35110 w 226935"/>
              <a:gd name="connsiteY16" fmla="*/ 705077 h 70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935" h="705078">
                <a:moveTo>
                  <a:pt x="35110" y="705077"/>
                </a:moveTo>
                <a:cubicBezTo>
                  <a:pt x="15716" y="705076"/>
                  <a:pt x="-4" y="689351"/>
                  <a:pt x="0" y="669957"/>
                </a:cubicBezTo>
                <a:cubicBezTo>
                  <a:pt x="2" y="658374"/>
                  <a:pt x="5713" y="647537"/>
                  <a:pt x="15270" y="640992"/>
                </a:cubicBezTo>
                <a:cubicBezTo>
                  <a:pt x="53897" y="614304"/>
                  <a:pt x="78653" y="591654"/>
                  <a:pt x="71104" y="519668"/>
                </a:cubicBezTo>
                <a:cubicBezTo>
                  <a:pt x="69699" y="506324"/>
                  <a:pt x="67943" y="492804"/>
                  <a:pt x="66363" y="479109"/>
                </a:cubicBezTo>
                <a:cubicBezTo>
                  <a:pt x="57377" y="420159"/>
                  <a:pt x="54259" y="360463"/>
                  <a:pt x="57057" y="300898"/>
                </a:cubicBezTo>
                <a:lnTo>
                  <a:pt x="57057" y="298967"/>
                </a:lnTo>
                <a:cubicBezTo>
                  <a:pt x="63642" y="196331"/>
                  <a:pt x="100279" y="97899"/>
                  <a:pt x="162404" y="15936"/>
                </a:cubicBezTo>
                <a:cubicBezTo>
                  <a:pt x="172998" y="-309"/>
                  <a:pt x="194756" y="-4888"/>
                  <a:pt x="211000" y="5708"/>
                </a:cubicBezTo>
                <a:cubicBezTo>
                  <a:pt x="227245" y="16303"/>
                  <a:pt x="231824" y="38060"/>
                  <a:pt x="221228" y="54305"/>
                </a:cubicBezTo>
                <a:cubicBezTo>
                  <a:pt x="220325" y="55688"/>
                  <a:pt x="219326" y="57007"/>
                  <a:pt x="218238" y="58250"/>
                </a:cubicBezTo>
                <a:cubicBezTo>
                  <a:pt x="164391" y="129464"/>
                  <a:pt x="132700" y="214953"/>
                  <a:pt x="127113" y="304058"/>
                </a:cubicBezTo>
                <a:lnTo>
                  <a:pt x="127113" y="305814"/>
                </a:lnTo>
                <a:cubicBezTo>
                  <a:pt x="124811" y="361105"/>
                  <a:pt x="127810" y="416489"/>
                  <a:pt x="136067" y="471208"/>
                </a:cubicBezTo>
                <a:cubicBezTo>
                  <a:pt x="137823" y="485079"/>
                  <a:pt x="139403" y="498949"/>
                  <a:pt x="140808" y="512644"/>
                </a:cubicBezTo>
                <a:cubicBezTo>
                  <a:pt x="152572" y="622380"/>
                  <a:pt x="102708" y="666450"/>
                  <a:pt x="54950" y="699108"/>
                </a:cubicBezTo>
                <a:cubicBezTo>
                  <a:pt x="49088" y="703048"/>
                  <a:pt x="42174" y="705128"/>
                  <a:pt x="35110" y="70507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B5B3B9-39F2-2A06-BB0A-D7F548C4BB62}"/>
              </a:ext>
            </a:extLst>
          </p:cNvPr>
          <p:cNvSpPr txBox="1"/>
          <p:nvPr/>
        </p:nvSpPr>
        <p:spPr>
          <a:xfrm>
            <a:off x="4222090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Emma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52" name="Graphic 51" descr="Fingerprint with solid fill">
            <a:extLst>
              <a:ext uri="{FF2B5EF4-FFF2-40B4-BE49-F238E27FC236}">
                <a16:creationId xmlns:a16="http://schemas.microsoft.com/office/drawing/2014/main" id="{B440A812-8061-EF6D-4707-DEEF1F6A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4367" y="2696198"/>
            <a:ext cx="1685544" cy="168554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8328626-2083-C2A9-7810-EFEE41ADBFEB}"/>
              </a:ext>
            </a:extLst>
          </p:cNvPr>
          <p:cNvSpPr txBox="1"/>
          <p:nvPr/>
        </p:nvSpPr>
        <p:spPr>
          <a:xfrm>
            <a:off x="6284367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Sophia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55" name="Graphic 54" descr="Fingerprint with solid fill">
            <a:extLst>
              <a:ext uri="{FF2B5EF4-FFF2-40B4-BE49-F238E27FC236}">
                <a16:creationId xmlns:a16="http://schemas.microsoft.com/office/drawing/2014/main" id="{71F594F3-30F8-B5D0-EF36-7CC8DF75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" y="4843089"/>
            <a:ext cx="1685544" cy="168554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621A718-76CD-476C-7E62-51B77142A128}"/>
              </a:ext>
            </a:extLst>
          </p:cNvPr>
          <p:cNvSpPr txBox="1"/>
          <p:nvPr/>
        </p:nvSpPr>
        <p:spPr>
          <a:xfrm>
            <a:off x="97536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Evelyn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58" name="Graphic 57" descr="Fingerprint with solid fill">
            <a:extLst>
              <a:ext uri="{FF2B5EF4-FFF2-40B4-BE49-F238E27FC236}">
                <a16:creationId xmlns:a16="http://schemas.microsoft.com/office/drawing/2014/main" id="{8EDBB381-90A7-52A5-02A2-B91A13B6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813" y="4843089"/>
            <a:ext cx="1685544" cy="168554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0197CF5-BABB-A378-E44C-8DCC29D67DE7}"/>
              </a:ext>
            </a:extLst>
          </p:cNvPr>
          <p:cNvSpPr txBox="1"/>
          <p:nvPr/>
        </p:nvSpPr>
        <p:spPr>
          <a:xfrm>
            <a:off x="2159813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Jacob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61" name="Graphic 60" descr="Fingerprint with solid fill">
            <a:extLst>
              <a:ext uri="{FF2B5EF4-FFF2-40B4-BE49-F238E27FC236}">
                <a16:creationId xmlns:a16="http://schemas.microsoft.com/office/drawing/2014/main" id="{F47984E9-689A-5BA6-8A32-AB009F47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090" y="4843089"/>
            <a:ext cx="1685544" cy="168554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3AB5BD5-3496-BE29-BD0F-8A6BF72A5E00}"/>
              </a:ext>
            </a:extLst>
          </p:cNvPr>
          <p:cNvSpPr txBox="1"/>
          <p:nvPr/>
        </p:nvSpPr>
        <p:spPr>
          <a:xfrm>
            <a:off x="4222090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Michael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6EC78-E364-BC41-19DE-0D988125D939}"/>
              </a:ext>
            </a:extLst>
          </p:cNvPr>
          <p:cNvSpPr txBox="1"/>
          <p:nvPr/>
        </p:nvSpPr>
        <p:spPr>
          <a:xfrm>
            <a:off x="6284367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Daniel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70" name="Graphic 69" descr="Fingerprint with solid fill">
            <a:extLst>
              <a:ext uri="{FF2B5EF4-FFF2-40B4-BE49-F238E27FC236}">
                <a16:creationId xmlns:a16="http://schemas.microsoft.com/office/drawing/2014/main" id="{58F9C737-CC66-A93B-CD29-D48A157E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920" y="2696198"/>
            <a:ext cx="1685544" cy="168554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F008242-856B-5504-A3D1-3DC582D91057}"/>
              </a:ext>
            </a:extLst>
          </p:cNvPr>
          <p:cNvSpPr txBox="1"/>
          <p:nvPr/>
        </p:nvSpPr>
        <p:spPr>
          <a:xfrm>
            <a:off x="10408920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Lucas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73" name="Graphic 72" descr="Fingerprint with solid fill">
            <a:extLst>
              <a:ext uri="{FF2B5EF4-FFF2-40B4-BE49-F238E27FC236}">
                <a16:creationId xmlns:a16="http://schemas.microsoft.com/office/drawing/2014/main" id="{79EC338B-087C-7CFB-F33A-0650F2D13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920" y="4843089"/>
            <a:ext cx="1685544" cy="168554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2A7BC91-16D6-C891-B0B5-29BB23EA726C}"/>
              </a:ext>
            </a:extLst>
          </p:cNvPr>
          <p:cNvSpPr txBox="1"/>
          <p:nvPr/>
        </p:nvSpPr>
        <p:spPr>
          <a:xfrm>
            <a:off x="10408920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Lily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9E1139-C4FF-77C1-5540-45ADC6B603CA}"/>
              </a:ext>
            </a:extLst>
          </p:cNvPr>
          <p:cNvSpPr txBox="1"/>
          <p:nvPr/>
        </p:nvSpPr>
        <p:spPr>
          <a:xfrm>
            <a:off x="8346644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Isabella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82" name="Graphic 81" descr="Fingerprint with solid fill">
            <a:extLst>
              <a:ext uri="{FF2B5EF4-FFF2-40B4-BE49-F238E27FC236}">
                <a16:creationId xmlns:a16="http://schemas.microsoft.com/office/drawing/2014/main" id="{18ECBD70-AC8B-3526-771C-E63D381F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6644" y="4843089"/>
            <a:ext cx="1685544" cy="168554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F093785-1430-7C76-D2DE-2AD4941A4FB4}"/>
              </a:ext>
            </a:extLst>
          </p:cNvPr>
          <p:cNvSpPr txBox="1"/>
          <p:nvPr/>
        </p:nvSpPr>
        <p:spPr>
          <a:xfrm>
            <a:off x="8346644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Matthew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87" name="Graphic 86" descr="Full battery with solid fill">
            <a:extLst>
              <a:ext uri="{FF2B5EF4-FFF2-40B4-BE49-F238E27FC236}">
                <a16:creationId xmlns:a16="http://schemas.microsoft.com/office/drawing/2014/main" id="{9D21CDA8-40ED-D184-DFC5-D9004781E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356" y="161543"/>
            <a:ext cx="546631" cy="546631"/>
          </a:xfrm>
          <a:prstGeom prst="rect">
            <a:avLst/>
          </a:prstGeom>
        </p:spPr>
      </p:pic>
      <p:pic>
        <p:nvPicPr>
          <p:cNvPr id="88" name="Graphic 87" descr="Full battery with solid fill">
            <a:extLst>
              <a:ext uri="{FF2B5EF4-FFF2-40B4-BE49-F238E27FC236}">
                <a16:creationId xmlns:a16="http://schemas.microsoft.com/office/drawing/2014/main" id="{599CC624-F557-6C5C-8735-559C39A2F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6003" y="161543"/>
            <a:ext cx="546631" cy="546631"/>
          </a:xfrm>
          <a:prstGeom prst="rect">
            <a:avLst/>
          </a:prstGeom>
        </p:spPr>
      </p:pic>
      <p:pic>
        <p:nvPicPr>
          <p:cNvPr id="89" name="Graphic 88" descr="Full battery with solid fill">
            <a:extLst>
              <a:ext uri="{FF2B5EF4-FFF2-40B4-BE49-F238E27FC236}">
                <a16:creationId xmlns:a16="http://schemas.microsoft.com/office/drawing/2014/main" id="{1FF3F413-E984-21AD-2C10-021185181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7649" y="161543"/>
            <a:ext cx="546631" cy="546631"/>
          </a:xfrm>
          <a:prstGeom prst="rect">
            <a:avLst/>
          </a:prstGeom>
        </p:spPr>
      </p:pic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19F54CE-5FF5-9D6A-3496-DFCC97E3F280}"/>
              </a:ext>
            </a:extLst>
          </p:cNvPr>
          <p:cNvSpPr/>
          <p:nvPr/>
        </p:nvSpPr>
        <p:spPr>
          <a:xfrm>
            <a:off x="9226868" y="3556448"/>
            <a:ext cx="315608" cy="549988"/>
          </a:xfrm>
          <a:custGeom>
            <a:avLst/>
            <a:gdLst>
              <a:gd name="connsiteX0" fmla="*/ 280985 w 315608"/>
              <a:gd name="connsiteY0" fmla="*/ 549988 h 549988"/>
              <a:gd name="connsiteX1" fmla="*/ 256405 w 315608"/>
              <a:gd name="connsiteY1" fmla="*/ 539980 h 549988"/>
              <a:gd name="connsiteX2" fmla="*/ 75033 w 315608"/>
              <a:gd name="connsiteY2" fmla="*/ 316119 h 549988"/>
              <a:gd name="connsiteX3" fmla="*/ 61 w 315608"/>
              <a:gd name="connsiteY3" fmla="*/ 32912 h 549988"/>
              <a:gd name="connsiteX4" fmla="*/ 37312 w 315608"/>
              <a:gd name="connsiteY4" fmla="*/ 71 h 549988"/>
              <a:gd name="connsiteX5" fmla="*/ 37459 w 315608"/>
              <a:gd name="connsiteY5" fmla="*/ 79 h 549988"/>
              <a:gd name="connsiteX6" fmla="*/ 70301 w 315608"/>
              <a:gd name="connsiteY6" fmla="*/ 37330 h 549988"/>
              <a:gd name="connsiteX7" fmla="*/ 70292 w 315608"/>
              <a:gd name="connsiteY7" fmla="*/ 37477 h 549988"/>
              <a:gd name="connsiteX8" fmla="*/ 135783 w 315608"/>
              <a:gd name="connsiteY8" fmla="*/ 281003 h 549988"/>
              <a:gd name="connsiteX9" fmla="*/ 305040 w 315608"/>
              <a:gd name="connsiteY9" fmla="*/ 489765 h 549988"/>
              <a:gd name="connsiteX10" fmla="*/ 305603 w 315608"/>
              <a:gd name="connsiteY10" fmla="*/ 539422 h 549988"/>
              <a:gd name="connsiteX11" fmla="*/ 280985 w 315608"/>
              <a:gd name="connsiteY11" fmla="*/ 549988 h 54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608" h="549988">
                <a:moveTo>
                  <a:pt x="280985" y="549988"/>
                </a:moveTo>
                <a:cubicBezTo>
                  <a:pt x="271797" y="549997"/>
                  <a:pt x="262973" y="546403"/>
                  <a:pt x="256405" y="539980"/>
                </a:cubicBezTo>
                <a:cubicBezTo>
                  <a:pt x="186544" y="473496"/>
                  <a:pt x="125582" y="398251"/>
                  <a:pt x="75033" y="316119"/>
                </a:cubicBezTo>
                <a:cubicBezTo>
                  <a:pt x="24504" y="230395"/>
                  <a:pt x="-1436" y="132409"/>
                  <a:pt x="61" y="32912"/>
                </a:cubicBezTo>
                <a:cubicBezTo>
                  <a:pt x="1278" y="13557"/>
                  <a:pt x="17956" y="-1148"/>
                  <a:pt x="37312" y="71"/>
                </a:cubicBezTo>
                <a:cubicBezTo>
                  <a:pt x="37361" y="72"/>
                  <a:pt x="37410" y="76"/>
                  <a:pt x="37459" y="79"/>
                </a:cubicBezTo>
                <a:cubicBezTo>
                  <a:pt x="56815" y="1296"/>
                  <a:pt x="71520" y="17974"/>
                  <a:pt x="70301" y="37330"/>
                </a:cubicBezTo>
                <a:cubicBezTo>
                  <a:pt x="70299" y="37379"/>
                  <a:pt x="70296" y="37428"/>
                  <a:pt x="70292" y="37477"/>
                </a:cubicBezTo>
                <a:cubicBezTo>
                  <a:pt x="69961" y="123047"/>
                  <a:pt x="92575" y="207141"/>
                  <a:pt x="135783" y="281003"/>
                </a:cubicBezTo>
                <a:cubicBezTo>
                  <a:pt x="182960" y="357601"/>
                  <a:pt x="239851" y="427770"/>
                  <a:pt x="305040" y="489765"/>
                </a:cubicBezTo>
                <a:cubicBezTo>
                  <a:pt x="318908" y="503321"/>
                  <a:pt x="319161" y="525555"/>
                  <a:pt x="305603" y="539422"/>
                </a:cubicBezTo>
                <a:cubicBezTo>
                  <a:pt x="299116" y="546059"/>
                  <a:pt x="290265" y="549858"/>
                  <a:pt x="280985" y="549988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CC7DB38-E264-D359-B0B1-9A46382473A1}"/>
              </a:ext>
            </a:extLst>
          </p:cNvPr>
          <p:cNvSpPr/>
          <p:nvPr/>
        </p:nvSpPr>
        <p:spPr>
          <a:xfrm>
            <a:off x="9103809" y="3433243"/>
            <a:ext cx="509585" cy="757294"/>
          </a:xfrm>
          <a:custGeom>
            <a:avLst/>
            <a:gdLst>
              <a:gd name="connsiteX0" fmla="*/ 313622 w 509585"/>
              <a:gd name="connsiteY0" fmla="*/ 757295 h 757294"/>
              <a:gd name="connsiteX1" fmla="*/ 288866 w 509585"/>
              <a:gd name="connsiteY1" fmla="*/ 747111 h 757294"/>
              <a:gd name="connsiteX2" fmla="*/ 91692 w 509585"/>
              <a:gd name="connsiteY2" fmla="*/ 501303 h 757294"/>
              <a:gd name="connsiteX3" fmla="*/ 216 w 509585"/>
              <a:gd name="connsiteY3" fmla="*/ 147865 h 757294"/>
              <a:gd name="connsiteX4" fmla="*/ 168070 w 509585"/>
              <a:gd name="connsiteY4" fmla="*/ 333 h 757294"/>
              <a:gd name="connsiteX5" fmla="*/ 168771 w 509585"/>
              <a:gd name="connsiteY5" fmla="*/ 380 h 757294"/>
              <a:gd name="connsiteX6" fmla="*/ 316256 w 509585"/>
              <a:gd name="connsiteY6" fmla="*/ 167530 h 757294"/>
              <a:gd name="connsiteX7" fmla="*/ 365417 w 509585"/>
              <a:gd name="connsiteY7" fmla="*/ 343107 h 757294"/>
              <a:gd name="connsiteX8" fmla="*/ 499383 w 509585"/>
              <a:gd name="connsiteY8" fmla="*/ 510959 h 757294"/>
              <a:gd name="connsiteX9" fmla="*/ 499207 w 509585"/>
              <a:gd name="connsiteY9" fmla="*/ 560648 h 757294"/>
              <a:gd name="connsiteX10" fmla="*/ 449519 w 509585"/>
              <a:gd name="connsiteY10" fmla="*/ 560472 h 757294"/>
              <a:gd name="connsiteX11" fmla="*/ 304668 w 509585"/>
              <a:gd name="connsiteY11" fmla="*/ 378223 h 757294"/>
              <a:gd name="connsiteX12" fmla="*/ 246025 w 509585"/>
              <a:gd name="connsiteY12" fmla="*/ 164194 h 757294"/>
              <a:gd name="connsiteX13" fmla="*/ 164336 w 509585"/>
              <a:gd name="connsiteY13" fmla="*/ 70704 h 757294"/>
              <a:gd name="connsiteX14" fmla="*/ 100647 w 509585"/>
              <a:gd name="connsiteY14" fmla="*/ 92207 h 757294"/>
              <a:gd name="connsiteX15" fmla="*/ 70447 w 509585"/>
              <a:gd name="connsiteY15" fmla="*/ 152606 h 757294"/>
              <a:gd name="connsiteX16" fmla="*/ 152266 w 509585"/>
              <a:gd name="connsiteY16" fmla="*/ 465836 h 757294"/>
              <a:gd name="connsiteX17" fmla="*/ 338203 w 509585"/>
              <a:gd name="connsiteY17" fmla="*/ 697072 h 757294"/>
              <a:gd name="connsiteX18" fmla="*/ 338231 w 509585"/>
              <a:gd name="connsiteY18" fmla="*/ 746732 h 757294"/>
              <a:gd name="connsiteX19" fmla="*/ 338203 w 509585"/>
              <a:gd name="connsiteY19" fmla="*/ 746760 h 757294"/>
              <a:gd name="connsiteX20" fmla="*/ 313622 w 509585"/>
              <a:gd name="connsiteY20" fmla="*/ 757295 h 7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9585" h="757294">
                <a:moveTo>
                  <a:pt x="313622" y="757295"/>
                </a:moveTo>
                <a:cubicBezTo>
                  <a:pt x="304350" y="757302"/>
                  <a:pt x="295450" y="753641"/>
                  <a:pt x="288866" y="747111"/>
                </a:cubicBezTo>
                <a:cubicBezTo>
                  <a:pt x="212981" y="673869"/>
                  <a:pt x="146725" y="591270"/>
                  <a:pt x="91692" y="501303"/>
                </a:cubicBezTo>
                <a:cubicBezTo>
                  <a:pt x="28741" y="394365"/>
                  <a:pt x="-2951" y="271914"/>
                  <a:pt x="216" y="147865"/>
                </a:cubicBezTo>
                <a:cubicBezTo>
                  <a:pt x="5828" y="60773"/>
                  <a:pt x="80978" y="-5279"/>
                  <a:pt x="168070" y="333"/>
                </a:cubicBezTo>
                <a:cubicBezTo>
                  <a:pt x="168304" y="348"/>
                  <a:pt x="168537" y="364"/>
                  <a:pt x="168771" y="380"/>
                </a:cubicBezTo>
                <a:cubicBezTo>
                  <a:pt x="255552" y="6021"/>
                  <a:pt x="321463" y="80723"/>
                  <a:pt x="316256" y="167530"/>
                </a:cubicBezTo>
                <a:cubicBezTo>
                  <a:pt x="317481" y="229279"/>
                  <a:pt x="334400" y="289700"/>
                  <a:pt x="365417" y="343107"/>
                </a:cubicBezTo>
                <a:cubicBezTo>
                  <a:pt x="403119" y="404270"/>
                  <a:pt x="448104" y="460634"/>
                  <a:pt x="499383" y="510959"/>
                </a:cubicBezTo>
                <a:cubicBezTo>
                  <a:pt x="513055" y="524728"/>
                  <a:pt x="512976" y="546976"/>
                  <a:pt x="499207" y="560648"/>
                </a:cubicBezTo>
                <a:cubicBezTo>
                  <a:pt x="485439" y="574320"/>
                  <a:pt x="463191" y="574241"/>
                  <a:pt x="449519" y="560472"/>
                </a:cubicBezTo>
                <a:cubicBezTo>
                  <a:pt x="393787" y="506034"/>
                  <a:pt x="345121" y="444804"/>
                  <a:pt x="304668" y="378223"/>
                </a:cubicBezTo>
                <a:cubicBezTo>
                  <a:pt x="266592" y="313298"/>
                  <a:pt x="246360" y="239459"/>
                  <a:pt x="246025" y="164194"/>
                </a:cubicBezTo>
                <a:cubicBezTo>
                  <a:pt x="249283" y="115819"/>
                  <a:pt x="212709" y="73963"/>
                  <a:pt x="164336" y="70704"/>
                </a:cubicBezTo>
                <a:cubicBezTo>
                  <a:pt x="141093" y="69138"/>
                  <a:pt x="118181" y="76874"/>
                  <a:pt x="100647" y="92207"/>
                </a:cubicBezTo>
                <a:cubicBezTo>
                  <a:pt x="82929" y="107509"/>
                  <a:pt x="72057" y="129252"/>
                  <a:pt x="70447" y="152606"/>
                </a:cubicBezTo>
                <a:cubicBezTo>
                  <a:pt x="67940" y="262607"/>
                  <a:pt x="96283" y="371114"/>
                  <a:pt x="152266" y="465836"/>
                </a:cubicBezTo>
                <a:cubicBezTo>
                  <a:pt x="204237" y="550454"/>
                  <a:pt x="266713" y="628150"/>
                  <a:pt x="338203" y="697072"/>
                </a:cubicBezTo>
                <a:cubicBezTo>
                  <a:pt x="351924" y="710777"/>
                  <a:pt x="351937" y="733011"/>
                  <a:pt x="338231" y="746732"/>
                </a:cubicBezTo>
                <a:cubicBezTo>
                  <a:pt x="338220" y="746743"/>
                  <a:pt x="338212" y="746751"/>
                  <a:pt x="338203" y="746760"/>
                </a:cubicBezTo>
                <a:cubicBezTo>
                  <a:pt x="331719" y="753376"/>
                  <a:pt x="322884" y="757163"/>
                  <a:pt x="313622" y="757295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7F5E9DF-832A-3226-2E66-4669F75AC0D8}"/>
              </a:ext>
            </a:extLst>
          </p:cNvPr>
          <p:cNvSpPr/>
          <p:nvPr/>
        </p:nvSpPr>
        <p:spPr>
          <a:xfrm>
            <a:off x="9041197" y="4097481"/>
            <a:ext cx="286880" cy="166099"/>
          </a:xfrm>
          <a:custGeom>
            <a:avLst/>
            <a:gdLst>
              <a:gd name="connsiteX0" fmla="*/ 35087 w 286880"/>
              <a:gd name="connsiteY0" fmla="*/ 166096 h 166099"/>
              <a:gd name="connsiteX1" fmla="*/ 23323 w 286880"/>
              <a:gd name="connsiteY1" fmla="*/ 163989 h 166099"/>
              <a:gd name="connsiteX2" fmla="*/ 2052 w 286880"/>
              <a:gd name="connsiteY2" fmla="*/ 119115 h 166099"/>
              <a:gd name="connsiteX3" fmla="*/ 2078 w 286880"/>
              <a:gd name="connsiteY3" fmla="*/ 119042 h 166099"/>
              <a:gd name="connsiteX4" fmla="*/ 144120 w 286880"/>
              <a:gd name="connsiteY4" fmla="*/ 0 h 166099"/>
              <a:gd name="connsiteX5" fmla="*/ 284582 w 286880"/>
              <a:gd name="connsiteY5" fmla="*/ 115003 h 166099"/>
              <a:gd name="connsiteX6" fmla="*/ 264224 w 286880"/>
              <a:gd name="connsiteY6" fmla="*/ 160299 h 166099"/>
              <a:gd name="connsiteX7" fmla="*/ 264215 w 286880"/>
              <a:gd name="connsiteY7" fmla="*/ 160302 h 166099"/>
              <a:gd name="connsiteX8" fmla="*/ 218920 w 286880"/>
              <a:gd name="connsiteY8" fmla="*/ 139944 h 166099"/>
              <a:gd name="connsiteX9" fmla="*/ 218916 w 286880"/>
              <a:gd name="connsiteY9" fmla="*/ 139935 h 166099"/>
              <a:gd name="connsiteX10" fmla="*/ 144296 w 286880"/>
              <a:gd name="connsiteY10" fmla="*/ 69704 h 166099"/>
              <a:gd name="connsiteX11" fmla="*/ 68271 w 286880"/>
              <a:gd name="connsiteY11" fmla="*/ 143798 h 166099"/>
              <a:gd name="connsiteX12" fmla="*/ 35087 w 286880"/>
              <a:gd name="connsiteY12" fmla="*/ 166096 h 16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80" h="166099">
                <a:moveTo>
                  <a:pt x="35087" y="166096"/>
                </a:moveTo>
                <a:cubicBezTo>
                  <a:pt x="31073" y="166072"/>
                  <a:pt x="27095" y="165359"/>
                  <a:pt x="23323" y="163989"/>
                </a:cubicBezTo>
                <a:cubicBezTo>
                  <a:pt x="5058" y="157472"/>
                  <a:pt x="-4466" y="137381"/>
                  <a:pt x="2052" y="119115"/>
                </a:cubicBezTo>
                <a:cubicBezTo>
                  <a:pt x="2061" y="119091"/>
                  <a:pt x="2069" y="119066"/>
                  <a:pt x="2078" y="119042"/>
                </a:cubicBezTo>
                <a:cubicBezTo>
                  <a:pt x="28590" y="45650"/>
                  <a:pt x="83019" y="0"/>
                  <a:pt x="144120" y="0"/>
                </a:cubicBezTo>
                <a:cubicBezTo>
                  <a:pt x="205221" y="0"/>
                  <a:pt x="257368" y="44070"/>
                  <a:pt x="284582" y="115003"/>
                </a:cubicBezTo>
                <a:cubicBezTo>
                  <a:pt x="291469" y="133133"/>
                  <a:pt x="282354" y="153413"/>
                  <a:pt x="264224" y="160299"/>
                </a:cubicBezTo>
                <a:cubicBezTo>
                  <a:pt x="264221" y="160301"/>
                  <a:pt x="264219" y="160301"/>
                  <a:pt x="264215" y="160302"/>
                </a:cubicBezTo>
                <a:cubicBezTo>
                  <a:pt x="246085" y="167188"/>
                  <a:pt x="225806" y="158074"/>
                  <a:pt x="218920" y="139944"/>
                </a:cubicBezTo>
                <a:cubicBezTo>
                  <a:pt x="218918" y="139941"/>
                  <a:pt x="218918" y="139939"/>
                  <a:pt x="218916" y="139935"/>
                </a:cubicBezTo>
                <a:cubicBezTo>
                  <a:pt x="202588" y="96919"/>
                  <a:pt x="173969" y="69704"/>
                  <a:pt x="144296" y="69704"/>
                </a:cubicBezTo>
                <a:cubicBezTo>
                  <a:pt x="114623" y="69704"/>
                  <a:pt x="84073" y="98850"/>
                  <a:pt x="68271" y="143798"/>
                </a:cubicBezTo>
                <a:cubicBezTo>
                  <a:pt x="62933" y="157418"/>
                  <a:pt x="49712" y="166300"/>
                  <a:pt x="35087" y="166096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CA4181C-BDFF-EF0C-73C5-2916AF1BAB9D}"/>
              </a:ext>
            </a:extLst>
          </p:cNvPr>
          <p:cNvSpPr/>
          <p:nvPr/>
        </p:nvSpPr>
        <p:spPr>
          <a:xfrm>
            <a:off x="8917792" y="3310040"/>
            <a:ext cx="755871" cy="887170"/>
          </a:xfrm>
          <a:custGeom>
            <a:avLst/>
            <a:gdLst>
              <a:gd name="connsiteX0" fmla="*/ 35412 w 755871"/>
              <a:gd name="connsiteY0" fmla="*/ 887170 h 887170"/>
              <a:gd name="connsiteX1" fmla="*/ 10656 w 755871"/>
              <a:gd name="connsiteY1" fmla="*/ 876284 h 887170"/>
              <a:gd name="connsiteX2" fmla="*/ 9920 w 755871"/>
              <a:gd name="connsiteY2" fmla="*/ 826629 h 887170"/>
              <a:gd name="connsiteX3" fmla="*/ 10656 w 755871"/>
              <a:gd name="connsiteY3" fmla="*/ 825893 h 887170"/>
              <a:gd name="connsiteX4" fmla="*/ 96689 w 755871"/>
              <a:gd name="connsiteY4" fmla="*/ 531274 h 887170"/>
              <a:gd name="connsiteX5" fmla="*/ 63329 w 755871"/>
              <a:gd name="connsiteY5" fmla="*/ 265801 h 887170"/>
              <a:gd name="connsiteX6" fmla="*/ 63329 w 755871"/>
              <a:gd name="connsiteY6" fmla="*/ 262816 h 887170"/>
              <a:gd name="connsiteX7" fmla="*/ 361786 w 755871"/>
              <a:gd name="connsiteY7" fmla="*/ 595 h 887170"/>
              <a:gd name="connsiteX8" fmla="*/ 363040 w 755871"/>
              <a:gd name="connsiteY8" fmla="*/ 679 h 887170"/>
              <a:gd name="connsiteX9" fmla="*/ 625177 w 755871"/>
              <a:gd name="connsiteY9" fmla="*/ 294947 h 887170"/>
              <a:gd name="connsiteX10" fmla="*/ 588393 w 755871"/>
              <a:gd name="connsiteY10" fmla="*/ 328395 h 887170"/>
              <a:gd name="connsiteX11" fmla="*/ 554946 w 755871"/>
              <a:gd name="connsiteY11" fmla="*/ 291611 h 887170"/>
              <a:gd name="connsiteX12" fmla="*/ 356280 w 755871"/>
              <a:gd name="connsiteY12" fmla="*/ 68891 h 887170"/>
              <a:gd name="connsiteX13" fmla="*/ 133560 w 755871"/>
              <a:gd name="connsiteY13" fmla="*/ 267557 h 887170"/>
              <a:gd name="connsiteX14" fmla="*/ 133560 w 755871"/>
              <a:gd name="connsiteY14" fmla="*/ 270717 h 887170"/>
              <a:gd name="connsiteX15" fmla="*/ 163935 w 755871"/>
              <a:gd name="connsiteY15" fmla="*/ 509854 h 887170"/>
              <a:gd name="connsiteX16" fmla="*/ 59642 w 755871"/>
              <a:gd name="connsiteY16" fmla="*/ 877689 h 887170"/>
              <a:gd name="connsiteX17" fmla="*/ 35412 w 755871"/>
              <a:gd name="connsiteY17" fmla="*/ 887170 h 887170"/>
              <a:gd name="connsiteX18" fmla="*/ 720164 w 755871"/>
              <a:gd name="connsiteY18" fmla="*/ 579032 h 887170"/>
              <a:gd name="connsiteX19" fmla="*/ 695408 w 755871"/>
              <a:gd name="connsiteY19" fmla="*/ 567795 h 887170"/>
              <a:gd name="connsiteX20" fmla="*/ 596733 w 755871"/>
              <a:gd name="connsiteY20" fmla="*/ 439623 h 887170"/>
              <a:gd name="connsiteX21" fmla="*/ 607530 w 755871"/>
              <a:gd name="connsiteY21" fmla="*/ 391150 h 887170"/>
              <a:gd name="connsiteX22" fmla="*/ 656003 w 755871"/>
              <a:gd name="connsiteY22" fmla="*/ 401946 h 887170"/>
              <a:gd name="connsiteX23" fmla="*/ 657483 w 755871"/>
              <a:gd name="connsiteY23" fmla="*/ 404507 h 887170"/>
              <a:gd name="connsiteX24" fmla="*/ 746501 w 755871"/>
              <a:gd name="connsiteY24" fmla="*/ 520389 h 887170"/>
              <a:gd name="connsiteX25" fmla="*/ 744636 w 755871"/>
              <a:gd name="connsiteY25" fmla="*/ 570014 h 887170"/>
              <a:gd name="connsiteX26" fmla="*/ 744570 w 755871"/>
              <a:gd name="connsiteY26" fmla="*/ 570077 h 887170"/>
              <a:gd name="connsiteX27" fmla="*/ 720691 w 755871"/>
              <a:gd name="connsiteY27" fmla="*/ 579032 h 88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5871" h="887170">
                <a:moveTo>
                  <a:pt x="35412" y="887170"/>
                </a:moveTo>
                <a:cubicBezTo>
                  <a:pt x="26038" y="886993"/>
                  <a:pt x="17124" y="883072"/>
                  <a:pt x="10656" y="876284"/>
                </a:cubicBezTo>
                <a:cubicBezTo>
                  <a:pt x="-3259" y="862775"/>
                  <a:pt x="-3589" y="840544"/>
                  <a:pt x="9920" y="826629"/>
                </a:cubicBezTo>
                <a:cubicBezTo>
                  <a:pt x="10162" y="826380"/>
                  <a:pt x="10406" y="826134"/>
                  <a:pt x="10656" y="825893"/>
                </a:cubicBezTo>
                <a:cubicBezTo>
                  <a:pt x="63329" y="776205"/>
                  <a:pt x="143568" y="671912"/>
                  <a:pt x="96689" y="531274"/>
                </a:cubicBezTo>
                <a:cubicBezTo>
                  <a:pt x="68269" y="445826"/>
                  <a:pt x="56934" y="355623"/>
                  <a:pt x="63329" y="265801"/>
                </a:cubicBezTo>
                <a:lnTo>
                  <a:pt x="63329" y="262816"/>
                </a:lnTo>
                <a:cubicBezTo>
                  <a:pt x="73335" y="107989"/>
                  <a:pt x="206958" y="-9411"/>
                  <a:pt x="361786" y="595"/>
                </a:cubicBezTo>
                <a:cubicBezTo>
                  <a:pt x="362204" y="623"/>
                  <a:pt x="362622" y="651"/>
                  <a:pt x="363040" y="679"/>
                </a:cubicBezTo>
                <a:cubicBezTo>
                  <a:pt x="515838" y="11295"/>
                  <a:pt x="632221" y="141942"/>
                  <a:pt x="625177" y="294947"/>
                </a:cubicBezTo>
                <a:cubicBezTo>
                  <a:pt x="624255" y="314341"/>
                  <a:pt x="607788" y="329316"/>
                  <a:pt x="588393" y="328395"/>
                </a:cubicBezTo>
                <a:cubicBezTo>
                  <a:pt x="568999" y="327473"/>
                  <a:pt x="554024" y="311005"/>
                  <a:pt x="554946" y="291611"/>
                </a:cubicBezTo>
                <a:cubicBezTo>
                  <a:pt x="561588" y="175249"/>
                  <a:pt x="472642" y="75533"/>
                  <a:pt x="356280" y="68891"/>
                </a:cubicBezTo>
                <a:cubicBezTo>
                  <a:pt x="239918" y="62249"/>
                  <a:pt x="140202" y="151195"/>
                  <a:pt x="133560" y="267557"/>
                </a:cubicBezTo>
                <a:lnTo>
                  <a:pt x="133560" y="270717"/>
                </a:lnTo>
                <a:cubicBezTo>
                  <a:pt x="127910" y="351650"/>
                  <a:pt x="138230" y="432904"/>
                  <a:pt x="163935" y="509854"/>
                </a:cubicBezTo>
                <a:cubicBezTo>
                  <a:pt x="223104" y="687538"/>
                  <a:pt x="124079" y="816588"/>
                  <a:pt x="59642" y="877689"/>
                </a:cubicBezTo>
                <a:cubicBezTo>
                  <a:pt x="53077" y="883836"/>
                  <a:pt x="44405" y="887228"/>
                  <a:pt x="35412" y="887170"/>
                </a:cubicBezTo>
                <a:close/>
                <a:moveTo>
                  <a:pt x="720164" y="579032"/>
                </a:moveTo>
                <a:cubicBezTo>
                  <a:pt x="710737" y="578761"/>
                  <a:pt x="701816" y="574712"/>
                  <a:pt x="695408" y="567795"/>
                </a:cubicBezTo>
                <a:cubicBezTo>
                  <a:pt x="658022" y="528729"/>
                  <a:pt x="624940" y="485758"/>
                  <a:pt x="596733" y="439623"/>
                </a:cubicBezTo>
                <a:cubicBezTo>
                  <a:pt x="586329" y="423256"/>
                  <a:pt x="591162" y="401554"/>
                  <a:pt x="607530" y="391150"/>
                </a:cubicBezTo>
                <a:cubicBezTo>
                  <a:pt x="623895" y="380745"/>
                  <a:pt x="645598" y="385579"/>
                  <a:pt x="656003" y="401946"/>
                </a:cubicBezTo>
                <a:cubicBezTo>
                  <a:pt x="656531" y="402778"/>
                  <a:pt x="657025" y="403633"/>
                  <a:pt x="657483" y="404507"/>
                </a:cubicBezTo>
                <a:cubicBezTo>
                  <a:pt x="682880" y="446239"/>
                  <a:pt x="712727" y="485092"/>
                  <a:pt x="746501" y="520389"/>
                </a:cubicBezTo>
                <a:cubicBezTo>
                  <a:pt x="759690" y="534607"/>
                  <a:pt x="758856" y="556825"/>
                  <a:pt x="744636" y="570014"/>
                </a:cubicBezTo>
                <a:cubicBezTo>
                  <a:pt x="744615" y="570035"/>
                  <a:pt x="744592" y="570056"/>
                  <a:pt x="744570" y="570077"/>
                </a:cubicBezTo>
                <a:cubicBezTo>
                  <a:pt x="738013" y="575948"/>
                  <a:pt x="729491" y="579144"/>
                  <a:pt x="720691" y="57903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2809CF8-64F7-11BA-78C0-F85FEA37BAB1}"/>
              </a:ext>
            </a:extLst>
          </p:cNvPr>
          <p:cNvSpPr/>
          <p:nvPr/>
        </p:nvSpPr>
        <p:spPr>
          <a:xfrm>
            <a:off x="8792082" y="3187744"/>
            <a:ext cx="928435" cy="894462"/>
          </a:xfrm>
          <a:custGeom>
            <a:avLst/>
            <a:gdLst>
              <a:gd name="connsiteX0" fmla="*/ 35233 w 928435"/>
              <a:gd name="connsiteY0" fmla="*/ 894462 h 894462"/>
              <a:gd name="connsiteX1" fmla="*/ 8897 w 928435"/>
              <a:gd name="connsiteY1" fmla="*/ 882698 h 894462"/>
              <a:gd name="connsiteX2" fmla="*/ 11757 w 928435"/>
              <a:gd name="connsiteY2" fmla="*/ 833120 h 894462"/>
              <a:gd name="connsiteX3" fmla="*/ 11881 w 928435"/>
              <a:gd name="connsiteY3" fmla="*/ 833010 h 894462"/>
              <a:gd name="connsiteX4" fmla="*/ 90189 w 928435"/>
              <a:gd name="connsiteY4" fmla="*/ 636890 h 894462"/>
              <a:gd name="connsiteX5" fmla="*/ 84219 w 928435"/>
              <a:gd name="connsiteY5" fmla="*/ 598789 h 894462"/>
              <a:gd name="connsiteX6" fmla="*/ 66662 w 928435"/>
              <a:gd name="connsiteY6" fmla="*/ 379317 h 894462"/>
              <a:gd name="connsiteX7" fmla="*/ 66662 w 928435"/>
              <a:gd name="connsiteY7" fmla="*/ 376859 h 894462"/>
              <a:gd name="connsiteX8" fmla="*/ 496572 w 928435"/>
              <a:gd name="connsiteY8" fmla="*/ 918 h 894462"/>
              <a:gd name="connsiteX9" fmla="*/ 497002 w 928435"/>
              <a:gd name="connsiteY9" fmla="*/ 948 h 894462"/>
              <a:gd name="connsiteX10" fmla="*/ 873791 w 928435"/>
              <a:gd name="connsiteY10" fmla="*/ 376859 h 894462"/>
              <a:gd name="connsiteX11" fmla="*/ 917686 w 928435"/>
              <a:gd name="connsiteY11" fmla="*/ 468160 h 894462"/>
              <a:gd name="connsiteX12" fmla="*/ 918739 w 928435"/>
              <a:gd name="connsiteY12" fmla="*/ 517672 h 894462"/>
              <a:gd name="connsiteX13" fmla="*/ 869095 w 928435"/>
              <a:gd name="connsiteY13" fmla="*/ 518944 h 894462"/>
              <a:gd name="connsiteX14" fmla="*/ 869051 w 928435"/>
              <a:gd name="connsiteY14" fmla="*/ 518902 h 894462"/>
              <a:gd name="connsiteX15" fmla="*/ 803560 w 928435"/>
              <a:gd name="connsiteY15" fmla="*/ 378440 h 894462"/>
              <a:gd name="connsiteX16" fmla="*/ 493139 w 928435"/>
              <a:gd name="connsiteY16" fmla="*/ 71881 h 894462"/>
              <a:gd name="connsiteX17" fmla="*/ 136433 w 928435"/>
              <a:gd name="connsiteY17" fmla="*/ 380645 h 894462"/>
              <a:gd name="connsiteX18" fmla="*/ 136366 w 928435"/>
              <a:gd name="connsiteY18" fmla="*/ 381600 h 894462"/>
              <a:gd name="connsiteX19" fmla="*/ 136366 w 928435"/>
              <a:gd name="connsiteY19" fmla="*/ 384058 h 894462"/>
              <a:gd name="connsiteX20" fmla="*/ 153924 w 928435"/>
              <a:gd name="connsiteY20" fmla="*/ 587903 h 894462"/>
              <a:gd name="connsiteX21" fmla="*/ 159893 w 928435"/>
              <a:gd name="connsiteY21" fmla="*/ 626531 h 894462"/>
              <a:gd name="connsiteX22" fmla="*/ 58761 w 928435"/>
              <a:gd name="connsiteY22" fmla="*/ 885507 h 894462"/>
              <a:gd name="connsiteX23" fmla="*/ 35233 w 928435"/>
              <a:gd name="connsiteY23" fmla="*/ 894462 h 8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435" h="894462">
                <a:moveTo>
                  <a:pt x="35233" y="894462"/>
                </a:moveTo>
                <a:cubicBezTo>
                  <a:pt x="25174" y="894493"/>
                  <a:pt x="15586" y="890211"/>
                  <a:pt x="8897" y="882698"/>
                </a:cubicBezTo>
                <a:cubicBezTo>
                  <a:pt x="-4005" y="868218"/>
                  <a:pt x="-2723" y="846020"/>
                  <a:pt x="11757" y="833120"/>
                </a:cubicBezTo>
                <a:cubicBezTo>
                  <a:pt x="11799" y="833083"/>
                  <a:pt x="11839" y="833047"/>
                  <a:pt x="11881" y="833010"/>
                </a:cubicBezTo>
                <a:cubicBezTo>
                  <a:pt x="55249" y="794558"/>
                  <a:pt x="103884" y="729419"/>
                  <a:pt x="90189" y="636890"/>
                </a:cubicBezTo>
                <a:cubicBezTo>
                  <a:pt x="88258" y="624248"/>
                  <a:pt x="86151" y="611431"/>
                  <a:pt x="84219" y="598789"/>
                </a:cubicBezTo>
                <a:cubicBezTo>
                  <a:pt x="69991" y="526544"/>
                  <a:pt x="64098" y="452905"/>
                  <a:pt x="66662" y="379317"/>
                </a:cubicBezTo>
                <a:lnTo>
                  <a:pt x="66662" y="376859"/>
                </a:lnTo>
                <a:cubicBezTo>
                  <a:pt x="81565" y="154329"/>
                  <a:pt x="274043" y="-13985"/>
                  <a:pt x="496572" y="918"/>
                </a:cubicBezTo>
                <a:cubicBezTo>
                  <a:pt x="496716" y="929"/>
                  <a:pt x="496858" y="937"/>
                  <a:pt x="497002" y="948"/>
                </a:cubicBezTo>
                <a:cubicBezTo>
                  <a:pt x="702252" y="14643"/>
                  <a:pt x="870807" y="183373"/>
                  <a:pt x="873791" y="376859"/>
                </a:cubicBezTo>
                <a:cubicBezTo>
                  <a:pt x="875056" y="412080"/>
                  <a:pt x="890966" y="445175"/>
                  <a:pt x="917686" y="468160"/>
                </a:cubicBezTo>
                <a:cubicBezTo>
                  <a:pt x="931597" y="481565"/>
                  <a:pt x="932067" y="503688"/>
                  <a:pt x="918739" y="517672"/>
                </a:cubicBezTo>
                <a:cubicBezTo>
                  <a:pt x="905381" y="531733"/>
                  <a:pt x="883155" y="532302"/>
                  <a:pt x="869095" y="518944"/>
                </a:cubicBezTo>
                <a:cubicBezTo>
                  <a:pt x="869081" y="518930"/>
                  <a:pt x="869065" y="518916"/>
                  <a:pt x="869051" y="518902"/>
                </a:cubicBezTo>
                <a:cubicBezTo>
                  <a:pt x="828963" y="482982"/>
                  <a:pt x="805304" y="432236"/>
                  <a:pt x="803560" y="378440"/>
                </a:cubicBezTo>
                <a:cubicBezTo>
                  <a:pt x="801805" y="220420"/>
                  <a:pt x="663098" y="83294"/>
                  <a:pt x="493139" y="71881"/>
                </a:cubicBezTo>
                <a:cubicBezTo>
                  <a:pt x="309375" y="58643"/>
                  <a:pt x="149673" y="196880"/>
                  <a:pt x="136433" y="380645"/>
                </a:cubicBezTo>
                <a:cubicBezTo>
                  <a:pt x="136410" y="380963"/>
                  <a:pt x="136389" y="381282"/>
                  <a:pt x="136366" y="381600"/>
                </a:cubicBezTo>
                <a:lnTo>
                  <a:pt x="136366" y="384058"/>
                </a:lnTo>
                <a:cubicBezTo>
                  <a:pt x="134424" y="452454"/>
                  <a:pt x="140316" y="520847"/>
                  <a:pt x="153924" y="587903"/>
                </a:cubicBezTo>
                <a:cubicBezTo>
                  <a:pt x="156031" y="600721"/>
                  <a:pt x="157962" y="613538"/>
                  <a:pt x="159893" y="626531"/>
                </a:cubicBezTo>
                <a:cubicBezTo>
                  <a:pt x="179382" y="756633"/>
                  <a:pt x="104937" y="844598"/>
                  <a:pt x="58761" y="885507"/>
                </a:cubicBezTo>
                <a:cubicBezTo>
                  <a:pt x="52294" y="891298"/>
                  <a:pt x="43912" y="894488"/>
                  <a:pt x="35233" y="89446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DFF5771-C9E4-0AC3-AC54-C34BF2F1850C}"/>
              </a:ext>
            </a:extLst>
          </p:cNvPr>
          <p:cNvSpPr/>
          <p:nvPr/>
        </p:nvSpPr>
        <p:spPr>
          <a:xfrm>
            <a:off x="8913287" y="3064888"/>
            <a:ext cx="784710" cy="270586"/>
          </a:xfrm>
          <a:custGeom>
            <a:avLst/>
            <a:gdLst>
              <a:gd name="connsiteX0" fmla="*/ 749952 w 784710"/>
              <a:gd name="connsiteY0" fmla="*/ 270587 h 270586"/>
              <a:gd name="connsiteX1" fmla="*/ 721684 w 784710"/>
              <a:gd name="connsiteY1" fmla="*/ 256365 h 270586"/>
              <a:gd name="connsiteX2" fmla="*/ 379308 w 784710"/>
              <a:gd name="connsiteY2" fmla="*/ 71306 h 270586"/>
              <a:gd name="connsiteX3" fmla="*/ 59406 w 784710"/>
              <a:gd name="connsiteY3" fmla="*/ 173492 h 270586"/>
              <a:gd name="connsiteX4" fmla="*/ 9756 w 784710"/>
              <a:gd name="connsiteY4" fmla="*/ 172423 h 270586"/>
              <a:gd name="connsiteX5" fmla="*/ 10825 w 784710"/>
              <a:gd name="connsiteY5" fmla="*/ 122773 h 270586"/>
              <a:gd name="connsiteX6" fmla="*/ 15160 w 784710"/>
              <a:gd name="connsiteY6" fmla="*/ 119239 h 270586"/>
              <a:gd name="connsiteX7" fmla="*/ 383873 w 784710"/>
              <a:gd name="connsiteY7" fmla="*/ 1251 h 270586"/>
              <a:gd name="connsiteX8" fmla="*/ 778220 w 784710"/>
              <a:gd name="connsiteY8" fmla="*/ 214578 h 270586"/>
              <a:gd name="connsiteX9" fmla="*/ 770144 w 784710"/>
              <a:gd name="connsiteY9" fmla="*/ 263388 h 270586"/>
              <a:gd name="connsiteX10" fmla="*/ 749952 w 784710"/>
              <a:gd name="connsiteY10" fmla="*/ 270587 h 2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710" h="270586">
                <a:moveTo>
                  <a:pt x="749952" y="270587"/>
                </a:moveTo>
                <a:cubicBezTo>
                  <a:pt x="738807" y="270601"/>
                  <a:pt x="728316" y="265323"/>
                  <a:pt x="721684" y="256365"/>
                </a:cubicBezTo>
                <a:cubicBezTo>
                  <a:pt x="640413" y="147229"/>
                  <a:pt x="515131" y="79513"/>
                  <a:pt x="379308" y="71306"/>
                </a:cubicBezTo>
                <a:cubicBezTo>
                  <a:pt x="263546" y="63340"/>
                  <a:pt x="149114" y="99894"/>
                  <a:pt x="59406" y="173492"/>
                </a:cubicBezTo>
                <a:cubicBezTo>
                  <a:pt x="45400" y="186908"/>
                  <a:pt x="23172" y="186429"/>
                  <a:pt x="9756" y="172423"/>
                </a:cubicBezTo>
                <a:cubicBezTo>
                  <a:pt x="-3658" y="158417"/>
                  <a:pt x="-3181" y="136189"/>
                  <a:pt x="10825" y="122773"/>
                </a:cubicBezTo>
                <a:cubicBezTo>
                  <a:pt x="12174" y="121483"/>
                  <a:pt x="13624" y="120299"/>
                  <a:pt x="15160" y="119239"/>
                </a:cubicBezTo>
                <a:cubicBezTo>
                  <a:pt x="118468" y="34231"/>
                  <a:pt x="250406" y="-7990"/>
                  <a:pt x="383873" y="1251"/>
                </a:cubicBezTo>
                <a:cubicBezTo>
                  <a:pt x="540311" y="10864"/>
                  <a:pt x="684569" y="88901"/>
                  <a:pt x="778220" y="214578"/>
                </a:cubicBezTo>
                <a:cubicBezTo>
                  <a:pt x="789392" y="230304"/>
                  <a:pt x="785786" y="252098"/>
                  <a:pt x="770144" y="263388"/>
                </a:cubicBezTo>
                <a:cubicBezTo>
                  <a:pt x="764328" y="267834"/>
                  <a:pt x="757268" y="270350"/>
                  <a:pt x="749952" y="27058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7758518-2C10-42D2-8911-5EDE334F147B}"/>
              </a:ext>
            </a:extLst>
          </p:cNvPr>
          <p:cNvSpPr/>
          <p:nvPr/>
        </p:nvSpPr>
        <p:spPr>
          <a:xfrm>
            <a:off x="8658314" y="2942008"/>
            <a:ext cx="883281" cy="451583"/>
          </a:xfrm>
          <a:custGeom>
            <a:avLst/>
            <a:gdLst>
              <a:gd name="connsiteX0" fmla="*/ 34859 w 883281"/>
              <a:gd name="connsiteY0" fmla="*/ 451583 h 451583"/>
              <a:gd name="connsiteX1" fmla="*/ 21691 w 883281"/>
              <a:gd name="connsiteY1" fmla="*/ 448949 h 451583"/>
              <a:gd name="connsiteX2" fmla="*/ 2377 w 883281"/>
              <a:gd name="connsiteY2" fmla="*/ 403826 h 451583"/>
              <a:gd name="connsiteX3" fmla="*/ 647098 w 883281"/>
              <a:gd name="connsiteY3" fmla="*/ 1402 h 451583"/>
              <a:gd name="connsiteX4" fmla="*/ 860600 w 883281"/>
              <a:gd name="connsiteY4" fmla="*/ 52671 h 451583"/>
              <a:gd name="connsiteX5" fmla="*/ 880993 w 883281"/>
              <a:gd name="connsiteY5" fmla="*/ 97951 h 451583"/>
              <a:gd name="connsiteX6" fmla="*/ 835714 w 883281"/>
              <a:gd name="connsiteY6" fmla="*/ 118346 h 451583"/>
              <a:gd name="connsiteX7" fmla="*/ 833210 w 883281"/>
              <a:gd name="connsiteY7" fmla="*/ 117283 h 451583"/>
              <a:gd name="connsiteX8" fmla="*/ 642533 w 883281"/>
              <a:gd name="connsiteY8" fmla="*/ 72160 h 451583"/>
              <a:gd name="connsiteX9" fmla="*/ 67341 w 883281"/>
              <a:gd name="connsiteY9" fmla="*/ 430338 h 451583"/>
              <a:gd name="connsiteX10" fmla="*/ 34859 w 883281"/>
              <a:gd name="connsiteY10" fmla="*/ 451583 h 4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281" h="451583">
                <a:moveTo>
                  <a:pt x="34859" y="451583"/>
                </a:moveTo>
                <a:cubicBezTo>
                  <a:pt x="30342" y="451560"/>
                  <a:pt x="25870" y="450666"/>
                  <a:pt x="21691" y="448949"/>
                </a:cubicBezTo>
                <a:cubicBezTo>
                  <a:pt x="4065" y="441652"/>
                  <a:pt x="-4511" y="421615"/>
                  <a:pt x="2377" y="403826"/>
                </a:cubicBezTo>
                <a:cubicBezTo>
                  <a:pt x="108521" y="145112"/>
                  <a:pt x="368056" y="-16884"/>
                  <a:pt x="647098" y="1402"/>
                </a:cubicBezTo>
                <a:cubicBezTo>
                  <a:pt x="720625" y="6473"/>
                  <a:pt x="792787" y="23802"/>
                  <a:pt x="860600" y="52671"/>
                </a:cubicBezTo>
                <a:cubicBezTo>
                  <a:pt x="878736" y="59543"/>
                  <a:pt x="887866" y="79815"/>
                  <a:pt x="880993" y="97951"/>
                </a:cubicBezTo>
                <a:cubicBezTo>
                  <a:pt x="874123" y="116086"/>
                  <a:pt x="853849" y="125218"/>
                  <a:pt x="835714" y="118346"/>
                </a:cubicBezTo>
                <a:cubicBezTo>
                  <a:pt x="834866" y="118024"/>
                  <a:pt x="834030" y="117670"/>
                  <a:pt x="833210" y="117283"/>
                </a:cubicBezTo>
                <a:cubicBezTo>
                  <a:pt x="772597" y="91761"/>
                  <a:pt x="708157" y="76513"/>
                  <a:pt x="642533" y="72160"/>
                </a:cubicBezTo>
                <a:cubicBezTo>
                  <a:pt x="393696" y="55313"/>
                  <a:pt x="161998" y="199592"/>
                  <a:pt x="67341" y="430338"/>
                </a:cubicBezTo>
                <a:cubicBezTo>
                  <a:pt x="61766" y="443303"/>
                  <a:pt x="48972" y="451673"/>
                  <a:pt x="34859" y="451583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A364D046-5255-9071-AE04-15635BE4106F}"/>
              </a:ext>
            </a:extLst>
          </p:cNvPr>
          <p:cNvSpPr/>
          <p:nvPr/>
        </p:nvSpPr>
        <p:spPr>
          <a:xfrm>
            <a:off x="8842716" y="2819102"/>
            <a:ext cx="503775" cy="177881"/>
          </a:xfrm>
          <a:custGeom>
            <a:avLst/>
            <a:gdLst>
              <a:gd name="connsiteX0" fmla="*/ 35341 w 503775"/>
              <a:gd name="connsiteY0" fmla="*/ 177860 h 177881"/>
              <a:gd name="connsiteX1" fmla="*/ 1 w 503775"/>
              <a:gd name="connsiteY1" fmla="*/ 142971 h 177881"/>
              <a:gd name="connsiteX2" fmla="*/ 16905 w 503775"/>
              <a:gd name="connsiteY2" fmla="*/ 112721 h 177881"/>
              <a:gd name="connsiteX3" fmla="*/ 412481 w 503775"/>
              <a:gd name="connsiteY3" fmla="*/ 0 h 177881"/>
              <a:gd name="connsiteX4" fmla="*/ 470949 w 503775"/>
              <a:gd name="connsiteY4" fmla="*/ 1756 h 177881"/>
              <a:gd name="connsiteX5" fmla="*/ 503694 w 503775"/>
              <a:gd name="connsiteY5" fmla="*/ 39242 h 177881"/>
              <a:gd name="connsiteX6" fmla="*/ 466208 w 503775"/>
              <a:gd name="connsiteY6" fmla="*/ 71987 h 177881"/>
              <a:gd name="connsiteX7" fmla="*/ 413535 w 503775"/>
              <a:gd name="connsiteY7" fmla="*/ 70407 h 177881"/>
              <a:gd name="connsiteX8" fmla="*/ 54128 w 503775"/>
              <a:gd name="connsiteY8" fmla="*/ 172768 h 177881"/>
              <a:gd name="connsiteX9" fmla="*/ 35341 w 503775"/>
              <a:gd name="connsiteY9" fmla="*/ 177860 h 17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775" h="177881">
                <a:moveTo>
                  <a:pt x="35341" y="177860"/>
                </a:moveTo>
                <a:cubicBezTo>
                  <a:pt x="15948" y="177985"/>
                  <a:pt x="125" y="162364"/>
                  <a:pt x="1" y="142971"/>
                </a:cubicBezTo>
                <a:cubicBezTo>
                  <a:pt x="-78" y="130616"/>
                  <a:pt x="6341" y="119128"/>
                  <a:pt x="16905" y="112721"/>
                </a:cubicBezTo>
                <a:cubicBezTo>
                  <a:pt x="136087" y="39935"/>
                  <a:pt x="272836" y="968"/>
                  <a:pt x="412481" y="0"/>
                </a:cubicBezTo>
                <a:cubicBezTo>
                  <a:pt x="431619" y="0"/>
                  <a:pt x="451460" y="0"/>
                  <a:pt x="470949" y="1756"/>
                </a:cubicBezTo>
                <a:cubicBezTo>
                  <a:pt x="490343" y="3065"/>
                  <a:pt x="505004" y="19848"/>
                  <a:pt x="503694" y="39242"/>
                </a:cubicBezTo>
                <a:cubicBezTo>
                  <a:pt x="502384" y="58636"/>
                  <a:pt x="485602" y="73297"/>
                  <a:pt x="466208" y="71987"/>
                </a:cubicBezTo>
                <a:cubicBezTo>
                  <a:pt x="448650" y="70758"/>
                  <a:pt x="431093" y="70231"/>
                  <a:pt x="413535" y="70407"/>
                </a:cubicBezTo>
                <a:cubicBezTo>
                  <a:pt x="286659" y="71249"/>
                  <a:pt x="162408" y="106637"/>
                  <a:pt x="54128" y="172768"/>
                </a:cubicBezTo>
                <a:cubicBezTo>
                  <a:pt x="48523" y="176325"/>
                  <a:pt x="41974" y="178101"/>
                  <a:pt x="35341" y="177860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2585494-87F3-6582-435B-2D22F2558C3F}"/>
              </a:ext>
            </a:extLst>
          </p:cNvPr>
          <p:cNvSpPr/>
          <p:nvPr/>
        </p:nvSpPr>
        <p:spPr>
          <a:xfrm>
            <a:off x="8679308" y="3257561"/>
            <a:ext cx="226935" cy="705078"/>
          </a:xfrm>
          <a:custGeom>
            <a:avLst/>
            <a:gdLst>
              <a:gd name="connsiteX0" fmla="*/ 35110 w 226935"/>
              <a:gd name="connsiteY0" fmla="*/ 705077 h 705078"/>
              <a:gd name="connsiteX1" fmla="*/ 0 w 226935"/>
              <a:gd name="connsiteY1" fmla="*/ 669957 h 705078"/>
              <a:gd name="connsiteX2" fmla="*/ 15270 w 226935"/>
              <a:gd name="connsiteY2" fmla="*/ 640992 h 705078"/>
              <a:gd name="connsiteX3" fmla="*/ 71104 w 226935"/>
              <a:gd name="connsiteY3" fmla="*/ 519668 h 705078"/>
              <a:gd name="connsiteX4" fmla="*/ 66363 w 226935"/>
              <a:gd name="connsiteY4" fmla="*/ 479109 h 705078"/>
              <a:gd name="connsiteX5" fmla="*/ 57057 w 226935"/>
              <a:gd name="connsiteY5" fmla="*/ 300898 h 705078"/>
              <a:gd name="connsiteX6" fmla="*/ 57057 w 226935"/>
              <a:gd name="connsiteY6" fmla="*/ 298967 h 705078"/>
              <a:gd name="connsiteX7" fmla="*/ 162404 w 226935"/>
              <a:gd name="connsiteY7" fmla="*/ 15936 h 705078"/>
              <a:gd name="connsiteX8" fmla="*/ 211000 w 226935"/>
              <a:gd name="connsiteY8" fmla="*/ 5708 h 705078"/>
              <a:gd name="connsiteX9" fmla="*/ 221228 w 226935"/>
              <a:gd name="connsiteY9" fmla="*/ 54305 h 705078"/>
              <a:gd name="connsiteX10" fmla="*/ 218238 w 226935"/>
              <a:gd name="connsiteY10" fmla="*/ 58250 h 705078"/>
              <a:gd name="connsiteX11" fmla="*/ 127113 w 226935"/>
              <a:gd name="connsiteY11" fmla="*/ 304058 h 705078"/>
              <a:gd name="connsiteX12" fmla="*/ 127113 w 226935"/>
              <a:gd name="connsiteY12" fmla="*/ 305814 h 705078"/>
              <a:gd name="connsiteX13" fmla="*/ 136067 w 226935"/>
              <a:gd name="connsiteY13" fmla="*/ 471208 h 705078"/>
              <a:gd name="connsiteX14" fmla="*/ 140808 w 226935"/>
              <a:gd name="connsiteY14" fmla="*/ 512644 h 705078"/>
              <a:gd name="connsiteX15" fmla="*/ 54950 w 226935"/>
              <a:gd name="connsiteY15" fmla="*/ 699108 h 705078"/>
              <a:gd name="connsiteX16" fmla="*/ 35110 w 226935"/>
              <a:gd name="connsiteY16" fmla="*/ 705077 h 70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935" h="705078">
                <a:moveTo>
                  <a:pt x="35110" y="705077"/>
                </a:moveTo>
                <a:cubicBezTo>
                  <a:pt x="15716" y="705076"/>
                  <a:pt x="-4" y="689351"/>
                  <a:pt x="0" y="669957"/>
                </a:cubicBezTo>
                <a:cubicBezTo>
                  <a:pt x="2" y="658374"/>
                  <a:pt x="5713" y="647537"/>
                  <a:pt x="15270" y="640992"/>
                </a:cubicBezTo>
                <a:cubicBezTo>
                  <a:pt x="53897" y="614304"/>
                  <a:pt x="78653" y="591654"/>
                  <a:pt x="71104" y="519668"/>
                </a:cubicBezTo>
                <a:cubicBezTo>
                  <a:pt x="69699" y="506324"/>
                  <a:pt x="67943" y="492804"/>
                  <a:pt x="66363" y="479109"/>
                </a:cubicBezTo>
                <a:cubicBezTo>
                  <a:pt x="57377" y="420159"/>
                  <a:pt x="54259" y="360463"/>
                  <a:pt x="57057" y="300898"/>
                </a:cubicBezTo>
                <a:lnTo>
                  <a:pt x="57057" y="298967"/>
                </a:lnTo>
                <a:cubicBezTo>
                  <a:pt x="63642" y="196331"/>
                  <a:pt x="100279" y="97899"/>
                  <a:pt x="162404" y="15936"/>
                </a:cubicBezTo>
                <a:cubicBezTo>
                  <a:pt x="172998" y="-309"/>
                  <a:pt x="194756" y="-4888"/>
                  <a:pt x="211000" y="5708"/>
                </a:cubicBezTo>
                <a:cubicBezTo>
                  <a:pt x="227245" y="16303"/>
                  <a:pt x="231824" y="38060"/>
                  <a:pt x="221228" y="54305"/>
                </a:cubicBezTo>
                <a:cubicBezTo>
                  <a:pt x="220325" y="55688"/>
                  <a:pt x="219326" y="57007"/>
                  <a:pt x="218238" y="58250"/>
                </a:cubicBezTo>
                <a:cubicBezTo>
                  <a:pt x="164391" y="129464"/>
                  <a:pt x="132700" y="214953"/>
                  <a:pt x="127113" y="304058"/>
                </a:cubicBezTo>
                <a:lnTo>
                  <a:pt x="127113" y="305814"/>
                </a:lnTo>
                <a:cubicBezTo>
                  <a:pt x="124811" y="361105"/>
                  <a:pt x="127810" y="416489"/>
                  <a:pt x="136067" y="471208"/>
                </a:cubicBezTo>
                <a:cubicBezTo>
                  <a:pt x="137823" y="485079"/>
                  <a:pt x="139403" y="498949"/>
                  <a:pt x="140808" y="512644"/>
                </a:cubicBezTo>
                <a:cubicBezTo>
                  <a:pt x="152572" y="622380"/>
                  <a:pt x="102708" y="666450"/>
                  <a:pt x="54950" y="699108"/>
                </a:cubicBezTo>
                <a:cubicBezTo>
                  <a:pt x="49088" y="703048"/>
                  <a:pt x="42174" y="705128"/>
                  <a:pt x="35110" y="70507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E0C613D-BAF5-1B6D-3301-0B64BE1795DA}"/>
              </a:ext>
            </a:extLst>
          </p:cNvPr>
          <p:cNvSpPr/>
          <p:nvPr/>
        </p:nvSpPr>
        <p:spPr>
          <a:xfrm>
            <a:off x="7161950" y="5720957"/>
            <a:ext cx="315608" cy="549988"/>
          </a:xfrm>
          <a:custGeom>
            <a:avLst/>
            <a:gdLst>
              <a:gd name="connsiteX0" fmla="*/ 280985 w 315608"/>
              <a:gd name="connsiteY0" fmla="*/ 549988 h 549988"/>
              <a:gd name="connsiteX1" fmla="*/ 256405 w 315608"/>
              <a:gd name="connsiteY1" fmla="*/ 539980 h 549988"/>
              <a:gd name="connsiteX2" fmla="*/ 75033 w 315608"/>
              <a:gd name="connsiteY2" fmla="*/ 316119 h 549988"/>
              <a:gd name="connsiteX3" fmla="*/ 61 w 315608"/>
              <a:gd name="connsiteY3" fmla="*/ 32912 h 549988"/>
              <a:gd name="connsiteX4" fmla="*/ 37312 w 315608"/>
              <a:gd name="connsiteY4" fmla="*/ 71 h 549988"/>
              <a:gd name="connsiteX5" fmla="*/ 37459 w 315608"/>
              <a:gd name="connsiteY5" fmla="*/ 79 h 549988"/>
              <a:gd name="connsiteX6" fmla="*/ 70301 w 315608"/>
              <a:gd name="connsiteY6" fmla="*/ 37330 h 549988"/>
              <a:gd name="connsiteX7" fmla="*/ 70292 w 315608"/>
              <a:gd name="connsiteY7" fmla="*/ 37477 h 549988"/>
              <a:gd name="connsiteX8" fmla="*/ 135783 w 315608"/>
              <a:gd name="connsiteY8" fmla="*/ 281003 h 549988"/>
              <a:gd name="connsiteX9" fmla="*/ 305040 w 315608"/>
              <a:gd name="connsiteY9" fmla="*/ 489765 h 549988"/>
              <a:gd name="connsiteX10" fmla="*/ 305603 w 315608"/>
              <a:gd name="connsiteY10" fmla="*/ 539422 h 549988"/>
              <a:gd name="connsiteX11" fmla="*/ 280985 w 315608"/>
              <a:gd name="connsiteY11" fmla="*/ 549988 h 54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608" h="549988">
                <a:moveTo>
                  <a:pt x="280985" y="549988"/>
                </a:moveTo>
                <a:cubicBezTo>
                  <a:pt x="271797" y="549997"/>
                  <a:pt x="262973" y="546403"/>
                  <a:pt x="256405" y="539980"/>
                </a:cubicBezTo>
                <a:cubicBezTo>
                  <a:pt x="186544" y="473496"/>
                  <a:pt x="125582" y="398251"/>
                  <a:pt x="75033" y="316119"/>
                </a:cubicBezTo>
                <a:cubicBezTo>
                  <a:pt x="24504" y="230395"/>
                  <a:pt x="-1436" y="132409"/>
                  <a:pt x="61" y="32912"/>
                </a:cubicBezTo>
                <a:cubicBezTo>
                  <a:pt x="1278" y="13557"/>
                  <a:pt x="17956" y="-1148"/>
                  <a:pt x="37312" y="71"/>
                </a:cubicBezTo>
                <a:cubicBezTo>
                  <a:pt x="37361" y="72"/>
                  <a:pt x="37410" y="76"/>
                  <a:pt x="37459" y="79"/>
                </a:cubicBezTo>
                <a:cubicBezTo>
                  <a:pt x="56815" y="1296"/>
                  <a:pt x="71520" y="17974"/>
                  <a:pt x="70301" y="37330"/>
                </a:cubicBezTo>
                <a:cubicBezTo>
                  <a:pt x="70299" y="37379"/>
                  <a:pt x="70296" y="37428"/>
                  <a:pt x="70292" y="37477"/>
                </a:cubicBezTo>
                <a:cubicBezTo>
                  <a:pt x="69961" y="123047"/>
                  <a:pt x="92575" y="207141"/>
                  <a:pt x="135783" y="281003"/>
                </a:cubicBezTo>
                <a:cubicBezTo>
                  <a:pt x="182960" y="357601"/>
                  <a:pt x="239851" y="427770"/>
                  <a:pt x="305040" y="489765"/>
                </a:cubicBezTo>
                <a:cubicBezTo>
                  <a:pt x="318908" y="503321"/>
                  <a:pt x="319161" y="525555"/>
                  <a:pt x="305603" y="539422"/>
                </a:cubicBezTo>
                <a:cubicBezTo>
                  <a:pt x="299116" y="546059"/>
                  <a:pt x="290265" y="549858"/>
                  <a:pt x="280985" y="549988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B4A7525-32C2-59FE-EBB0-90D2A64A146D}"/>
              </a:ext>
            </a:extLst>
          </p:cNvPr>
          <p:cNvSpPr/>
          <p:nvPr/>
        </p:nvSpPr>
        <p:spPr>
          <a:xfrm>
            <a:off x="7038891" y="5597752"/>
            <a:ext cx="509585" cy="757294"/>
          </a:xfrm>
          <a:custGeom>
            <a:avLst/>
            <a:gdLst>
              <a:gd name="connsiteX0" fmla="*/ 313622 w 509585"/>
              <a:gd name="connsiteY0" fmla="*/ 757295 h 757294"/>
              <a:gd name="connsiteX1" fmla="*/ 288866 w 509585"/>
              <a:gd name="connsiteY1" fmla="*/ 747111 h 757294"/>
              <a:gd name="connsiteX2" fmla="*/ 91692 w 509585"/>
              <a:gd name="connsiteY2" fmla="*/ 501303 h 757294"/>
              <a:gd name="connsiteX3" fmla="*/ 216 w 509585"/>
              <a:gd name="connsiteY3" fmla="*/ 147865 h 757294"/>
              <a:gd name="connsiteX4" fmla="*/ 168070 w 509585"/>
              <a:gd name="connsiteY4" fmla="*/ 333 h 757294"/>
              <a:gd name="connsiteX5" fmla="*/ 168771 w 509585"/>
              <a:gd name="connsiteY5" fmla="*/ 380 h 757294"/>
              <a:gd name="connsiteX6" fmla="*/ 316256 w 509585"/>
              <a:gd name="connsiteY6" fmla="*/ 167530 h 757294"/>
              <a:gd name="connsiteX7" fmla="*/ 365417 w 509585"/>
              <a:gd name="connsiteY7" fmla="*/ 343107 h 757294"/>
              <a:gd name="connsiteX8" fmla="*/ 499383 w 509585"/>
              <a:gd name="connsiteY8" fmla="*/ 510959 h 757294"/>
              <a:gd name="connsiteX9" fmla="*/ 499207 w 509585"/>
              <a:gd name="connsiteY9" fmla="*/ 560648 h 757294"/>
              <a:gd name="connsiteX10" fmla="*/ 449519 w 509585"/>
              <a:gd name="connsiteY10" fmla="*/ 560472 h 757294"/>
              <a:gd name="connsiteX11" fmla="*/ 304668 w 509585"/>
              <a:gd name="connsiteY11" fmla="*/ 378223 h 757294"/>
              <a:gd name="connsiteX12" fmla="*/ 246025 w 509585"/>
              <a:gd name="connsiteY12" fmla="*/ 164194 h 757294"/>
              <a:gd name="connsiteX13" fmla="*/ 164336 w 509585"/>
              <a:gd name="connsiteY13" fmla="*/ 70704 h 757294"/>
              <a:gd name="connsiteX14" fmla="*/ 100647 w 509585"/>
              <a:gd name="connsiteY14" fmla="*/ 92207 h 757294"/>
              <a:gd name="connsiteX15" fmla="*/ 70447 w 509585"/>
              <a:gd name="connsiteY15" fmla="*/ 152606 h 757294"/>
              <a:gd name="connsiteX16" fmla="*/ 152266 w 509585"/>
              <a:gd name="connsiteY16" fmla="*/ 465836 h 757294"/>
              <a:gd name="connsiteX17" fmla="*/ 338203 w 509585"/>
              <a:gd name="connsiteY17" fmla="*/ 697072 h 757294"/>
              <a:gd name="connsiteX18" fmla="*/ 338231 w 509585"/>
              <a:gd name="connsiteY18" fmla="*/ 746732 h 757294"/>
              <a:gd name="connsiteX19" fmla="*/ 338203 w 509585"/>
              <a:gd name="connsiteY19" fmla="*/ 746760 h 757294"/>
              <a:gd name="connsiteX20" fmla="*/ 313622 w 509585"/>
              <a:gd name="connsiteY20" fmla="*/ 757295 h 7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9585" h="757294">
                <a:moveTo>
                  <a:pt x="313622" y="757295"/>
                </a:moveTo>
                <a:cubicBezTo>
                  <a:pt x="304350" y="757302"/>
                  <a:pt x="295450" y="753641"/>
                  <a:pt x="288866" y="747111"/>
                </a:cubicBezTo>
                <a:cubicBezTo>
                  <a:pt x="212981" y="673869"/>
                  <a:pt x="146725" y="591270"/>
                  <a:pt x="91692" y="501303"/>
                </a:cubicBezTo>
                <a:cubicBezTo>
                  <a:pt x="28741" y="394365"/>
                  <a:pt x="-2951" y="271914"/>
                  <a:pt x="216" y="147865"/>
                </a:cubicBezTo>
                <a:cubicBezTo>
                  <a:pt x="5828" y="60773"/>
                  <a:pt x="80978" y="-5279"/>
                  <a:pt x="168070" y="333"/>
                </a:cubicBezTo>
                <a:cubicBezTo>
                  <a:pt x="168304" y="348"/>
                  <a:pt x="168537" y="364"/>
                  <a:pt x="168771" y="380"/>
                </a:cubicBezTo>
                <a:cubicBezTo>
                  <a:pt x="255552" y="6021"/>
                  <a:pt x="321463" y="80723"/>
                  <a:pt x="316256" y="167530"/>
                </a:cubicBezTo>
                <a:cubicBezTo>
                  <a:pt x="317481" y="229279"/>
                  <a:pt x="334400" y="289700"/>
                  <a:pt x="365417" y="343107"/>
                </a:cubicBezTo>
                <a:cubicBezTo>
                  <a:pt x="403119" y="404270"/>
                  <a:pt x="448104" y="460634"/>
                  <a:pt x="499383" y="510959"/>
                </a:cubicBezTo>
                <a:cubicBezTo>
                  <a:pt x="513055" y="524728"/>
                  <a:pt x="512976" y="546976"/>
                  <a:pt x="499207" y="560648"/>
                </a:cubicBezTo>
                <a:cubicBezTo>
                  <a:pt x="485439" y="574320"/>
                  <a:pt x="463191" y="574241"/>
                  <a:pt x="449519" y="560472"/>
                </a:cubicBezTo>
                <a:cubicBezTo>
                  <a:pt x="393787" y="506034"/>
                  <a:pt x="345121" y="444804"/>
                  <a:pt x="304668" y="378223"/>
                </a:cubicBezTo>
                <a:cubicBezTo>
                  <a:pt x="266592" y="313298"/>
                  <a:pt x="246360" y="239459"/>
                  <a:pt x="246025" y="164194"/>
                </a:cubicBezTo>
                <a:cubicBezTo>
                  <a:pt x="249283" y="115819"/>
                  <a:pt x="212709" y="73963"/>
                  <a:pt x="164336" y="70704"/>
                </a:cubicBezTo>
                <a:cubicBezTo>
                  <a:pt x="141093" y="69138"/>
                  <a:pt x="118181" y="76874"/>
                  <a:pt x="100647" y="92207"/>
                </a:cubicBezTo>
                <a:cubicBezTo>
                  <a:pt x="82929" y="107509"/>
                  <a:pt x="72057" y="129252"/>
                  <a:pt x="70447" y="152606"/>
                </a:cubicBezTo>
                <a:cubicBezTo>
                  <a:pt x="67940" y="262607"/>
                  <a:pt x="96283" y="371114"/>
                  <a:pt x="152266" y="465836"/>
                </a:cubicBezTo>
                <a:cubicBezTo>
                  <a:pt x="204237" y="550454"/>
                  <a:pt x="266713" y="628150"/>
                  <a:pt x="338203" y="697072"/>
                </a:cubicBezTo>
                <a:cubicBezTo>
                  <a:pt x="351924" y="710777"/>
                  <a:pt x="351937" y="733011"/>
                  <a:pt x="338231" y="746732"/>
                </a:cubicBezTo>
                <a:cubicBezTo>
                  <a:pt x="338220" y="746743"/>
                  <a:pt x="338212" y="746751"/>
                  <a:pt x="338203" y="746760"/>
                </a:cubicBezTo>
                <a:cubicBezTo>
                  <a:pt x="331719" y="753376"/>
                  <a:pt x="322884" y="757163"/>
                  <a:pt x="313622" y="757295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270C490F-A5E3-8AEC-A19F-32C54F0A156F}"/>
              </a:ext>
            </a:extLst>
          </p:cNvPr>
          <p:cNvSpPr/>
          <p:nvPr/>
        </p:nvSpPr>
        <p:spPr>
          <a:xfrm>
            <a:off x="6976279" y="6261990"/>
            <a:ext cx="286880" cy="166099"/>
          </a:xfrm>
          <a:custGeom>
            <a:avLst/>
            <a:gdLst>
              <a:gd name="connsiteX0" fmla="*/ 35087 w 286880"/>
              <a:gd name="connsiteY0" fmla="*/ 166096 h 166099"/>
              <a:gd name="connsiteX1" fmla="*/ 23323 w 286880"/>
              <a:gd name="connsiteY1" fmla="*/ 163989 h 166099"/>
              <a:gd name="connsiteX2" fmla="*/ 2052 w 286880"/>
              <a:gd name="connsiteY2" fmla="*/ 119115 h 166099"/>
              <a:gd name="connsiteX3" fmla="*/ 2078 w 286880"/>
              <a:gd name="connsiteY3" fmla="*/ 119042 h 166099"/>
              <a:gd name="connsiteX4" fmla="*/ 144120 w 286880"/>
              <a:gd name="connsiteY4" fmla="*/ 0 h 166099"/>
              <a:gd name="connsiteX5" fmla="*/ 284582 w 286880"/>
              <a:gd name="connsiteY5" fmla="*/ 115003 h 166099"/>
              <a:gd name="connsiteX6" fmla="*/ 264224 w 286880"/>
              <a:gd name="connsiteY6" fmla="*/ 160299 h 166099"/>
              <a:gd name="connsiteX7" fmla="*/ 264215 w 286880"/>
              <a:gd name="connsiteY7" fmla="*/ 160302 h 166099"/>
              <a:gd name="connsiteX8" fmla="*/ 218920 w 286880"/>
              <a:gd name="connsiteY8" fmla="*/ 139944 h 166099"/>
              <a:gd name="connsiteX9" fmla="*/ 218916 w 286880"/>
              <a:gd name="connsiteY9" fmla="*/ 139935 h 166099"/>
              <a:gd name="connsiteX10" fmla="*/ 144296 w 286880"/>
              <a:gd name="connsiteY10" fmla="*/ 69704 h 166099"/>
              <a:gd name="connsiteX11" fmla="*/ 68271 w 286880"/>
              <a:gd name="connsiteY11" fmla="*/ 143798 h 166099"/>
              <a:gd name="connsiteX12" fmla="*/ 35087 w 286880"/>
              <a:gd name="connsiteY12" fmla="*/ 166096 h 16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80" h="166099">
                <a:moveTo>
                  <a:pt x="35087" y="166096"/>
                </a:moveTo>
                <a:cubicBezTo>
                  <a:pt x="31073" y="166072"/>
                  <a:pt x="27095" y="165359"/>
                  <a:pt x="23323" y="163989"/>
                </a:cubicBezTo>
                <a:cubicBezTo>
                  <a:pt x="5058" y="157472"/>
                  <a:pt x="-4466" y="137381"/>
                  <a:pt x="2052" y="119115"/>
                </a:cubicBezTo>
                <a:cubicBezTo>
                  <a:pt x="2061" y="119091"/>
                  <a:pt x="2069" y="119066"/>
                  <a:pt x="2078" y="119042"/>
                </a:cubicBezTo>
                <a:cubicBezTo>
                  <a:pt x="28590" y="45650"/>
                  <a:pt x="83019" y="0"/>
                  <a:pt x="144120" y="0"/>
                </a:cubicBezTo>
                <a:cubicBezTo>
                  <a:pt x="205221" y="0"/>
                  <a:pt x="257368" y="44070"/>
                  <a:pt x="284582" y="115003"/>
                </a:cubicBezTo>
                <a:cubicBezTo>
                  <a:pt x="291469" y="133133"/>
                  <a:pt x="282354" y="153413"/>
                  <a:pt x="264224" y="160299"/>
                </a:cubicBezTo>
                <a:cubicBezTo>
                  <a:pt x="264221" y="160301"/>
                  <a:pt x="264219" y="160301"/>
                  <a:pt x="264215" y="160302"/>
                </a:cubicBezTo>
                <a:cubicBezTo>
                  <a:pt x="246085" y="167188"/>
                  <a:pt x="225806" y="158074"/>
                  <a:pt x="218920" y="139944"/>
                </a:cubicBezTo>
                <a:cubicBezTo>
                  <a:pt x="218918" y="139941"/>
                  <a:pt x="218918" y="139939"/>
                  <a:pt x="218916" y="139935"/>
                </a:cubicBezTo>
                <a:cubicBezTo>
                  <a:pt x="202588" y="96919"/>
                  <a:pt x="173969" y="69704"/>
                  <a:pt x="144296" y="69704"/>
                </a:cubicBezTo>
                <a:cubicBezTo>
                  <a:pt x="114623" y="69704"/>
                  <a:pt x="84073" y="98850"/>
                  <a:pt x="68271" y="143798"/>
                </a:cubicBezTo>
                <a:cubicBezTo>
                  <a:pt x="62933" y="157418"/>
                  <a:pt x="49712" y="166300"/>
                  <a:pt x="35087" y="166096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14D5FC7-CDF1-1F21-855C-17B3A9A57C40}"/>
              </a:ext>
            </a:extLst>
          </p:cNvPr>
          <p:cNvSpPr/>
          <p:nvPr/>
        </p:nvSpPr>
        <p:spPr>
          <a:xfrm>
            <a:off x="6852874" y="5474549"/>
            <a:ext cx="755871" cy="887170"/>
          </a:xfrm>
          <a:custGeom>
            <a:avLst/>
            <a:gdLst>
              <a:gd name="connsiteX0" fmla="*/ 35412 w 755871"/>
              <a:gd name="connsiteY0" fmla="*/ 887170 h 887170"/>
              <a:gd name="connsiteX1" fmla="*/ 10656 w 755871"/>
              <a:gd name="connsiteY1" fmla="*/ 876284 h 887170"/>
              <a:gd name="connsiteX2" fmla="*/ 9920 w 755871"/>
              <a:gd name="connsiteY2" fmla="*/ 826629 h 887170"/>
              <a:gd name="connsiteX3" fmla="*/ 10656 w 755871"/>
              <a:gd name="connsiteY3" fmla="*/ 825893 h 887170"/>
              <a:gd name="connsiteX4" fmla="*/ 96689 w 755871"/>
              <a:gd name="connsiteY4" fmla="*/ 531274 h 887170"/>
              <a:gd name="connsiteX5" fmla="*/ 63329 w 755871"/>
              <a:gd name="connsiteY5" fmla="*/ 265801 h 887170"/>
              <a:gd name="connsiteX6" fmla="*/ 63329 w 755871"/>
              <a:gd name="connsiteY6" fmla="*/ 262816 h 887170"/>
              <a:gd name="connsiteX7" fmla="*/ 361786 w 755871"/>
              <a:gd name="connsiteY7" fmla="*/ 595 h 887170"/>
              <a:gd name="connsiteX8" fmla="*/ 363040 w 755871"/>
              <a:gd name="connsiteY8" fmla="*/ 679 h 887170"/>
              <a:gd name="connsiteX9" fmla="*/ 625177 w 755871"/>
              <a:gd name="connsiteY9" fmla="*/ 294947 h 887170"/>
              <a:gd name="connsiteX10" fmla="*/ 588393 w 755871"/>
              <a:gd name="connsiteY10" fmla="*/ 328395 h 887170"/>
              <a:gd name="connsiteX11" fmla="*/ 554946 w 755871"/>
              <a:gd name="connsiteY11" fmla="*/ 291611 h 887170"/>
              <a:gd name="connsiteX12" fmla="*/ 356280 w 755871"/>
              <a:gd name="connsiteY12" fmla="*/ 68891 h 887170"/>
              <a:gd name="connsiteX13" fmla="*/ 133560 w 755871"/>
              <a:gd name="connsiteY13" fmla="*/ 267557 h 887170"/>
              <a:gd name="connsiteX14" fmla="*/ 133560 w 755871"/>
              <a:gd name="connsiteY14" fmla="*/ 270717 h 887170"/>
              <a:gd name="connsiteX15" fmla="*/ 163935 w 755871"/>
              <a:gd name="connsiteY15" fmla="*/ 509854 h 887170"/>
              <a:gd name="connsiteX16" fmla="*/ 59642 w 755871"/>
              <a:gd name="connsiteY16" fmla="*/ 877689 h 887170"/>
              <a:gd name="connsiteX17" fmla="*/ 35412 w 755871"/>
              <a:gd name="connsiteY17" fmla="*/ 887170 h 887170"/>
              <a:gd name="connsiteX18" fmla="*/ 720164 w 755871"/>
              <a:gd name="connsiteY18" fmla="*/ 579032 h 887170"/>
              <a:gd name="connsiteX19" fmla="*/ 695408 w 755871"/>
              <a:gd name="connsiteY19" fmla="*/ 567795 h 887170"/>
              <a:gd name="connsiteX20" fmla="*/ 596733 w 755871"/>
              <a:gd name="connsiteY20" fmla="*/ 439623 h 887170"/>
              <a:gd name="connsiteX21" fmla="*/ 607530 w 755871"/>
              <a:gd name="connsiteY21" fmla="*/ 391150 h 887170"/>
              <a:gd name="connsiteX22" fmla="*/ 656003 w 755871"/>
              <a:gd name="connsiteY22" fmla="*/ 401946 h 887170"/>
              <a:gd name="connsiteX23" fmla="*/ 657483 w 755871"/>
              <a:gd name="connsiteY23" fmla="*/ 404507 h 887170"/>
              <a:gd name="connsiteX24" fmla="*/ 746501 w 755871"/>
              <a:gd name="connsiteY24" fmla="*/ 520389 h 887170"/>
              <a:gd name="connsiteX25" fmla="*/ 744636 w 755871"/>
              <a:gd name="connsiteY25" fmla="*/ 570014 h 887170"/>
              <a:gd name="connsiteX26" fmla="*/ 744570 w 755871"/>
              <a:gd name="connsiteY26" fmla="*/ 570077 h 887170"/>
              <a:gd name="connsiteX27" fmla="*/ 720691 w 755871"/>
              <a:gd name="connsiteY27" fmla="*/ 579032 h 88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5871" h="887170">
                <a:moveTo>
                  <a:pt x="35412" y="887170"/>
                </a:moveTo>
                <a:cubicBezTo>
                  <a:pt x="26038" y="886993"/>
                  <a:pt x="17124" y="883072"/>
                  <a:pt x="10656" y="876284"/>
                </a:cubicBezTo>
                <a:cubicBezTo>
                  <a:pt x="-3259" y="862775"/>
                  <a:pt x="-3589" y="840544"/>
                  <a:pt x="9920" y="826629"/>
                </a:cubicBezTo>
                <a:cubicBezTo>
                  <a:pt x="10162" y="826380"/>
                  <a:pt x="10406" y="826134"/>
                  <a:pt x="10656" y="825893"/>
                </a:cubicBezTo>
                <a:cubicBezTo>
                  <a:pt x="63329" y="776205"/>
                  <a:pt x="143568" y="671912"/>
                  <a:pt x="96689" y="531274"/>
                </a:cubicBezTo>
                <a:cubicBezTo>
                  <a:pt x="68269" y="445826"/>
                  <a:pt x="56934" y="355623"/>
                  <a:pt x="63329" y="265801"/>
                </a:cubicBezTo>
                <a:lnTo>
                  <a:pt x="63329" y="262816"/>
                </a:lnTo>
                <a:cubicBezTo>
                  <a:pt x="73335" y="107989"/>
                  <a:pt x="206958" y="-9411"/>
                  <a:pt x="361786" y="595"/>
                </a:cubicBezTo>
                <a:cubicBezTo>
                  <a:pt x="362204" y="623"/>
                  <a:pt x="362622" y="651"/>
                  <a:pt x="363040" y="679"/>
                </a:cubicBezTo>
                <a:cubicBezTo>
                  <a:pt x="515838" y="11295"/>
                  <a:pt x="632221" y="141942"/>
                  <a:pt x="625177" y="294947"/>
                </a:cubicBezTo>
                <a:cubicBezTo>
                  <a:pt x="624255" y="314341"/>
                  <a:pt x="607788" y="329316"/>
                  <a:pt x="588393" y="328395"/>
                </a:cubicBezTo>
                <a:cubicBezTo>
                  <a:pt x="568999" y="327473"/>
                  <a:pt x="554024" y="311005"/>
                  <a:pt x="554946" y="291611"/>
                </a:cubicBezTo>
                <a:cubicBezTo>
                  <a:pt x="561588" y="175249"/>
                  <a:pt x="472642" y="75533"/>
                  <a:pt x="356280" y="68891"/>
                </a:cubicBezTo>
                <a:cubicBezTo>
                  <a:pt x="239918" y="62249"/>
                  <a:pt x="140202" y="151195"/>
                  <a:pt x="133560" y="267557"/>
                </a:cubicBezTo>
                <a:lnTo>
                  <a:pt x="133560" y="270717"/>
                </a:lnTo>
                <a:cubicBezTo>
                  <a:pt x="127910" y="351650"/>
                  <a:pt x="138230" y="432904"/>
                  <a:pt x="163935" y="509854"/>
                </a:cubicBezTo>
                <a:cubicBezTo>
                  <a:pt x="223104" y="687538"/>
                  <a:pt x="124079" y="816588"/>
                  <a:pt x="59642" y="877689"/>
                </a:cubicBezTo>
                <a:cubicBezTo>
                  <a:pt x="53077" y="883836"/>
                  <a:pt x="44405" y="887228"/>
                  <a:pt x="35412" y="887170"/>
                </a:cubicBezTo>
                <a:close/>
                <a:moveTo>
                  <a:pt x="720164" y="579032"/>
                </a:moveTo>
                <a:cubicBezTo>
                  <a:pt x="710737" y="578761"/>
                  <a:pt x="701816" y="574712"/>
                  <a:pt x="695408" y="567795"/>
                </a:cubicBezTo>
                <a:cubicBezTo>
                  <a:pt x="658022" y="528729"/>
                  <a:pt x="624940" y="485758"/>
                  <a:pt x="596733" y="439623"/>
                </a:cubicBezTo>
                <a:cubicBezTo>
                  <a:pt x="586329" y="423256"/>
                  <a:pt x="591162" y="401554"/>
                  <a:pt x="607530" y="391150"/>
                </a:cubicBezTo>
                <a:cubicBezTo>
                  <a:pt x="623895" y="380745"/>
                  <a:pt x="645598" y="385579"/>
                  <a:pt x="656003" y="401946"/>
                </a:cubicBezTo>
                <a:cubicBezTo>
                  <a:pt x="656531" y="402778"/>
                  <a:pt x="657025" y="403633"/>
                  <a:pt x="657483" y="404507"/>
                </a:cubicBezTo>
                <a:cubicBezTo>
                  <a:pt x="682880" y="446239"/>
                  <a:pt x="712727" y="485092"/>
                  <a:pt x="746501" y="520389"/>
                </a:cubicBezTo>
                <a:cubicBezTo>
                  <a:pt x="759690" y="534607"/>
                  <a:pt x="758856" y="556825"/>
                  <a:pt x="744636" y="570014"/>
                </a:cubicBezTo>
                <a:cubicBezTo>
                  <a:pt x="744615" y="570035"/>
                  <a:pt x="744592" y="570056"/>
                  <a:pt x="744570" y="570077"/>
                </a:cubicBezTo>
                <a:cubicBezTo>
                  <a:pt x="738013" y="575948"/>
                  <a:pt x="729491" y="579144"/>
                  <a:pt x="720691" y="57903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A24F27F-F81C-69C9-2D2B-E2F5B1A237FF}"/>
              </a:ext>
            </a:extLst>
          </p:cNvPr>
          <p:cNvSpPr/>
          <p:nvPr/>
        </p:nvSpPr>
        <p:spPr>
          <a:xfrm>
            <a:off x="6727164" y="5352253"/>
            <a:ext cx="928435" cy="894462"/>
          </a:xfrm>
          <a:custGeom>
            <a:avLst/>
            <a:gdLst>
              <a:gd name="connsiteX0" fmla="*/ 35233 w 928435"/>
              <a:gd name="connsiteY0" fmla="*/ 894462 h 894462"/>
              <a:gd name="connsiteX1" fmla="*/ 8897 w 928435"/>
              <a:gd name="connsiteY1" fmla="*/ 882698 h 894462"/>
              <a:gd name="connsiteX2" fmla="*/ 11757 w 928435"/>
              <a:gd name="connsiteY2" fmla="*/ 833120 h 894462"/>
              <a:gd name="connsiteX3" fmla="*/ 11881 w 928435"/>
              <a:gd name="connsiteY3" fmla="*/ 833010 h 894462"/>
              <a:gd name="connsiteX4" fmla="*/ 90189 w 928435"/>
              <a:gd name="connsiteY4" fmla="*/ 636890 h 894462"/>
              <a:gd name="connsiteX5" fmla="*/ 84219 w 928435"/>
              <a:gd name="connsiteY5" fmla="*/ 598789 h 894462"/>
              <a:gd name="connsiteX6" fmla="*/ 66662 w 928435"/>
              <a:gd name="connsiteY6" fmla="*/ 379317 h 894462"/>
              <a:gd name="connsiteX7" fmla="*/ 66662 w 928435"/>
              <a:gd name="connsiteY7" fmla="*/ 376859 h 894462"/>
              <a:gd name="connsiteX8" fmla="*/ 496572 w 928435"/>
              <a:gd name="connsiteY8" fmla="*/ 918 h 894462"/>
              <a:gd name="connsiteX9" fmla="*/ 497002 w 928435"/>
              <a:gd name="connsiteY9" fmla="*/ 948 h 894462"/>
              <a:gd name="connsiteX10" fmla="*/ 873791 w 928435"/>
              <a:gd name="connsiteY10" fmla="*/ 376859 h 894462"/>
              <a:gd name="connsiteX11" fmla="*/ 917686 w 928435"/>
              <a:gd name="connsiteY11" fmla="*/ 468160 h 894462"/>
              <a:gd name="connsiteX12" fmla="*/ 918739 w 928435"/>
              <a:gd name="connsiteY12" fmla="*/ 517672 h 894462"/>
              <a:gd name="connsiteX13" fmla="*/ 869095 w 928435"/>
              <a:gd name="connsiteY13" fmla="*/ 518944 h 894462"/>
              <a:gd name="connsiteX14" fmla="*/ 869051 w 928435"/>
              <a:gd name="connsiteY14" fmla="*/ 518902 h 894462"/>
              <a:gd name="connsiteX15" fmla="*/ 803560 w 928435"/>
              <a:gd name="connsiteY15" fmla="*/ 378440 h 894462"/>
              <a:gd name="connsiteX16" fmla="*/ 493139 w 928435"/>
              <a:gd name="connsiteY16" fmla="*/ 71881 h 894462"/>
              <a:gd name="connsiteX17" fmla="*/ 136433 w 928435"/>
              <a:gd name="connsiteY17" fmla="*/ 380645 h 894462"/>
              <a:gd name="connsiteX18" fmla="*/ 136366 w 928435"/>
              <a:gd name="connsiteY18" fmla="*/ 381600 h 894462"/>
              <a:gd name="connsiteX19" fmla="*/ 136366 w 928435"/>
              <a:gd name="connsiteY19" fmla="*/ 384058 h 894462"/>
              <a:gd name="connsiteX20" fmla="*/ 153924 w 928435"/>
              <a:gd name="connsiteY20" fmla="*/ 587903 h 894462"/>
              <a:gd name="connsiteX21" fmla="*/ 159893 w 928435"/>
              <a:gd name="connsiteY21" fmla="*/ 626531 h 894462"/>
              <a:gd name="connsiteX22" fmla="*/ 58761 w 928435"/>
              <a:gd name="connsiteY22" fmla="*/ 885507 h 894462"/>
              <a:gd name="connsiteX23" fmla="*/ 35233 w 928435"/>
              <a:gd name="connsiteY23" fmla="*/ 894462 h 8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435" h="894462">
                <a:moveTo>
                  <a:pt x="35233" y="894462"/>
                </a:moveTo>
                <a:cubicBezTo>
                  <a:pt x="25174" y="894493"/>
                  <a:pt x="15586" y="890211"/>
                  <a:pt x="8897" y="882698"/>
                </a:cubicBezTo>
                <a:cubicBezTo>
                  <a:pt x="-4005" y="868218"/>
                  <a:pt x="-2723" y="846020"/>
                  <a:pt x="11757" y="833120"/>
                </a:cubicBezTo>
                <a:cubicBezTo>
                  <a:pt x="11799" y="833083"/>
                  <a:pt x="11839" y="833047"/>
                  <a:pt x="11881" y="833010"/>
                </a:cubicBezTo>
                <a:cubicBezTo>
                  <a:pt x="55249" y="794558"/>
                  <a:pt x="103884" y="729419"/>
                  <a:pt x="90189" y="636890"/>
                </a:cubicBezTo>
                <a:cubicBezTo>
                  <a:pt x="88258" y="624248"/>
                  <a:pt x="86151" y="611431"/>
                  <a:pt x="84219" y="598789"/>
                </a:cubicBezTo>
                <a:cubicBezTo>
                  <a:pt x="69991" y="526544"/>
                  <a:pt x="64098" y="452905"/>
                  <a:pt x="66662" y="379317"/>
                </a:cubicBezTo>
                <a:lnTo>
                  <a:pt x="66662" y="376859"/>
                </a:lnTo>
                <a:cubicBezTo>
                  <a:pt x="81565" y="154329"/>
                  <a:pt x="274043" y="-13985"/>
                  <a:pt x="496572" y="918"/>
                </a:cubicBezTo>
                <a:cubicBezTo>
                  <a:pt x="496716" y="929"/>
                  <a:pt x="496858" y="937"/>
                  <a:pt x="497002" y="948"/>
                </a:cubicBezTo>
                <a:cubicBezTo>
                  <a:pt x="702252" y="14643"/>
                  <a:pt x="870807" y="183373"/>
                  <a:pt x="873791" y="376859"/>
                </a:cubicBezTo>
                <a:cubicBezTo>
                  <a:pt x="875056" y="412080"/>
                  <a:pt x="890966" y="445175"/>
                  <a:pt x="917686" y="468160"/>
                </a:cubicBezTo>
                <a:cubicBezTo>
                  <a:pt x="931597" y="481565"/>
                  <a:pt x="932067" y="503688"/>
                  <a:pt x="918739" y="517672"/>
                </a:cubicBezTo>
                <a:cubicBezTo>
                  <a:pt x="905381" y="531733"/>
                  <a:pt x="883155" y="532302"/>
                  <a:pt x="869095" y="518944"/>
                </a:cubicBezTo>
                <a:cubicBezTo>
                  <a:pt x="869081" y="518930"/>
                  <a:pt x="869065" y="518916"/>
                  <a:pt x="869051" y="518902"/>
                </a:cubicBezTo>
                <a:cubicBezTo>
                  <a:pt x="828963" y="482982"/>
                  <a:pt x="805304" y="432236"/>
                  <a:pt x="803560" y="378440"/>
                </a:cubicBezTo>
                <a:cubicBezTo>
                  <a:pt x="801805" y="220420"/>
                  <a:pt x="663098" y="83294"/>
                  <a:pt x="493139" y="71881"/>
                </a:cubicBezTo>
                <a:cubicBezTo>
                  <a:pt x="309375" y="58643"/>
                  <a:pt x="149673" y="196880"/>
                  <a:pt x="136433" y="380645"/>
                </a:cubicBezTo>
                <a:cubicBezTo>
                  <a:pt x="136410" y="380963"/>
                  <a:pt x="136389" y="381282"/>
                  <a:pt x="136366" y="381600"/>
                </a:cubicBezTo>
                <a:lnTo>
                  <a:pt x="136366" y="384058"/>
                </a:lnTo>
                <a:cubicBezTo>
                  <a:pt x="134424" y="452454"/>
                  <a:pt x="140316" y="520847"/>
                  <a:pt x="153924" y="587903"/>
                </a:cubicBezTo>
                <a:cubicBezTo>
                  <a:pt x="156031" y="600721"/>
                  <a:pt x="157962" y="613538"/>
                  <a:pt x="159893" y="626531"/>
                </a:cubicBezTo>
                <a:cubicBezTo>
                  <a:pt x="179382" y="756633"/>
                  <a:pt x="104937" y="844598"/>
                  <a:pt x="58761" y="885507"/>
                </a:cubicBezTo>
                <a:cubicBezTo>
                  <a:pt x="52294" y="891298"/>
                  <a:pt x="43912" y="894488"/>
                  <a:pt x="35233" y="89446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E995B75-BCE6-75A3-1C2B-973E2DE8C914}"/>
              </a:ext>
            </a:extLst>
          </p:cNvPr>
          <p:cNvSpPr/>
          <p:nvPr/>
        </p:nvSpPr>
        <p:spPr>
          <a:xfrm>
            <a:off x="6848369" y="5229397"/>
            <a:ext cx="784710" cy="270586"/>
          </a:xfrm>
          <a:custGeom>
            <a:avLst/>
            <a:gdLst>
              <a:gd name="connsiteX0" fmla="*/ 749952 w 784710"/>
              <a:gd name="connsiteY0" fmla="*/ 270587 h 270586"/>
              <a:gd name="connsiteX1" fmla="*/ 721684 w 784710"/>
              <a:gd name="connsiteY1" fmla="*/ 256365 h 270586"/>
              <a:gd name="connsiteX2" fmla="*/ 379308 w 784710"/>
              <a:gd name="connsiteY2" fmla="*/ 71306 h 270586"/>
              <a:gd name="connsiteX3" fmla="*/ 59406 w 784710"/>
              <a:gd name="connsiteY3" fmla="*/ 173492 h 270586"/>
              <a:gd name="connsiteX4" fmla="*/ 9756 w 784710"/>
              <a:gd name="connsiteY4" fmla="*/ 172423 h 270586"/>
              <a:gd name="connsiteX5" fmla="*/ 10825 w 784710"/>
              <a:gd name="connsiteY5" fmla="*/ 122773 h 270586"/>
              <a:gd name="connsiteX6" fmla="*/ 15160 w 784710"/>
              <a:gd name="connsiteY6" fmla="*/ 119239 h 270586"/>
              <a:gd name="connsiteX7" fmla="*/ 383873 w 784710"/>
              <a:gd name="connsiteY7" fmla="*/ 1251 h 270586"/>
              <a:gd name="connsiteX8" fmla="*/ 778220 w 784710"/>
              <a:gd name="connsiteY8" fmla="*/ 214578 h 270586"/>
              <a:gd name="connsiteX9" fmla="*/ 770144 w 784710"/>
              <a:gd name="connsiteY9" fmla="*/ 263388 h 270586"/>
              <a:gd name="connsiteX10" fmla="*/ 749952 w 784710"/>
              <a:gd name="connsiteY10" fmla="*/ 270587 h 2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710" h="270586">
                <a:moveTo>
                  <a:pt x="749952" y="270587"/>
                </a:moveTo>
                <a:cubicBezTo>
                  <a:pt x="738807" y="270601"/>
                  <a:pt x="728316" y="265323"/>
                  <a:pt x="721684" y="256365"/>
                </a:cubicBezTo>
                <a:cubicBezTo>
                  <a:pt x="640413" y="147229"/>
                  <a:pt x="515131" y="79513"/>
                  <a:pt x="379308" y="71306"/>
                </a:cubicBezTo>
                <a:cubicBezTo>
                  <a:pt x="263546" y="63340"/>
                  <a:pt x="149114" y="99894"/>
                  <a:pt x="59406" y="173492"/>
                </a:cubicBezTo>
                <a:cubicBezTo>
                  <a:pt x="45400" y="186908"/>
                  <a:pt x="23172" y="186429"/>
                  <a:pt x="9756" y="172423"/>
                </a:cubicBezTo>
                <a:cubicBezTo>
                  <a:pt x="-3658" y="158417"/>
                  <a:pt x="-3181" y="136189"/>
                  <a:pt x="10825" y="122773"/>
                </a:cubicBezTo>
                <a:cubicBezTo>
                  <a:pt x="12174" y="121483"/>
                  <a:pt x="13624" y="120299"/>
                  <a:pt x="15160" y="119239"/>
                </a:cubicBezTo>
                <a:cubicBezTo>
                  <a:pt x="118468" y="34231"/>
                  <a:pt x="250406" y="-7990"/>
                  <a:pt x="383873" y="1251"/>
                </a:cubicBezTo>
                <a:cubicBezTo>
                  <a:pt x="540311" y="10864"/>
                  <a:pt x="684569" y="88901"/>
                  <a:pt x="778220" y="214578"/>
                </a:cubicBezTo>
                <a:cubicBezTo>
                  <a:pt x="789392" y="230304"/>
                  <a:pt x="785786" y="252098"/>
                  <a:pt x="770144" y="263388"/>
                </a:cubicBezTo>
                <a:cubicBezTo>
                  <a:pt x="764328" y="267834"/>
                  <a:pt x="757268" y="270350"/>
                  <a:pt x="749952" y="27058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9A96DB7-E744-7A18-E649-DC92EBAE13D9}"/>
              </a:ext>
            </a:extLst>
          </p:cNvPr>
          <p:cNvSpPr/>
          <p:nvPr/>
        </p:nvSpPr>
        <p:spPr>
          <a:xfrm>
            <a:off x="6593396" y="5106517"/>
            <a:ext cx="883281" cy="451583"/>
          </a:xfrm>
          <a:custGeom>
            <a:avLst/>
            <a:gdLst>
              <a:gd name="connsiteX0" fmla="*/ 34859 w 883281"/>
              <a:gd name="connsiteY0" fmla="*/ 451583 h 451583"/>
              <a:gd name="connsiteX1" fmla="*/ 21691 w 883281"/>
              <a:gd name="connsiteY1" fmla="*/ 448949 h 451583"/>
              <a:gd name="connsiteX2" fmla="*/ 2377 w 883281"/>
              <a:gd name="connsiteY2" fmla="*/ 403826 h 451583"/>
              <a:gd name="connsiteX3" fmla="*/ 647098 w 883281"/>
              <a:gd name="connsiteY3" fmla="*/ 1402 h 451583"/>
              <a:gd name="connsiteX4" fmla="*/ 860600 w 883281"/>
              <a:gd name="connsiteY4" fmla="*/ 52671 h 451583"/>
              <a:gd name="connsiteX5" fmla="*/ 880993 w 883281"/>
              <a:gd name="connsiteY5" fmla="*/ 97951 h 451583"/>
              <a:gd name="connsiteX6" fmla="*/ 835714 w 883281"/>
              <a:gd name="connsiteY6" fmla="*/ 118346 h 451583"/>
              <a:gd name="connsiteX7" fmla="*/ 833210 w 883281"/>
              <a:gd name="connsiteY7" fmla="*/ 117283 h 451583"/>
              <a:gd name="connsiteX8" fmla="*/ 642533 w 883281"/>
              <a:gd name="connsiteY8" fmla="*/ 72160 h 451583"/>
              <a:gd name="connsiteX9" fmla="*/ 67341 w 883281"/>
              <a:gd name="connsiteY9" fmla="*/ 430338 h 451583"/>
              <a:gd name="connsiteX10" fmla="*/ 34859 w 883281"/>
              <a:gd name="connsiteY10" fmla="*/ 451583 h 4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281" h="451583">
                <a:moveTo>
                  <a:pt x="34859" y="451583"/>
                </a:moveTo>
                <a:cubicBezTo>
                  <a:pt x="30342" y="451560"/>
                  <a:pt x="25870" y="450666"/>
                  <a:pt x="21691" y="448949"/>
                </a:cubicBezTo>
                <a:cubicBezTo>
                  <a:pt x="4065" y="441652"/>
                  <a:pt x="-4511" y="421615"/>
                  <a:pt x="2377" y="403826"/>
                </a:cubicBezTo>
                <a:cubicBezTo>
                  <a:pt x="108521" y="145112"/>
                  <a:pt x="368056" y="-16884"/>
                  <a:pt x="647098" y="1402"/>
                </a:cubicBezTo>
                <a:cubicBezTo>
                  <a:pt x="720625" y="6473"/>
                  <a:pt x="792787" y="23802"/>
                  <a:pt x="860600" y="52671"/>
                </a:cubicBezTo>
                <a:cubicBezTo>
                  <a:pt x="878736" y="59543"/>
                  <a:pt x="887866" y="79815"/>
                  <a:pt x="880993" y="97951"/>
                </a:cubicBezTo>
                <a:cubicBezTo>
                  <a:pt x="874123" y="116086"/>
                  <a:pt x="853849" y="125218"/>
                  <a:pt x="835714" y="118346"/>
                </a:cubicBezTo>
                <a:cubicBezTo>
                  <a:pt x="834866" y="118024"/>
                  <a:pt x="834030" y="117670"/>
                  <a:pt x="833210" y="117283"/>
                </a:cubicBezTo>
                <a:cubicBezTo>
                  <a:pt x="772597" y="91761"/>
                  <a:pt x="708157" y="76513"/>
                  <a:pt x="642533" y="72160"/>
                </a:cubicBezTo>
                <a:cubicBezTo>
                  <a:pt x="393696" y="55313"/>
                  <a:pt x="161998" y="199592"/>
                  <a:pt x="67341" y="430338"/>
                </a:cubicBezTo>
                <a:cubicBezTo>
                  <a:pt x="61766" y="443303"/>
                  <a:pt x="48972" y="451673"/>
                  <a:pt x="34859" y="451583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D76E6A6-74A1-BC68-728A-F1FCFC93E8A4}"/>
              </a:ext>
            </a:extLst>
          </p:cNvPr>
          <p:cNvSpPr/>
          <p:nvPr/>
        </p:nvSpPr>
        <p:spPr>
          <a:xfrm>
            <a:off x="6777798" y="4983611"/>
            <a:ext cx="503775" cy="177881"/>
          </a:xfrm>
          <a:custGeom>
            <a:avLst/>
            <a:gdLst>
              <a:gd name="connsiteX0" fmla="*/ 35341 w 503775"/>
              <a:gd name="connsiteY0" fmla="*/ 177860 h 177881"/>
              <a:gd name="connsiteX1" fmla="*/ 1 w 503775"/>
              <a:gd name="connsiteY1" fmla="*/ 142971 h 177881"/>
              <a:gd name="connsiteX2" fmla="*/ 16905 w 503775"/>
              <a:gd name="connsiteY2" fmla="*/ 112721 h 177881"/>
              <a:gd name="connsiteX3" fmla="*/ 412481 w 503775"/>
              <a:gd name="connsiteY3" fmla="*/ 0 h 177881"/>
              <a:gd name="connsiteX4" fmla="*/ 470949 w 503775"/>
              <a:gd name="connsiteY4" fmla="*/ 1756 h 177881"/>
              <a:gd name="connsiteX5" fmla="*/ 503694 w 503775"/>
              <a:gd name="connsiteY5" fmla="*/ 39242 h 177881"/>
              <a:gd name="connsiteX6" fmla="*/ 466208 w 503775"/>
              <a:gd name="connsiteY6" fmla="*/ 71987 h 177881"/>
              <a:gd name="connsiteX7" fmla="*/ 413535 w 503775"/>
              <a:gd name="connsiteY7" fmla="*/ 70407 h 177881"/>
              <a:gd name="connsiteX8" fmla="*/ 54128 w 503775"/>
              <a:gd name="connsiteY8" fmla="*/ 172768 h 177881"/>
              <a:gd name="connsiteX9" fmla="*/ 35341 w 503775"/>
              <a:gd name="connsiteY9" fmla="*/ 177860 h 17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775" h="177881">
                <a:moveTo>
                  <a:pt x="35341" y="177860"/>
                </a:moveTo>
                <a:cubicBezTo>
                  <a:pt x="15948" y="177985"/>
                  <a:pt x="125" y="162364"/>
                  <a:pt x="1" y="142971"/>
                </a:cubicBezTo>
                <a:cubicBezTo>
                  <a:pt x="-78" y="130616"/>
                  <a:pt x="6341" y="119128"/>
                  <a:pt x="16905" y="112721"/>
                </a:cubicBezTo>
                <a:cubicBezTo>
                  <a:pt x="136087" y="39935"/>
                  <a:pt x="272836" y="968"/>
                  <a:pt x="412481" y="0"/>
                </a:cubicBezTo>
                <a:cubicBezTo>
                  <a:pt x="431619" y="0"/>
                  <a:pt x="451460" y="0"/>
                  <a:pt x="470949" y="1756"/>
                </a:cubicBezTo>
                <a:cubicBezTo>
                  <a:pt x="490343" y="3065"/>
                  <a:pt x="505004" y="19848"/>
                  <a:pt x="503694" y="39242"/>
                </a:cubicBezTo>
                <a:cubicBezTo>
                  <a:pt x="502384" y="58636"/>
                  <a:pt x="485602" y="73297"/>
                  <a:pt x="466208" y="71987"/>
                </a:cubicBezTo>
                <a:cubicBezTo>
                  <a:pt x="448650" y="70758"/>
                  <a:pt x="431093" y="70231"/>
                  <a:pt x="413535" y="70407"/>
                </a:cubicBezTo>
                <a:cubicBezTo>
                  <a:pt x="286659" y="71249"/>
                  <a:pt x="162408" y="106637"/>
                  <a:pt x="54128" y="172768"/>
                </a:cubicBezTo>
                <a:cubicBezTo>
                  <a:pt x="48523" y="176325"/>
                  <a:pt x="41974" y="178101"/>
                  <a:pt x="35341" y="177860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979DF0F1-F8D6-D030-9EC2-B17C1C604489}"/>
              </a:ext>
            </a:extLst>
          </p:cNvPr>
          <p:cNvSpPr/>
          <p:nvPr/>
        </p:nvSpPr>
        <p:spPr>
          <a:xfrm>
            <a:off x="6614390" y="5422070"/>
            <a:ext cx="226935" cy="705078"/>
          </a:xfrm>
          <a:custGeom>
            <a:avLst/>
            <a:gdLst>
              <a:gd name="connsiteX0" fmla="*/ 35110 w 226935"/>
              <a:gd name="connsiteY0" fmla="*/ 705077 h 705078"/>
              <a:gd name="connsiteX1" fmla="*/ 0 w 226935"/>
              <a:gd name="connsiteY1" fmla="*/ 669957 h 705078"/>
              <a:gd name="connsiteX2" fmla="*/ 15270 w 226935"/>
              <a:gd name="connsiteY2" fmla="*/ 640992 h 705078"/>
              <a:gd name="connsiteX3" fmla="*/ 71104 w 226935"/>
              <a:gd name="connsiteY3" fmla="*/ 519668 h 705078"/>
              <a:gd name="connsiteX4" fmla="*/ 66363 w 226935"/>
              <a:gd name="connsiteY4" fmla="*/ 479109 h 705078"/>
              <a:gd name="connsiteX5" fmla="*/ 57057 w 226935"/>
              <a:gd name="connsiteY5" fmla="*/ 300898 h 705078"/>
              <a:gd name="connsiteX6" fmla="*/ 57057 w 226935"/>
              <a:gd name="connsiteY6" fmla="*/ 298967 h 705078"/>
              <a:gd name="connsiteX7" fmla="*/ 162404 w 226935"/>
              <a:gd name="connsiteY7" fmla="*/ 15936 h 705078"/>
              <a:gd name="connsiteX8" fmla="*/ 211000 w 226935"/>
              <a:gd name="connsiteY8" fmla="*/ 5708 h 705078"/>
              <a:gd name="connsiteX9" fmla="*/ 221228 w 226935"/>
              <a:gd name="connsiteY9" fmla="*/ 54305 h 705078"/>
              <a:gd name="connsiteX10" fmla="*/ 218238 w 226935"/>
              <a:gd name="connsiteY10" fmla="*/ 58250 h 705078"/>
              <a:gd name="connsiteX11" fmla="*/ 127113 w 226935"/>
              <a:gd name="connsiteY11" fmla="*/ 304058 h 705078"/>
              <a:gd name="connsiteX12" fmla="*/ 127113 w 226935"/>
              <a:gd name="connsiteY12" fmla="*/ 305814 h 705078"/>
              <a:gd name="connsiteX13" fmla="*/ 136067 w 226935"/>
              <a:gd name="connsiteY13" fmla="*/ 471208 h 705078"/>
              <a:gd name="connsiteX14" fmla="*/ 140808 w 226935"/>
              <a:gd name="connsiteY14" fmla="*/ 512644 h 705078"/>
              <a:gd name="connsiteX15" fmla="*/ 54950 w 226935"/>
              <a:gd name="connsiteY15" fmla="*/ 699108 h 705078"/>
              <a:gd name="connsiteX16" fmla="*/ 35110 w 226935"/>
              <a:gd name="connsiteY16" fmla="*/ 705077 h 70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935" h="705078">
                <a:moveTo>
                  <a:pt x="35110" y="705077"/>
                </a:moveTo>
                <a:cubicBezTo>
                  <a:pt x="15716" y="705076"/>
                  <a:pt x="-4" y="689351"/>
                  <a:pt x="0" y="669957"/>
                </a:cubicBezTo>
                <a:cubicBezTo>
                  <a:pt x="2" y="658374"/>
                  <a:pt x="5713" y="647537"/>
                  <a:pt x="15270" y="640992"/>
                </a:cubicBezTo>
                <a:cubicBezTo>
                  <a:pt x="53897" y="614304"/>
                  <a:pt x="78653" y="591654"/>
                  <a:pt x="71104" y="519668"/>
                </a:cubicBezTo>
                <a:cubicBezTo>
                  <a:pt x="69699" y="506324"/>
                  <a:pt x="67943" y="492804"/>
                  <a:pt x="66363" y="479109"/>
                </a:cubicBezTo>
                <a:cubicBezTo>
                  <a:pt x="57377" y="420159"/>
                  <a:pt x="54259" y="360463"/>
                  <a:pt x="57057" y="300898"/>
                </a:cubicBezTo>
                <a:lnTo>
                  <a:pt x="57057" y="298967"/>
                </a:lnTo>
                <a:cubicBezTo>
                  <a:pt x="63642" y="196331"/>
                  <a:pt x="100279" y="97899"/>
                  <a:pt x="162404" y="15936"/>
                </a:cubicBezTo>
                <a:cubicBezTo>
                  <a:pt x="172998" y="-309"/>
                  <a:pt x="194756" y="-4888"/>
                  <a:pt x="211000" y="5708"/>
                </a:cubicBezTo>
                <a:cubicBezTo>
                  <a:pt x="227245" y="16303"/>
                  <a:pt x="231824" y="38060"/>
                  <a:pt x="221228" y="54305"/>
                </a:cubicBezTo>
                <a:cubicBezTo>
                  <a:pt x="220325" y="55688"/>
                  <a:pt x="219326" y="57007"/>
                  <a:pt x="218238" y="58250"/>
                </a:cubicBezTo>
                <a:cubicBezTo>
                  <a:pt x="164391" y="129464"/>
                  <a:pt x="132700" y="214953"/>
                  <a:pt x="127113" y="304058"/>
                </a:cubicBezTo>
                <a:lnTo>
                  <a:pt x="127113" y="305814"/>
                </a:lnTo>
                <a:cubicBezTo>
                  <a:pt x="124811" y="361105"/>
                  <a:pt x="127810" y="416489"/>
                  <a:pt x="136067" y="471208"/>
                </a:cubicBezTo>
                <a:cubicBezTo>
                  <a:pt x="137823" y="485079"/>
                  <a:pt x="139403" y="498949"/>
                  <a:pt x="140808" y="512644"/>
                </a:cubicBezTo>
                <a:cubicBezTo>
                  <a:pt x="152572" y="622380"/>
                  <a:pt x="102708" y="666450"/>
                  <a:pt x="54950" y="699108"/>
                </a:cubicBezTo>
                <a:cubicBezTo>
                  <a:pt x="49088" y="703048"/>
                  <a:pt x="42174" y="705128"/>
                  <a:pt x="35110" y="70507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DF5FD5-AD96-8C46-9469-54497E60E01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0404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CFD08B-1E2B-FEA8-8E24-96DFFD723E79}"/>
              </a:ext>
            </a:extLst>
          </p:cNvPr>
          <p:cNvGrpSpPr/>
          <p:nvPr/>
        </p:nvGrpSpPr>
        <p:grpSpPr>
          <a:xfrm>
            <a:off x="2249424" y="-9173497"/>
            <a:ext cx="7406640" cy="11395489"/>
            <a:chOff x="2249424" y="-9173497"/>
            <a:chExt cx="7406640" cy="1139548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AF60AFF0-5875-78A2-57AB-44D13B6BD910}"/>
                </a:ext>
              </a:extLst>
            </p:cNvPr>
            <p:cNvSpPr>
              <a:spLocks/>
            </p:cNvSpPr>
            <p:nvPr/>
          </p:nvSpPr>
          <p:spPr>
            <a:xfrm>
              <a:off x="2249424" y="-9173497"/>
              <a:ext cx="7406640" cy="11395489"/>
            </a:xfrm>
            <a:prstGeom prst="roundRect">
              <a:avLst>
                <a:gd name="adj" fmla="val 2663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F178722-686D-8D59-B06E-D4999283A07A}"/>
                </a:ext>
              </a:extLst>
            </p:cNvPr>
            <p:cNvSpPr/>
            <p:nvPr/>
          </p:nvSpPr>
          <p:spPr>
            <a:xfrm>
              <a:off x="5240732" y="331042"/>
              <a:ext cx="1352092" cy="1775764"/>
            </a:xfrm>
            <a:prstGeom prst="ellipse">
              <a:avLst/>
            </a:prstGeom>
            <a:gradFill flip="none" rotWithShape="1">
              <a:gsLst>
                <a:gs pos="82000">
                  <a:srgbClr val="141414"/>
                </a:gs>
                <a:gs pos="0">
                  <a:schemeClr val="tx1"/>
                </a:gs>
                <a:gs pos="100000">
                  <a:schemeClr val="bg2">
                    <a:lumMod val="2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7" name="Graphic 6" descr="Fingerprint outline">
              <a:extLst>
                <a:ext uri="{FF2B5EF4-FFF2-40B4-BE49-F238E27FC236}">
                  <a16:creationId xmlns:a16="http://schemas.microsoft.com/office/drawing/2014/main" id="{4B1DB0C4-F787-1C0E-1968-F9B04B66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9972" y="376152"/>
              <a:ext cx="1685544" cy="1685544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21AF288A-2D0E-9368-AFAB-75CE03B080F0}"/>
              </a:ext>
            </a:extLst>
          </p:cNvPr>
          <p:cNvSpPr txBox="1"/>
          <p:nvPr/>
        </p:nvSpPr>
        <p:spPr>
          <a:xfrm>
            <a:off x="3263900" y="1403116"/>
            <a:ext cx="5415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97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Welcome</a:t>
            </a:r>
          </a:p>
          <a:p>
            <a:pPr algn="ctr"/>
            <a:endParaRPr lang="en-US" sz="88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97000">
                    <a:schemeClr val="accent5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  <a:p>
            <a:pPr algn="ctr"/>
            <a:r>
              <a:rPr lang="en-US" sz="88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97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Daniel</a:t>
            </a:r>
            <a:endParaRPr lang="cs-CZ" sz="88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97000">
                    <a:schemeClr val="accent5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769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decel="9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27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39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decel="9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49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53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57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6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65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69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73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7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81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decel="9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91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95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99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03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07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11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15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19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23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1.0844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The security guide to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Nápravník</dc:creator>
  <cp:lastModifiedBy>David Nápravník</cp:lastModifiedBy>
  <cp:revision>24</cp:revision>
  <dcterms:created xsi:type="dcterms:W3CDTF">2024-10-29T18:43:38Z</dcterms:created>
  <dcterms:modified xsi:type="dcterms:W3CDTF">2024-11-03T14:35:33Z</dcterms:modified>
</cp:coreProperties>
</file>