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FF2F2F"/>
    <a:srgbClr val="404040"/>
    <a:srgbClr val="273541"/>
    <a:srgbClr val="7E97AE"/>
    <a:srgbClr val="758CA3"/>
    <a:srgbClr val="AAB8C6"/>
    <a:srgbClr val="5D7A95"/>
    <a:srgbClr val="42596E"/>
    <a:srgbClr val="E59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5F0-495F-B57A-FC65112EE4BA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5F0-495F-B57A-FC65112EE4BA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F0-495F-B57A-FC65112EE4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6F6-4CF2-9B32-5C0467580E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6F6-4CF2-9B32-5C0467580E16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F6-4CF2-9B32-5C0467580E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34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48 102 24575,'-2'1'0,"1"0"0,-1 0 0,0 1 0,0-1 0,1 1 0,-1-1 0,0 1 0,1 0 0,-1-1 0,1 1 0,0 0 0,0 0 0,0 0 0,-1 1 0,2-1 0,-1 0 0,0 0 0,0 1 0,1-1 0,-1 0 0,1 1 0,-1-1 0,1 1 0,0-1 0,0 3 0,-7 66 0,7-67 0,0 0 0,0 0 0,1 0 0,-1 0 0,1 0 0,0 0 0,0 0 0,0-1 0,0 1 0,1 0 0,-1-1 0,1 1 0,0-1 0,0 0 0,0 0 0,0 0 0,0 0 0,1 0 0,-1 0 0,1-1 0,0 1 0,-1-1 0,1 0 0,0 0 0,0 0 0,6 2 0,7 3 0,0-1 0,1 0 0,0-2 0,20 2 0,-13-1 0,-22-5 0,1 0 0,0-1 0,0 1 0,-1 0 0,1-1 0,0 0 0,0 0 0,-1 0 0,1 0 0,-1 0 0,1-1 0,-1 1 0,1-1 0,-1 0 0,0 0 0,0 0 0,0 0 0,0 0 0,0-1 0,0 1 0,0-1 0,0 1 0,-1-1 0,1 0 0,-1 0 0,0 0 0,0 0 0,0 0 0,0 0 0,1-6 0,2-3 0,-1 0 0,-1 0 0,0 0 0,0 0 0,-1 0 0,-1-1 0,0-17 0,-1 23 0,-1 0 0,0 0 0,0 0 0,-1 1 0,0-1 0,0 1 0,0-1 0,-1 1 0,1 0 0,-1 1 0,0-1 0,-10-9 0,4 4 0,-1 0 0,0 1 0,-1 0 0,-21-13 0,25 19-91,-1 2 0,1-1 0,-1 2 0,0-1 0,1 1 0,-1 1 0,0-1 0,1 2 0,-1 0 0,0 0 0,1 1 0,-1 0 0,1 0 0,-10 5 0,10-2-6735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47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26 24575,'-9'1'0,"1"0"0,-1 0 0,1 1 0,-1 0 0,1 1 0,-13 6 0,19-8 0,0 0 0,-1-1 0,1 2 0,0-1 0,0 0 0,0 1 0,0-1 0,0 1 0,0-1 0,0 1 0,1 0 0,-1 0 0,0 0 0,1 0 0,-1 1 0,1-1 0,0 0 0,0 1 0,0-1 0,0 1 0,0-1 0,0 1 0,0 0 0,1-1 0,-1 1 0,1 0 0,-1 0 0,1 4 0,4-2 0,-1 0 0,1 0 0,0 0 0,0 0 0,0-1 0,1 0 0,-1 0 0,1-1 0,0 1 0,0-1 0,0 0 0,0-1 0,6 2 0,22 18 0,-31-21 0,11 11 0,0 0 0,1-2 0,1 0 0,-1 0 0,21 8 0,-31-16 0,-1-1 0,1 0 0,-1 0 0,1 0 0,0 0 0,-1-1 0,1 0 0,-1 0 0,1 0 0,0 0 0,-1-1 0,1 0 0,-1 0 0,1 0 0,-1 0 0,1 0 0,-1-1 0,0 0 0,1 0 0,-1 0 0,0 0 0,0-1 0,0 1 0,-1-1 0,1 0 0,0 0 0,-1 0 0,0 0 0,1-1 0,2-5 0,-2 3 0,-1 0 0,0 0 0,0 0 0,-1 0 0,1-1 0,-1 1 0,0 0 0,0-1 0,-1 1 0,0-1 0,0 1 0,0-1 0,-1 1 0,1-1 0,-1 1 0,-1 0 0,1-1 0,-1 1 0,0 0 0,0 0 0,0 0 0,-1 1 0,0-1 0,0 1 0,0-1 0,0 1 0,-1 0 0,1 1 0,-1-1 0,0 1 0,-1 0 0,1 0 0,-1 0 0,1 0 0,-1 1 0,-5-2 0,0 2-124,0 1 0,0 0 0,0 1 0,-1 0 0,1 1 0,0 1-1,-1 0 1,1 0 0,0 1 0,-10 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27.8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1243 1134 24575,'-31'-29'0,"22"22"0,1 0 0,0-1 0,0 0 0,1 0 0,0-1 0,1 0 0,-11-18 0,-13-32 0,-3 1 0,-80-105 0,-103-90 0,190 224 0,-14-11 0,-1 2 0,-83-58 0,39 33 0,50 39 0,-2 1 0,-58-26 0,91 46 0,-163-81 0,83 52-1365,73 25-5461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28.7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836 895 24575,'-39'-35'0,"28"26"0,0 0 0,1-1 0,-14-16 0,-387-448 0,324 382 0,-119-115 0,178 181-1365,20 20-5461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29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0 713 24575,'6'-1'0,"0"0"0,0-1 0,0 1 0,0-1 0,0 0 0,9-5 0,13-4 0,282-85 0,-227 71 0,-14 4 0,112-49 0,45-18 0,-185 74 0,171-55 0,-179 58 0,52-10 0,9-2 0,173-48 0,-179 49 0,117-21 0,-89 18 0,-87 18 0,0 0 0,0 1 0,54-2 0,-5-2 0,-34 3 0,-25 4-273,0-1 0,-1-1 0,0-1 0,30-13 0,-38 14-6553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30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1141 24575,'2'-5'0,"1"-1"0,0 1 0,1 0 0,-1 0 0,1 0 0,0 0 0,0 1 0,0 0 0,1 0 0,0 0 0,7-5 0,-5 3 0,78-67 0,105-84 0,-154 128 0,39-40 0,14-12 0,30-32 0,34-36 0,-79 70 0,73-84 0,-118 127-455,2 2 0,59-50 0,-81 78-6371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31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1094 24575,'7'-2'0,"1"1"0,-1-1 0,0-1 0,0 1 0,-1-1 0,1 0 0,0-1 0,7-5 0,2 0 0,464-237-574,-52-11 574,-299 174 0,-39 22 0,135-120 0,-84 61 95,-53 26-981,-78 81-5940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32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1254 24575,'2'-4'0,"1"0"0,-1 0 0,1 1 0,0 0 0,0-1 0,0 1 0,0 0 0,1 1 0,0-1 0,-1 0 0,1 1 0,8-4 0,-10 5 0,462-229 0,-439 219 0,19-9 129,234-117-936,-194 89 807,-18 12 0,-2-3 0,80-63 0,-55 36 0,-60 46 0,0-1 0,35-34 0,54-75 737,-103 110-747,-1 0 1,-1-2-1,-1 1 0,0-1 0,8-25 0,7-50-77,-20 64-1191,-4 21-5548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32.7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1775 1205 24575,'-10'-3'0,"1"0"0,0 0 0,0-1 0,1 0 0,-1 0 0,1-1 0,-14-11 0,17 13 0,-200-150 0,177 132 0,-80-58 0,-34-27 0,6 9 0,82 57 0,-104-60 0,50 34 0,-65-32 0,3 1 0,60 28 0,-114-77 0,217 140 4,0-1 0,0-1-1,1 1 1,-1-1 0,-5-11-1,-5-5-1390,10 15-5439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33.3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463 1035 24575,'-2'-4'0,"-1"0"0,0 0 0,0 0 0,0 0 0,-1 1 0,1-1 0,-1 1 0,0 0 0,0 0 0,-6-3 0,-3-4 0,1-1 0,1 0 0,1-1 0,0 0 0,1 0 0,0-1 0,1 0 0,-12-24 0,3-6 0,-16-56 0,9 25 0,-13-59 0,17 54 0,-51-132 0,61 186 0,0 1 0,-24-39 0,-8-18 0,29 59-1365,6 14-5461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33.8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265 1092 24575,'-2'-11'0,"-1"0"0,0 0 0,-1 0 0,0 1 0,-1-1 0,0 1 0,-1 0 0,0 1 0,-9-13 0,-2-4 0,1-5 0,1-1 0,1-1 0,2 0 0,-9-38 0,2 6 0,0 8 0,8 28 0,1-1 0,2-1 0,-8-51 0,1-30 0,7 63 0,-2-90 0,10-1-1365,0 124-5461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34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990 2329 24575,'-9'-11'0,"1"0"0,0-1 0,0 1 0,1-2 0,-7-18 0,-10-16 0,-132-234 0,135 241 0,8 17 0,0 0 0,-27-34 0,29 41 0,1 0 0,0 0 0,-12-28 0,-21-35 0,-163-206 0,75 110 0,87 110 0,4-3 0,-43-96 0,64 123 0,10 24 0,1-2 0,1 1 0,1-1 0,0 0 0,1 0 0,-2-23 0,6 33 0,1-1 0,0 0 0,0 1 0,1-1 0,0 0 0,1 1 0,0-1 0,1 1 0,-1 0 0,2-1 0,-1 1 0,1 1 0,1-1 0,7-11 0,-2 6 0,47-61 0,-17 17 0,-22 30 0,21-31 0,82-93 0,-114 145 0,1 1 0,0-1 0,0 2 0,1-1 0,-1 1 0,1 1 0,15-6 0,71-20 0,-82 26 0,11-1 0,0 1 0,47-2 0,5 0 0,-6 1-1365,-55 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48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84 24575,'0'0'0,"0"0"0,0-1 0,0 1 0,0 0 0,0 0 0,-1-1 0,1 1 0,0 0 0,0 0 0,0-1 0,0 1 0,0 0 0,0 0 0,0 0 0,0-1 0,-1 1 0,1 0 0,0 0 0,0 0 0,0-1 0,0 1 0,-1 0 0,1 0 0,0 0 0,0 0 0,0 0 0,-1 0 0,1 0 0,0-1 0,0 1 0,0 0 0,-1 0 0,1 0 0,0 0 0,0 0 0,-1 0 0,1 0 0,0 0 0,0 0 0,0 0 0,-1 0 0,1 1 0,0-1 0,0 0 0,0 0 0,-1 0 0,1 0 0,0 0 0,0 0 0,-1 1 0,-17 10 0,-13 18 0,29-28 0,0 1 0,1 0 0,-1 0 0,1 1 0,-1-1 0,1 0 0,0 1 0,-1-1 0,1 1 0,0-1 0,1 1 0,-1-1 0,0 1 0,0 0 0,1 0 0,0-1 0,-1 1 0,1 0 0,0 0 0,0-1 0,0 1 0,1 0 0,-1 0 0,0 0 0,2 4 0,0-3 0,0 0 0,1 0 0,-1 0 0,1 0 0,0-1 0,-1 0 0,1 0 0,0 0 0,1 0 0,-1 0 0,0 0 0,1-1 0,-1 0 0,5 2 0,1 0 0,-1 0 0,0 0 0,1-1 0,-1-1 0,1 1 0,0-2 0,0 0 0,0 0 0,0 0 0,-1-2 0,1 1 0,0-1 0,16-4 0,-23 2 0,1 0 0,-1 1 0,1-1 0,-1 0 0,0 0 0,0 0 0,0-1 0,0 1 0,0-1 0,-1 1 0,1-1 0,-1 0 0,0 1 0,0-1 0,0 0 0,0 0 0,-1 0 0,1 0 0,-1 0 0,0 0 0,0 0 0,0 0 0,0 0 0,-2-8 0,1 3 0,1 0 0,-2 0 0,1 1 0,-1-1 0,0 0 0,0 0 0,-1 1 0,0 0 0,-1-1 0,-4-8 0,1 11-85,1 0 0,-1 0-1,0 1 1,0 1 0,0-1-1,0 1 1,-1 0 0,1 1-1,-1 0 1,0 1 0,0 0-1,0 0 1,0 1 0,0 0-1,-11 1 1,12 0-6741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35.8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805 2281 24575,'-1'-7'0,"0"0"0,-1 0 0,0 0 0,0 0 0,-1 0 0,0 1 0,0-1 0,0 1 0,-8-11 0,-13-29 0,0-42 0,20 67 0,-2 0 0,0 1 0,-1 0 0,-15-32 0,12 33 0,2 0 0,-11-34 0,-12-29 0,-73-151 0,-11 3 0,9-6 0,52 68 0,-3-70 0,41 168 0,-9-89 0,22 123 0,-2 1 0,-1 0 0,-2 1 0,-1-1 0,-20-49 0,-5-6 0,-1 20-1365,28 61-5461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05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24575,'69'56'0,"-14"-13"0,-35-27 0,0-2 0,43 24 0,-45-28 0,0 0 0,-1 1 0,0 1 0,0 1 0,19 19 0,-6-3 0,3 0 0,65 43 0,-69-52 0,41 31 0,192 122 0,-202-135 71,-40-24-789,41 21 0,-50-31-6108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06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24575,'8'1'0,"-1"0"0,0 0 0,0 1 0,0 0 0,0 0 0,0 0 0,-1 1 0,1 0 0,-1 1 0,0-1 0,6 5 0,65 54 0,-64-51 0,15 16 0,-1 0 0,-1 2 0,-2 1 0,-1 0 0,-1 2 0,26 52 0,28 53-215,6-3 0,182 226 0,-134-186 215,-41-51 0,-42-60-28,54 64 701,-9-6-2038,-85-113-5461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06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24575,'2'8'2,"-1"1"0,1-1-1,1 0 1,0 1 0,0-1 0,0 0-1,6 9 1,9 23-210,21 85-606,42 121 620,-62-200 203,1-1-1,2 0 1,35 50 0,-17-29-9,-2 1 0,28 75 0,54 96 0,15 11 174,-22-60 819,-78-125-916,-26-46-558,0-1 1,22 31-1,-22-38-6345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0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24575,'7'2'0,"0"1"0,-1-1 0,1 1 0,-1 0 0,1 1 0,-1-1 0,0 1 0,-1 1 0,9 6 0,1 1 0,35 26 0,-2 2 0,-1 3 0,-3 2 0,-1 1 0,46 67 0,43 62 0,-19-20-206,71 88-206,-19-21 412,-96-122 0,-65-94 3,21 27 304,31 61 1,-46-78-308,-1 1 0,-1 1 0,-1 0 0,0 0 0,-2 0 0,0 0 0,-1 1 0,0 0 0,-2 0 0,0 19 0,-2-3-1365,0-19-5461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07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1145 1 24575,'-1'10'0,"-1"-1"0,-1 1 0,1-1 0,-1 0 0,-1 0 0,-8 16 0,3-4 0,-60 121 0,-14 36 0,68-141 0,-3-2 0,-1 0 0,-1-1 0,-2-1 0,-2-1 0,-1-1 0,-46 45 0,35-39 0,-30 26 0,-9 1 0,57-45 0,-2-2 0,0 0 0,-1-2 0,-1 0 0,-40 20 0,-150 67 0,161-80-682,-73 22-1,109-39-6143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07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1766 1 24575,'-25'23'0,"-43"30"0,30-25 0,0 6 0,2 2 0,1 1 0,2 1 0,-33 50 0,-11 13 0,56-69 0,19-28 0,-1 1 0,0-1 0,1 1 0,-1-1 0,-1 0 0,1 0 0,-1-1 0,1 1 0,-8 5 0,-2 1 0,1 1 0,0 0 0,-12 15 0,-8 8 0,2-7 0,-1-1 0,-2-1 0,-46 26 0,6-6 0,-104 58 0,-108 40 0,60-34 0,59-34 0,80-41-1365,74-30-5461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07.9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1191 0 24575,'-1'1'0,"-1"-1"0,1 1 0,-1-1 0,1 1 0,0 0 0,0 0 0,-1-1 0,1 1 0,0 0 0,0 0 0,0 0 0,0 0 0,0 1 0,0-1 0,0 0 0,0 0 0,-1 3 0,-17 31 0,12-21 0,-58 87 0,-84 99 0,14 1 0,83-117 0,26-44 0,-160 237 0,133-207 0,-93 94 0,68-83 0,-15-16 0,69-50 0,1 0 0,0 2 0,-28 28 0,21-23-1365,22-16-5461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08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900 502 24575,'-1'-7'0,"-1"1"0,1 0 0,-1 0 0,-1 0 0,1 0 0,-1 0 0,0 0 0,0 1 0,-1-1 0,-8-9 0,-8-16 0,-38-70 0,45 77 0,0 0 0,-1 0 0,-2 2 0,0 0 0,-1 0 0,-2 2 0,0 0 0,-32-25 0,48 43 0,-5-6 0,-1 1 0,0 0 0,-1 1 0,0 0 0,0 1 0,0 0 0,0 0 0,-1 1 0,0 0 0,-19-3 0,22 5 0,1 1 0,-1 0 0,0 0 0,1 1 0,-1 0 0,1 0 0,-1 0 0,0 1 0,1 1 0,-1-1 0,1 1 0,0 0 0,0 1 0,0 0 0,0 0 0,0 0 0,0 1 0,-11 9 0,-27 18 0,12-9 0,1 1 0,1 2 0,1 1 0,-39 43 0,59-58 0,1 1 0,0 0 0,1 1 0,1 0 0,0 1 0,0-1 0,2 1 0,-1 1 0,2-1 0,0 1 0,1-1 0,0 1 0,1 0 0,0 28 0,3-39 0,0 0 0,1 1 0,0-1 0,-1 0 0,1 0 0,1 0 0,-1-1 0,1 1 0,-1 0 0,1-1 0,0 0 0,0 1 0,0-1 0,1 0 0,-1-1 0,5 4 0,22 22 0,-21-20 0,0 0 0,0-1 0,1 0 0,1-1 0,-1 1 0,1-2 0,0 0 0,0 0 0,1-1 0,14 4 0,29 12 0,-44-16 0,-1-1 0,1 0 0,0-1 0,-1 0 0,1-1 0,0 0 0,0 0 0,0-1 0,0-1 0,0 0 0,0 0 0,0-1 0,11-3 0,-6 0 0,0 0 0,-1-1 0,1 0 0,-1-1 0,0-1 0,-1-1 0,26-19 0,17-16 0,-35 27 0,0 0 0,-1-1 0,-1-1 0,28-35 0,-22 22 0,-19 25 0,-1 0 0,0-1 0,0 0 0,-1 0 0,0 0 0,0-1 0,-1 1 0,0-1 0,-1 0 0,5-19 0,9-64-1365,-15 79-5461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08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775 426 24575,'-1'-5'0,"-1"-1"0,1 1 0,-1 0 0,-1 0 0,1 0 0,-1 0 0,1 0 0,-2 0 0,1 1 0,-6-7 0,-11-20 0,11 15 0,0 0 0,-2 0 0,1 0 0,-2 2 0,-24-26 0,-76-53 0,88 74 0,5 6 0,0 0 0,-2 2 0,1 0 0,-1 1 0,-1 1 0,0 1 0,0 1 0,0 1 0,-1 1 0,0 1 0,0 1 0,0 1 0,0 1 0,-35 3 0,51-1 0,-1 0 0,0 1 0,1 0 0,0 0 0,-1 1 0,1 0 0,0 0 0,1 1 0,-1 0 0,0 0 0,1 0 0,0 1 0,0 0 0,1 0 0,-1 0 0,-4 7 0,7-9 0,1 0 0,0 1 0,0-1 0,0 0 0,1 1 0,-1-1 0,1 1 0,-1-1 0,1 1 0,0 0 0,1-1 0,-1 1 0,1 0 0,-1 0 0,1 0 0,0-1 0,1 1 0,-1 0 0,1 0 0,-1 0 0,1-1 0,0 1 0,1 0 0,-1-1 0,0 1 0,1-1 0,0 1 0,0-1 0,0 0 0,0 0 0,1 0 0,-1 0 0,4 3 0,5 3 0,1 0 0,0 0 0,0-1 0,0-1 0,1 0 0,19 7 0,26 15 0,5 9 0,2-3 0,112 43 0,-154-73 0,0-1 0,0 0 0,1-2 0,-1-1 0,1-1 0,45-6 0,-65 6-124,-1 0 0,0-1 0,1 0 0,-1 0 0,0 0 0,0 0-1,1 0 1,-1 0 0,0-1 0,3-2 0,2-3-6702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50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 24575,'-1'-1'0,"0"1"0,0 0 0,0 0 0,0 0 0,0 1 0,0-1 0,0 0 0,0 0 0,0 1 0,0-1 0,0 0 0,0 1 0,0-1 0,0 1 0,0 0 0,0-1 0,1 1 0,-1 0 0,0 0 0,0-1 0,1 1 0,-1 0 0,0 0 0,1 0 0,-1 0 0,0 1 0,-26 28 0,18-18 0,0 1 0,0 1 0,1 0 0,1 0 0,0 1 0,1-1 0,0 2 0,-5 23 0,8-28 0,0 0 0,1 1 0,0-1 0,0 1 0,1 0 0,1 0 0,-1 0 0,2-1 0,-1 1 0,1 0 0,1 0 0,4 19 0,-5-28 0,0 0 0,-1 1 0,1-1 0,0 0 0,0 0 0,1 0 0,-1 0 0,0-1 0,1 1 0,-1 0 0,1-1 0,0 1 0,0-1 0,0 0 0,0 1 0,0-1 0,0 0 0,1-1 0,-1 1 0,0 0 0,1-1 0,-1 1 0,1-1 0,0 0 0,-1 0 0,1 0 0,0-1 0,-1 1 0,1-1 0,0 0 0,0 0 0,0 0 0,-1 0 0,1 0 0,0-1 0,0 1 0,-1-1 0,1 0 0,0 0 0,-1 0 0,1 0 0,-1-1 0,1 1 0,-1-1 0,0 0 0,1 0 0,3-4 0,5-4 0,-1 0 0,0-1 0,0-1 0,-1 1 0,0-2 0,0 0 0,-1 0 0,8-19 0,-12 21 9,0 0 1,0 0-1,-1 0 0,0-1 0,-1 0 1,0 1-1,0-1 0,-1 0 0,-1 0 0,0 0 1,0 0-1,-2-12 0,1 19-60,0-1 0,0 1-1,0 0 1,0 0 0,-1 0 0,0 0 0,0 0-1,0 0 1,0 0 0,-1 1 0,1 0-1,-1-1 1,0 1 0,0 0 0,0 0 0,-1 1-1,1-1 1,-1 1 0,0 0 0,0 0 0,0 1-1,0-1 1,0 1 0,0 0 0,0 0 0,-1 1-1,1-1 1,-5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09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831 441 24575,'6'-5'0,"1"0"0,-1 1 0,0 0 0,1 0 0,0 0 0,8-2 0,29-18 0,-39 19 0,1 1 0,-1-2 0,0 1 0,-1-1 0,1 1 0,-1-1 0,0-1 0,0 1 0,-1 0 0,0-1 0,0 0 0,-1 0 0,3-11 0,-4 15 0,0-1 0,0 0 0,-1 1 0,0-1 0,1 0 0,-1 1 0,-1-1 0,1 0 0,0 1 0,-1-1 0,0 0 0,0 1 0,0-1 0,0 1 0,-1 0 0,1-1 0,-1 1 0,0 0 0,0 0 0,0 0 0,0 0 0,0 0 0,-1 0 0,1 1 0,-1-1 0,0 1 0,-6-4 0,-11-6 0,-28-18 0,-92-39 0,100 52 0,12 5 0,-1 1 0,0 2 0,-40-9 0,29 11 0,0 2 0,-49 0 0,71 5 0,0 2 0,1 0 0,-1 0 0,1 2 0,0 0 0,0 1 0,-26 11 0,29-9 0,1 0 0,0 0 0,1 1 0,0 1 0,0 0 0,1 0 0,0 1 0,1 1 0,0 0 0,0 0 0,1 1 0,1 0 0,-10 18 0,10-13 0,0 2 0,1-1 0,1 1 0,0 0 0,2 0 0,0 1 0,1 0 0,1-1 0,1 29 0,1-23 0,0-6 0,0 0 0,1 0 0,1 0 0,0-1 0,9 31 0,-9-44 0,0-1 0,0 1 0,0-1 0,0 1 0,1-1 0,0 0 0,0 0 0,0 0 0,1 0 0,-1-1 0,1 1 0,0-1 0,0 0 0,0 0 0,0 0 0,1-1 0,-1 1 0,1-1 0,-1 0 0,1 0 0,0-1 0,0 0 0,0 1 0,-1-2 0,1 1 0,7 0 0,-1-1 0,0 0 0,0-1 0,0 0 0,0-1 0,0 0 0,-1-1 0,1 0 0,-1-1 0,0 0 0,1 0 0,-2-1 0,1-1 0,9-6 0,-2 0 0,-1 0 0,-1 0 0,0-2 0,-1 0 0,0 0 0,17-25 0,-25 30-195,-1 0 0,1-1 0,-2 0 0,1 0 0,-1 0 0,4-19 0,-5 16-6631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0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180 321 24575,'0'-4'0,"-1"0"0,0 0 0,0 0 0,0 0 0,0 0 0,-1 0 0,1 0 0,-1 0 0,0 1 0,0-1 0,-6-6 0,-36-40 0,17 19 0,23 27 0,1-1 0,-1 0 0,1 0 0,-1 0 0,-1 0 0,1 1 0,-1-1 0,0 1 0,0 0 0,0 1 0,0-1 0,-1 1 0,-10-4 0,15 7 0,1 1 0,-1-1 0,0 1 0,0-1 0,0 1 0,1-1 0,-1 1 0,0 0 0,1 0 0,-1-1 0,1 1 0,-1 0 0,1 0 0,-1 0 0,1 0 0,-1-1 0,1 1 0,0 0 0,0 0 0,-1 0 0,1 0 0,0 0 0,0 0 0,0 0 0,0 0 0,0 0 0,0 0 0,0 0 0,1 1 0,-1 38 0,0-34 0,0 1 0,0 12 0,1 1 0,1-1 0,5 24 0,-5-36 0,0 0 0,1 0 0,0 0 0,0 0 0,0-1 0,1 1 0,0-1 0,0 0 0,1 0 0,0-1 0,10 10 0,11 7 0,46 28 0,2 2 0,101 66 0,-161-111 0,0 0 0,1-1 0,0-1 0,0 0 0,1-1 0,-1-1 0,1-1 0,-1 0 0,1 0 0,0-2 0,0 0 0,0-1 0,0 0 0,-1-2 0,1 0 0,-1 0 0,22-9 0,-12 4 0,0-2 0,-1-1 0,0-1 0,-1-1 0,0-1 0,-1-1 0,-1-1 0,-1 0 0,0-2 0,-1-1 0,-1 0 0,0-1 0,-2-1 0,18-29 0,-27 36 0,0 0 0,-2-1 0,1 0 0,-2-1 0,0 1 0,-1-1 0,-1 1 0,1-21 0,-2 26 0,-1-1 0,-1 1 0,0-1 0,0 0 0,-1 1 0,-1 0 0,1-1 0,-2 1 0,1 0 0,-1 0 0,-1 1 0,0-1 0,-7-9 0,3 9 0,0 1 0,-1 0 0,0 1 0,0 0 0,-1 1 0,-23-12 0,25 17-85,1-1 0,-1 2-1,1-1 1,-1 1 0,1 0-1,-1 1 1,0 0 0,0 1-1,1-1 1,-1 2 0,1-1-1,-1 1 1,1 0 0,-1 1-1,-13 6 1,7-2-6741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0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319 196 24575,'1'-23'0,"-1"10"0,0 1 0,0 0 0,-1 0 0,-4-17 0,4 25 0,0 0 0,-1 0 0,1 0 0,-1 1 0,0-1 0,0 0 0,-1 1 0,1-1 0,-1 1 0,1 0 0,-1 0 0,0 0 0,0 0 0,-1 1 0,1-1 0,-7-3 0,1 1 0,0 0 0,0 0 0,-1 1 0,0 1 0,0 0 0,0 0 0,0 1 0,0 0 0,0 0 0,-1 2 0,-12-1 0,18 1 0,0 1 0,0 0 0,0 0 0,0 0 0,0 0 0,0 1 0,0 0 0,0 0 0,1 0 0,-1 0 0,1 1 0,0 0 0,0 0 0,0 0 0,0 0 0,0 1 0,1-1 0,-1 1 0,1 0 0,0 0 0,0 0 0,0 1 0,1-1 0,-4 8 0,1 1 0,0-1 0,0 1 0,1 0 0,1 0 0,0 1 0,1-1 0,0 1 0,1-1 0,1 1 0,0-1 0,0 1 0,2-1 0,0 1 0,0-1 0,1 0 0,1 0 0,0 0 0,1 0 0,0-1 0,1 1 0,0-1 0,16 21 0,-8-13 0,2 0 0,0-1 0,1-1 0,1-1 0,0 0 0,31 21 0,-36-30 0,0 0 0,1-1 0,-1-1 0,1 0 0,1-1 0,-1 0 0,1-1 0,-1-1 0,1 0 0,0-1 0,29 0 0,-29-2 0,0-1 0,1 0 0,-1-1 0,0-1 0,0 0 0,0-1 0,0 0 0,-1-2 0,1 0 0,-1 0 0,-1-1 0,1-1 0,17-13 0,-1-1 0,-2 0 0,-1-2 0,0-1 0,37-46 0,-53 53-151,0-1-1,-2 0 0,0-1 0,-1 0 1,-1 0-1,-1-1 0,-1 0 1,3-28-1,-6 34-6674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1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567 105 24575,'-2'-2'0,"-1"1"0,1-1 0,0 0 0,-1 0 0,1 0 0,0 0 0,0-1 0,0 1 0,1-1 0,-1 1 0,-2-6 0,-11-12 0,7 14 0,-1 0 0,0 0 0,0 1 0,0 0 0,-1 1 0,1 0 0,-1 0 0,0 1 0,-1 0 0,1 1 0,-12-1 0,7 1 0,0 1 0,0 1 0,0 1 0,0 0 0,0 0 0,0 2 0,-16 4 0,11-1 0,1 1 0,0 1 0,1 1 0,0 0 0,0 1 0,-20 15 0,28-17 0,0 0 0,0 1 0,1 0 0,0 1 0,0-1 0,1 2 0,1-1 0,0 1 0,0 0 0,-10 23 0,15-27 0,0 0 0,0 0 0,1 0 0,0 0 0,0 1 0,1-1 0,-1 0 0,2 0 0,-1 1 0,1-1 0,0 0 0,0 0 0,1 0 0,0 0 0,0 0 0,1 0 0,0-1 0,4 7 0,0 0 0,1-1 0,1 0 0,0-1 0,0 0 0,2 0 0,-1-1 0,23 17 0,95 64 0,-111-79-105,1 0 0,0-1 0,1-1 0,0-1 0,0-1 0,1 0 0,1-2 0,-1 0 0,1-1 0,0-1 0,0-1 0,30 0 0,-35-2-6721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1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69 24575,'-9'51'0,"7"-45"0,0 1 0,1 0 0,0-1 0,0 1 0,0 10 0,1-14 0,1 0 0,-1 0 0,1 0 0,0 0 0,0 0 0,0-1 0,0 1 0,1 0 0,-1-1 0,1 1 0,-1-1 0,1 1 0,0-1 0,0 0 0,0 0 0,4 4 0,10 6 0,1-1 0,33 18 0,-3-2 0,-37-20 0,0-1 0,0 1 0,1-2 0,0 1 0,0-2 0,0 1 0,0-2 0,1 1 0,0-1 0,-1-1 0,1 0 0,16 0 0,-16-2 0,1 0 0,-1 0 0,0-2 0,0 1 0,0-1 0,0-1 0,0 0 0,-1-1 0,1 0 0,-1-1 0,0 0 0,0-1 0,11-8 0,-17 11 0,0 1 0,0-1 0,0-1 0,-1 1 0,0-1 0,1 1 0,-1-1 0,-1-1 0,1 1 0,0 0 0,-1-1 0,0 0 0,0 0 0,-1 0 0,1 0 0,-1 0 0,0 0 0,0-1 0,-1 1 0,1-1 0,-1 1 0,0-10 0,-1-10 0,0-1 0,-2 1 0,-1 0 0,-9-34 0,0 34-1365,4 17-5461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2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35 24575,'-3'-4'0,"0"1"0,0 0 0,0 0 0,-1 1 0,0-1 0,1 1 0,-1 0 0,0-1 0,0 2 0,0-1 0,0 0 0,-1 1 0,1 0 0,0 0 0,0 0 0,-1 1 0,1-1 0,-1 1 0,1 0 0,-1 0 0,1 1 0,-6 0 0,5 1 0,0-1 0,0 1 0,0 1 0,0-1 0,1 0 0,-1 1 0,1 0 0,0 0 0,0 0 0,0 1 0,0 0 0,0-1 0,1 1 0,0 0 0,0 1 0,0-1 0,0 0 0,0 1 0,-1 5 0,1-4 0,-7 16 0,0 0 0,2 0 0,-6 26 0,12-41 0,1 1 0,0 0 0,0-1 0,1 1 0,0 0 0,1-1 0,-1 1 0,2 0 0,-1-1 0,1 1 0,0-1 0,0 1 0,6 11 0,97 170 0,-98-176 0,11 17 0,0-1 0,2 0 0,0-1 0,41 39 0,-45-51 0,2-1 0,0-1 0,33 20 0,-41-29 0,0 0 0,0 0 0,0-1 0,0-1 0,0 0 0,1 0 0,0-1 0,0 0 0,21 1 0,-26-4 0,1 0 0,-1-1 0,0 0 0,1 0 0,-1 0 0,0 0 0,-1-1 0,1 0 0,0 0 0,-1-1 0,1 1 0,-1-1 0,0-1 0,-1 1 0,1-1 0,-1 1 0,8-11 0,3-6 0,0-1 0,23-47 0,-27 43 0,-1-2 0,-2 1 0,10-53 0,4-14 0,-15 67 0,-2-1 0,-1 0 0,-1 0 0,-1 0 0,-1 0 0,-6-43 0,5 68-5,0 0-1,0 1 0,-1-1 0,1 0 1,-1 1-1,0-1 0,0 1 0,0-1 1,0 1-1,0 0 0,0-1 0,-1 1 1,-1-2-1,2 3 15,0 0-1,1 0 1,-1 1 0,0-1-1,0 1 1,0-1 0,0 1-1,0-1 1,0 1 0,0-1 0,0 1-1,0 0 1,0-1 0,0 1-1,0 0 1,0 0 0,0 0-1,0 0 1,0 0 0,0 0 0,0 0-1,-2 1 1,0 0-83,0 0-1,0 0 1,1 1 0,-1 0 0,0-1-1,1 1 1,-1 0 0,1 0 0,0 0-1,-1 0 1,1 1 0,0-1 0,1 1-1,-1-1 1,0 1 0,1 0 0,-1 0-1,1-1 1,-2 7 0,-1 3-6752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2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 24575,'1'0'0,"-1"0"0,1 0 0,0 0 0,0 0 0,0 0 0,0 0 0,-1 0 0,1 0 0,0 0 0,0 1 0,0-1 0,0 0 0,-1 1 0,1-1 0,0 0 0,-1 1 0,1-1 0,0 1 0,-1-1 0,1 1 0,0 0 0,-1-1 0,1 1 0,-1 0 0,1-1 0,-1 1 0,1 0 0,-1-1 0,0 1 0,1 0 0,-1 0 0,0 0 0,1-1 0,-1 1 0,0 0 0,0 0 0,0 0 0,0 0 0,0-1 0,0 1 0,0 0 0,0 0 0,0 0 0,0 0 0,-1-1 0,1 1 0,-1 1 0,-19 50 0,8-26 0,1 17 0,1 0 0,2 1 0,2 0 0,0 66 0,5-99 0,2 0 0,-1 0 0,2 0 0,-1 0 0,1 0 0,1 0 0,6 15 0,-6-19 0,1-1 0,-1 0 0,2 0 0,-1 0 0,1-1 0,-1 0 0,2 0 0,-1 0 0,0 0 0,1-1 0,0 0 0,9 6 0,4 1 0,1 0 0,0-1 0,0-1 0,1 0 0,31 7 0,-46-15 0,0 0 0,0 0 0,0 0 0,0 0 0,0-1 0,0 0 0,0-1 0,1 1 0,-1-1 0,0-1 0,0 1 0,0-1 0,-1 0 0,1 0 0,0 0 0,-1-1 0,1 0 0,-1 0 0,0-1 0,0 1 0,0-1 0,0 0 0,-1 0 0,6-7 0,3-6 0,-1 0 0,0-1 0,-1-1 0,-1 1 0,-1-2 0,-1 1 0,-1-1 0,0 0 0,-1-1 0,-2 1 0,0-1 0,-1 0 0,0-32 0,14-123 0,-17 164-273,-1-1 0,-1 1 0,1 0 0,-6-16 0,4 16-6553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3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24575,'4'1'0,"0"-1"0,0 1 0,0 0 0,-1 0 0,1 1 0,-1-1 0,1 1 0,-1 0 0,1 0 0,-1 0 0,4 3 0,37 33 0,-32-27 0,371 387-2624,-200-196 593,-43-54 2031,765 767 0,-847-862-87,501 429-831,-487-422 901,64 71 1,-45-42 1136,-32-30-888,58 50 98,-64-59 1066,82 98 1,-13-11-179,-17-15-1218,-40-44 0,157 169 0,-172-184-1365,-41-52-5461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3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24575,'35'2'0,"0"1"0,0 1 0,-1 2 0,58 18 0,-31-4 0,97 48 0,-140-59-12,407 206-2305,-264-114 2317,-55-32 0,400 255 0,-155-85-751,-296-200 691,651 480-219,-452-335 3698,-229-165-3419,-7-5 0,0 0 0,28 30 0,-46-44 6,1 0 1,-1 0-1,0 0 0,1 1 0,-1-1 0,0 0 1,1 0-1,-1 0 0,0 1 0,1-1 0,-1 0 1,0 0-1,0 1 0,1-1 0,-1 0 1,0 0-1,0 1 0,0-1 0,0 0 0,1 1 1,-1-1-1,0 0 0,0 1 0,0-1 0,0 1 1,0-1-1,0 0 0,0 1 0,0-1 0,0 0 1,0 1-1,0-1 0,0 0 0,0 1 0,0-1 1,0 1-1,0-1 0,0 0 0,0 1 0,-1-1 1,1 0-1,0 1 0,0-1 0,0 0 0,-1 0 1,1 1-1,0-1 0,0 0 0,-1 1 0,1-1 1,0 0-1,-1 0 0,1 0 0,-1 1 1,-19-5-1714,8-3-5119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3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24575,'11'1'0,"0"0"0,-1 0 0,1 2 0,0-1 0,-1 1 0,1 1 0,-1 0 0,10 5 0,80 49 0,-58-32 0,67 45-397,112 96-1,-157-116 402,416 326-1665,-426-334 1661,413 323 0,203 111-1021,-493-366 1021,-89-58 0,159 95-73,-192-116-91,2-2-1,88 33 1,3 2 3763,-128-56-3396,76 42-1331,-86-44-5698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51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69 24575,'0'-2'0,"-1"0"0,0 1 0,0-1 0,0 0 0,0 0 0,0 0 0,0 1 0,0-1 0,0 1 0,-1-1 0,1 1 0,-1-1 0,1 1 0,-1 0 0,1 0 0,-1 0 0,1 0 0,-1 0 0,0 0 0,1 1 0,-1-1 0,0 1 0,0-1 0,1 1 0,-1 0 0,0 0 0,0-1 0,0 2 0,-2-1 0,-55 2 0,55 0 0,0 0 0,0 0 0,0 0 0,0 1 0,1-1 0,-1 1 0,1 0 0,-1 0 0,1 1 0,0-1 0,0 1 0,0 0 0,0 0 0,1 0 0,-1 0 0,1 1 0,0-1 0,0 1 0,-2 7 0,3-9 0,0 0 0,0 0 0,1 0 0,-1 0 0,0 0 0,1 0 0,0 0 0,0 0 0,0 0 0,0 1 0,0-1 0,0 0 0,1 0 0,-1 0 0,1 0 0,0 0 0,-1 0 0,1 0 0,0 0 0,1-1 0,-1 1 0,0 0 0,1-1 0,-1 1 0,1-1 0,0 1 0,0-1 0,0 0 0,0 0 0,0 0 0,0 0 0,3 1 0,89 51 0,-84-49 0,0 0 0,-1-1 0,1-1 0,0 0 0,0-1 0,1 0 0,-1-1 0,11 0 0,-17-1 0,0 0 0,0-1 0,0 0 0,0 0 0,0 0 0,0 0 0,0-1 0,0 0 0,0 0 0,0 0 0,-1 0 0,1-1 0,-1 0 0,0 1 0,1-2 0,-1 1 0,0 0 0,0-1 0,-1 1 0,1-1 0,-1 0 0,1 0 0,-1 0 0,0-1 0,-1 1 0,1-1 0,0 1 0,-1-1 0,2-8 0,-2 3 0,-1 0 0,1 0 0,-1 0 0,-1 0 0,0 0 0,0 1 0,0-1 0,-1 0 0,-1 0 0,1 1 0,-1 0 0,0-1 0,-7-12 0,6 13-112,3 6-2,-1-1 0,1 1 0,-1 0 0,0 0 0,0 0 0,0 0 1,0 0-1,0 0 0,0 0 0,-4-2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4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24575,'25'3'0,"1"0"0,-1 2 0,-1 1 0,1 1 0,35 16 0,-56-22 0,437 159-848,514 170-4579,272 21 579,24-94 2653,-275-99 2195,7-57 0,254-59-447,-1042-42 482,483-7 400,-1-36-113,-584 32-101,640-94 5885,-692 98-4712,-29 6-439,-1 0 1,0-1 0,0-1 0,19-6 0,-29 6-636,-8 2-52,-10 1-1748,7 4-5346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4.8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24575,'725'24'-3713,"-468"-3"2504,174 18-1426,970 79 478,-606-59 1240,1013 42-370,-1758-99 1272,854 36-461,-408-8 1122,-327-18 391,207 21 1581,-132 13 3042,-242-46-5579,1 1-29,-1-1 1,0 1-1,1 0 1,-1-1-1,0 1 1,1 0-1,-1 0 1,0 0-1,0 1 1,0-1-1,0 0 1,0 1-1,0 0 1,3 3-1,-2 2-6663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5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24575,'35'1'22,"0"2"1,0 1-1,47 12 0,103 39-756,11 2 42,518 126-5308,-28-6 4316,-279-83-16,838 181 1582,-364-76-377,-51-10 41,-789-180 460,1168 200 2216,-1034-197-848,-142-12-1379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5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923 0 24575,'-14'15'0,"1"1"0,-15 21 0,17-20 0,-2-1 0,-20 21 0,12-15 0,1 0 0,1 1 0,2 0 0,-19 31 0,-51 111 0,7-14 0,35-68 0,-57 145 0,7 44-598,83-235 574,-30 127 24,14-47 0,-32 150 0,36-148 0,14-71 155,2 1 1,2-1 0,0 58-1,7-99-143,-2 0 0,1 0 0,-1 0 0,0 0 0,0 0 0,-1 0 0,0-1 0,0 1 0,-5 8 0,6-13-58,0 0-1,-1 0 1,1 0-1,0 0 1,-1 0 0,1 0-1,-1-1 1,0 1-1,1-1 1,-1 1 0,0-1-1,0 0 1,0 0-1,0 0 1,0 0-1,0 0 1,0 0 0,-1 0-1,1-1 1,0 1-1,0-1 1,-1 1 0,1-1-1,0 0 1,0 0-1,-1 0 1,1 0 0,0-1-1,-1 1 1,1 0-1,-3-2 1,-7-2-6780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6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24575,'5'6'0,"0"1"0,-1-1 0,1 1 0,-1 0 0,5 13 0,6 9 0,73 122-223,107 169-481,-69-121-138,-52-77-480,137 170 0,289 258 1322,100-10 0,-250-296 0,-164-122 0,-72-52-349,3-6 1,184 74 0,-207-100 452,1-3 1,101 21 0,-6-16 5039,-189-39-5209,1-1 0,-1 1 0,1-1 0,-1 0 0,1 0 0,0 1 0,-1-1 0,1 0 0,0 0 0,-1-1 0,1 1 0,-1 0 0,1 0 0,0-1 0,-1 1 0,1-1 0,-1 0 0,1 1 0,-1-1 0,3-1 0,2-5-6761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6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24575,'2'3'0,"0"0"0,1 0 0,-1-1 0,1 1 0,0-1 0,0 1 0,0-1 0,0 0 0,6 3 0,2 2 0,243 182 0,-114-79-588,5-8 1,4-5-1,305 145 0,-292-171 337,427 161-1564,-337-151 1815,120 35 0,579 133 0,-223-118-1443,-709-128 1440,413 32-123,-383-33 3,-21 0 1233,0-1-1,0-1 0,54-8 1,-67 4-7627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6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24575,'95'-1'-343,"171"22"-1,-38 1-468,-54-8 280,356 65-1643,22 3-129,195 18 463,-537-70 1581,94 13 6,670 90-1273,-10-26 747,-755-85 781,60 8 3,109 4 1103,1-27 4349,-340-4-4177,-23 1-6145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6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1556 0 24575,'-5'1'0,"1"0"0,-1 0 0,0 0 0,0 0 0,1 1 0,-1 0 0,0 0 0,1 0 0,0 0 0,-1 1 0,1 0 0,0 0 0,-6 6 0,-48 51 0,45-45 0,-292 353-74,220-263-462,-110 118 536,1-17 0,98-105 0,-33 39 0,101-109 198,-61 53 1,8-10 14,48-40-213,-86 80 0,69-88-1365,39-22-5461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7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1461 1 24575,'1'9'0,"0"0"0,0 1 0,2-1 0,-1 0 0,7 17 0,-5-16 0,0 0 0,-1 0 0,0 1 0,1 17 0,-3-7 0,-2 0 0,-1 0 0,0-1 0,-2 1 0,0-1 0,-11 32 0,-57 117 0,37-92 0,-95 170 0,72-148-450,1 2 327,-83 107 0,-107 134-303,214-296-168,-359 522 390,336-482-55,3 2 1,-56 130 0,87-162 1544,-18 68-1,34-91-1141,6-27-146,0 0 0,-1 0 0,0-1 0,0 1 0,-1-1 0,0 1 0,0-1 0,0 1 0,-4 5 0,5-20 344,3-7-2049,2 6-5119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7.5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24575,'83'38'0,"-42"-20"0,50 30 0,50 27-238,-92-51 83,70 45 0,500 344-986,-121-104-245,-286-179 1011,290 130 375,-411-217 0,12 6-111,30 16-337,146 49 0,-207-84 1330,-60-23-557,0-1 0,1 0 0,0-1 0,0-1 0,1 0 0,-1 0 0,1-1 0,0-1 0,-1 0 0,28-1 0,-34-4-1690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53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214 114 24575,'-10'-1'0,"-1"-1"0,1 0 0,0-1 0,1 0 0,-16-8 0,19 7 0,-1 1 0,1 0 0,0 0 0,-1 1 0,1 0 0,-1 0 0,1 1 0,-1 0 0,0 0 0,0 1 0,1 0 0,-1 1 0,0-1 0,0 1 0,-9 4 0,15-5 0,-1 1 0,1 0 0,-1 0 0,1 0 0,0 0 0,-1 1 0,1-1 0,0 0 0,0 1 0,0-1 0,0 1 0,0-1 0,0 1 0,0-1 0,0 1 0,0 0 0,1-1 0,-1 1 0,1 0 0,-1 0 0,1 0 0,0 0 0,-1 3 0,1 0 0,0 1 0,0-1 0,1 0 0,0 1 0,0-1 0,0 0 0,0 1 0,3 6 0,2 4 0,1 0 0,0 0 0,1-1 0,12 17 0,-13-20 0,1-1 0,1 0 0,-1-1 0,2 0 0,-1-1 0,1 0 0,11 7 0,-17-13 0,1-1 0,-1 1 0,1-1 0,0 0 0,0-1 0,0 0 0,0 0 0,0 0 0,0 0 0,0-1 0,0 0 0,0 0 0,0-1 0,0 1 0,0-1 0,0-1 0,0 1 0,0-1 0,7-4 0,-4 2 0,-1-1 0,1-1 0,-1 1 0,0-2 0,0 1 0,0-1 0,-1 0 0,0 0 0,0-1 0,-1 0 0,0-1 0,0 1 0,0-1 0,-1 0 0,0 0 0,3-13 0,-3 9 0,0-1 0,-1 1 0,0-1 0,-1 0 0,-1 0 0,0 0 0,0 0 0,-1 0 0,-1 0 0,0 0 0,-4-23 0,-12 7-1365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17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24575,'1'5'0,"1"-1"0,-1 1 0,1 0 0,0-1 0,1 0 0,-1 1 0,1-1 0,-1 0 0,1 0 0,0-1 0,1 1 0,-1 0 0,1-1 0,-1 0 0,8 5 0,16 18 0,7 16-11,7 12-51,81 79 0,-20-42-798,3-5 0,214 132 0,-86-85-1074,7-11-1,488 176 1,526 72 1610,-699-233-98,-506-126 1495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25.65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562 146 24575,'0'-5'0,"-1"0"0,0 0 0,-1 0 0,1 1 0,-1-1 0,0 1 0,0-1 0,0 1 0,-1 0 0,1-1 0,-1 1 0,0 1 0,0-1 0,-1 0 0,1 1 0,-1 0 0,0-1 0,-6-3 0,-1-1 0,-1 0 0,-1 1 0,1 0 0,-1 1 0,-16-5 0,16 7 0,1 0 0,-1 2 0,0 0 0,0 0 0,0 1 0,0 1 0,0 0 0,0 0 0,0 2 0,-23 4 0,14 0 0,1 1 0,0 1 0,0 1 0,1 0 0,-28 18 0,47-26 0,-12 6 0,1 1 0,0 1 0,0 0 0,-21 21 0,32-28 0,-1 0 0,0 0 0,1-1 0,-1 1 0,1 1 0,-1-1 0,1 0 0,0 0 0,0 0 0,0 1 0,0-1 0,1 0 0,-1 1 0,1-1 0,-1 1 0,1-1 0,0 1 0,0-1 0,0 1 0,0-1 0,0 1 0,1-1 0,-1 1 0,1-1 0,-1 0 0,1 1 0,0-1 0,0 0 0,0 1 0,0-1 0,1 0 0,-1 0 0,0 0 0,1 0 0,0 0 0,-1 0 0,1-1 0,3 3 0,13 11 0,0-1 0,2-1 0,24 13 0,-26-17 0,0 2 0,0 0 0,-1 2 0,21 19 0,-30-25 0,1 0 0,0-1 0,0 0 0,1-1 0,0 1 0,19 6 0,-17-7 0,0 0 0,0 1 0,0 1 0,13 9 0,-10-6 0,0 0 0,1-2 0,30 13 0,-1 0 0,-29-13 0,0-1 0,0-1 0,1 0 0,0-1 0,0-1 0,0-1 0,0 0 0,0-2 0,1 0 0,-1 0 0,1-2 0,-1 0 0,25-5 0,-36 4 0,0 0 0,-1 0 0,0 0 0,1-1 0,-1 0 0,0 0 0,0 0 0,-1 0 0,1-1 0,-1 0 0,1 0 0,-1 0 0,0-1 0,-1 1 0,1-1 0,5-10 0,-5 7 0,0 0 0,-1-1 0,0 1 0,0-1 0,0 0 0,-1 0 0,-1 0 0,0 0 0,1-18 0,-2-3 0,1 15 0,-1 0 0,0 0 0,-3-16 0,3 28 0,-1 0 0,1 1 0,-1-1 0,0 0 0,0 1 0,0-1 0,0 0 0,0 1 0,-1-1 0,1 1 0,-1 0 0,1-1 0,-1 1 0,0 0 0,0 0 0,0 0 0,0 0 0,0 1 0,-1-1 0,1 0 0,-5-1 0,3 1 0,-22-8 0,1-1 0,-32-19 0,49 26 0,0 0 0,-1 1 0,1 0 0,-1 1 0,0 0 0,0 0 0,0 1 0,0 0 0,-13 0 0,-37-6 0,37 4-133,0 0-1,0 2 1,-29 1-1,34 0-697,2 0-5995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26.45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638 39 24575,'-1'-2'0,"1"1"0,-1-1 0,0 1 0,0-1 0,0 1 0,0-1 0,0 1 0,0-1 0,0 1 0,0 0 0,-1 0 0,1 0 0,0-1 0,-1 1 0,1 0 0,-1 1 0,1-1 0,-1 0 0,1 0 0,-1 1 0,0-1 0,1 1 0,-1-1 0,0 1 0,-3 0 0,-44-8 0,38 7 0,0 1 0,1 0 0,-1 1 0,0 0 0,1 1 0,-1 0 0,1 0 0,0 1 0,-1 0 0,1 1 0,1 1 0,-15 7 0,-54 26 0,37-19 0,1 2 0,-50 33 0,53-29 0,21-15 0,1 0 0,0 1 0,-16 17 0,27-24 0,0 0 0,1 0 0,-1 1 0,1-1 0,0 1 0,0 0 0,1 0 0,0 0 0,0 0 0,0 0 0,0 1 0,1-1 0,0 0 0,0 1 0,0 6 0,0-6 0,1-1 0,0 1 0,0-1 0,0 1 0,1 0 0,0-1 0,0 1 0,0-1 0,1 1 0,-1-1 0,6 10 0,-4-11 0,1 0 0,-1 0 0,1 0 0,0-1 0,0 1 0,1-1 0,-1 0 0,0 0 0,1-1 0,0 1 0,0-1 0,8 3 0,15 7 0,50 33 0,-58-32 0,1-1 0,0 0 0,0-2 0,32 11 0,-6-5 0,-36-11 0,1-1 0,-1-1 0,1 1 0,0-2 0,0 0 0,13 1 0,170 14 0,-184-17 0,1 0 0,0 0 0,-1-1 0,1-1 0,-1 0 0,1 0 0,-1-1 0,0 0 0,0-1 0,0-1 0,0 0 0,-1 0 0,0-1 0,0 0 0,0 0 0,-1-1 0,0-1 0,9-9 0,-11 10 0,0-1 0,-1 0 0,0 0 0,0 0 0,-1-1 0,0 1 0,0-1 0,-1-1 0,0 1 0,-1 0 0,0-1 0,0 0 0,-1 0 0,-1 0 0,1 0 0,-2 0 0,1 0 0,-1 0 0,-1 0 0,0 0 0,-4-19 0,0 11 0,-1 1 0,-1-1 0,0 1 0,-1 0 0,-1 1 0,-1 0 0,0 0 0,-1 1 0,-1 0 0,-25-25 0,20 24 0,0 0 0,-1 1 0,-1 1 0,0 1 0,0 1 0,-1 1 0,-31-13 0,40 21-124,-1 1 0,1 0 0,-1 1 0,0 0 0,0 1 0,0 0-1,1 0 1,-1 2 0,0 0 0,-15 4 0,15-2-6702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27.28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634 111 24575,'-22'-27'0,"4"8"0,15 14 0,0 1 0,0 0 0,0-1 0,0 1 0,-1 0 0,0 1 0,0-1 0,0 1 0,0-1 0,0 1 0,-1 0 0,0 1 0,1-1 0,-1 1 0,0 0 0,-7-2 0,3 2 0,-1 1 0,1-1 0,0 2 0,-1-1 0,1 1 0,-1 1 0,1 0 0,-15 3 0,-12 5 0,1 2 0,1 2 0,-57 29 0,84-39 0,-13 8 0,0 1 0,0 1 0,2 0 0,-1 2 0,2 0 0,0 1 0,1 1 0,-14 18 0,25-28 0,0 0 0,1 0 0,-1 0 0,2 1 0,-1 0 0,1-1 0,0 1 0,-2 15 0,4-20 0,0 0 0,1-1 0,0 1 0,-1 0 0,1 0 0,0 0 0,1 0 0,-1 0 0,0 0 0,1-1 0,0 1 0,-1 0 0,1 0 0,0-1 0,1 1 0,-1 0 0,0-1 0,1 1 0,-1-1 0,1 0 0,0 1 0,0-1 0,0 0 0,0 0 0,0 0 0,0 0 0,5 2 0,44 27 0,-28-16 0,1-1 0,29 13 0,-9-9 0,46 25 0,-58-28 0,1 0 0,64 17 0,-48-17 0,-24-6 0,1-2 0,40 6 0,-55-12 0,-1 0 0,1-1 0,0 0 0,-1 0 0,1-1 0,-1-1 0,1 1 0,-1-2 0,14-4 0,-21 5 0,0 1 0,0-1 0,0 0 0,-1-1 0,1 1 0,-1 0 0,1-1 0,-1 0 0,0 1 0,0-1 0,0 0 0,0 0 0,0 0 0,-1 0 0,1 0 0,-1-1 0,0 1 0,0 0 0,0-1 0,-1 1 0,1-5 0,2-11 0,-2 0 0,0-31 0,-2 38 0,1-5 0,0-14 0,-8-59 0,6 81 0,0 0 0,0-1 0,-1 1 0,0 0 0,-1 1 0,0-1 0,0 1 0,-1-1 0,0 1 0,-10-12 0,5 8-227,-1 1-1,-1 0 1,1 0-1,-2 1 1,-18-12-1,18 15-6598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27.92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390 38 24575,'-2'0'0,"-1"-1"0,1 0 0,0 0 0,-1 0 0,1 0 0,0 0 0,-1 0 0,1-1 0,0 1 0,-4-4 0,-20-11 0,18 14 0,1 1 0,-1-1 0,0 1 0,1 1 0,-1 0 0,0 0 0,0 0 0,1 1 0,-1 0 0,0 0 0,1 1 0,-1 0 0,1 1 0,-1 0 0,1 0 0,0 0 0,0 1 0,1 0 0,-8 5 0,-1 4 0,-1 1 0,2 1 0,0 0 0,1 1 0,-23 35 0,20-28 0,11-17 0,0 1 0,1 0 0,-1 0 0,1 0 0,1 0 0,0 1 0,-4 10 0,1 8 0,1 0 0,1 0 0,2 1 0,0 0 0,5 52 0,-2-73 0,0 0 0,0-1 0,1 1 0,-1-1 0,2 1 0,-1-1 0,0 0 0,1 0 0,0 0 0,0 0 0,1 0 0,-1-1 0,1 1 0,4 3 0,9 8 0,1-1 0,26 16 0,17 16 0,-51-39 0,0-1 0,1 1 0,-1-2 0,1 0 0,0 0 0,1-1 0,0 0 0,-1-1 0,2 0 0,15 2 0,-5-2 0,-1 0 0,1-2 0,0-1 0,41-3 0,-57 0 0,-1 0 0,0 1 0,0-2 0,-1 1 0,1-1 0,0 0 0,-1 0 0,0 0 0,1-1 0,-1 0 0,-1 0 0,1 0 0,-1 0 0,1-1 0,-1 0 0,0 0 0,-1 0 0,4-7 0,8-14 0,-1 0 0,16-40 0,-28 59 0,6-13 0,-2 0 0,0 0 0,-1-1 0,-1 0 0,-1 0 0,-1 0 0,0-1 0,-2 1 0,-1 0 0,0-1 0,-2 1 0,0 0 0,-1 0 0,-1 1 0,-2-1 0,0 1 0,-13-28 0,17 42 0,0 0 0,-1 1 0,1-1 0,-1 1 0,0 0 0,0 0 0,-1 0 0,1 1 0,-1-1 0,0 1 0,-1 0 0,1 1 0,-1-1 0,1 1 0,-1 0 0,0 0 0,0 1 0,0 0 0,0 0 0,-1 0 0,1 1 0,-1 0 0,1 0 0,-1 1 0,1-1 0,-1 1 0,1 1 0,-1-1 0,1 1 0,-13 4 0,-20 3-55,20-4-273,-1 0 1,1 2-1,-19 7 1,27-8-6499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29.7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0 933 24575,'10'2'0,"0"1"0,0 0 0,0 1 0,-1 0 0,1 0 0,-1 1 0,0 0 0,-1 1 0,1 0 0,-1 0 0,0 1 0,10 11 0,-1 6 0,0 1 0,-1 0 0,-2 2 0,0 0 0,-2 0 0,9 31 0,16 35 0,-23-59 0,16 69 0,0 0 0,-15-55 0,-3 1 0,-2 1 0,6 79 0,10 55 0,-19-142 0,-2 1 0,-1 54 0,3 26 0,-2-50 0,-6 77 0,4 60 0,6-153 0,-6-38 0,0 1 0,1 25 0,-4-30 0,1 0 0,0 0 0,1 0 0,1 0 0,1-1 0,0 1 0,1-1 0,12 25 0,-16-37 0,1 0 0,0 0 0,0 0 0,0 0 0,0-1 0,0 1 0,1-1 0,-1 1 0,0-1 0,1 0 0,-1 0 0,1 0 0,-1 0 0,1-1 0,-1 1 0,1-1 0,0 1 0,4-1 0,58-2 0,-40 0 0,79-7 0,15 0 0,6 0 0,5 0 0,-114 9 0,49 0 0,0 2 0,124 22 0,-36-1 0,-98-17 0,62 16 0,-24 0 0,1-5 0,113 8 0,-8-11 0,98-8 0,-172-8 0,-123 2 0,-1 0 0,1 1 0,-1-1 0,1 0 0,-1 0 0,1 0 0,-1-1 0,1 1 0,-1 0 0,1 0 0,-1-1 0,0 1 0,1-1 0,-1 1 0,0-1 0,1 0 0,-1 0 0,0 1 0,0-1 0,1 0 0,-1 0 0,0 0 0,0 0 0,0 0 0,0 0 0,0-1 0,-1 1 0,1 0 0,0 0 0,0-1 0,-1 1 0,1-1 0,-1 1 0,1-3 0,-1-3 0,0 0 0,0 0 0,-1 0 0,0 0 0,0 1 0,-4-12 0,-13-56 0,4 0 0,-7-106 0,13 102 0,-1-34 0,-11-129-405,5 90 206,-54-619 199,11 238 0,8 166 604,48 277-604,2 86 0,0 1 0,-1 0 0,1-1 0,-1 1 0,1 0 0,-1-1 0,0 1 0,0 0 0,0 0 0,-1 0 0,1 0 0,0 0 0,-1 0 0,1 0 0,-1 0 0,0 1 0,1-1 0,-1 1 0,0-1 0,0 1 0,0-1 0,0 1 0,0 0 0,0 0 0,-1 0 0,1 0 0,0 1 0,0-1 0,-1 1 0,1-1 0,0 1 0,-4 0 0,-11-2 0,-1 0 0,1 2 0,-26 2 0,18-1 0,-14-2 0,1-3 0,-61-12 0,63 9 0,-382-85 0,285 61 0,86 18 0,0 2 0,-1 3 0,-54-3 0,25 5 0,-113-23 0,122 16 0,-1 2 0,-92-1 0,-14-5 0,133 14 0,-1-2 0,1-2 0,-59-16 0,5 1 0,28 2 0,50 14 0,0 1 0,-30-6 0,47 11 0,0 0 0,-1 0 0,1 0 0,0 0 0,-1 0 0,1 0 0,0 0 0,0 0 0,-1 0 0,1 0 0,0 1 0,0-1 0,-1 1 0,1-1 0,0 1 0,0-1 0,0 1 0,0 0 0,0-1 0,0 1 0,0 0 0,0 0 0,0 0 0,0 0 0,0 0 0,0 0 0,0 1 0,-1 1 0,1 0 0,0 0 0,0 1 0,1-1 0,-1 0 0,1 0 0,-1 0 0,1 1 0,0-1 0,1 6 0,1 6 0,1 0 0,0 0 0,9 23 0,-2-4 0,-2 1 0,-1-1 0,3 58 0,10 169 0,-2-98 0,-4-37 0,7 143 0,-20-232 0,3-1 0,9 45 0,-7-46 0,-1 1 0,1 49 0,9 162 0,-11-223 0,1 0 0,12 36 0,6 32 0,-25-78 118,1-13-162,1-1 1,-1 0-1,1 0 0,0 0 1,-1 0-1,1 0 0,-1 0 1,1 0-1,0 0 1,-1-1-1,1 1 0,-1 0 1,1 0-1,0 0 1,-1 0-1,1 0 0,0-1 1,-1 1-1,1 0 1,0 0-1,-1 0 0,1-1 1,0 1-1,-1 0 0,1-1 1,0 1-1,0 0 1,-1-1-1,1 1 0,0 0 1,0-1-1,0 1 1,-1-1-1,-5-8-6782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30.22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24575,'6'0'0,"0"1"0,-1 0 0,1 0 0,0 1 0,-1 0 0,1 0 0,-1 0 0,1 0 0,-1 1 0,0 0 0,0 0 0,-1 1 0,1-1 0,0 1 0,-1 0 0,0 0 0,0 0 0,0 1 0,-1-1 0,1 1 0,-1 0 0,5 10 0,5 12 0,-1 0 0,-1 0 0,9 37 0,-13-40 0,42 201 0,-10-35 0,10-47-606,4 16 514,-16 1 92,-7 0 0,13 241 0,-36-290-20,3 94 581,-11 246-404,-17-272-157,1 13 0,16-172 0,-1 1 0,-6 25 0,2-11 0,6-33-4,0-1 1,-1 1-1,1-1 0,0 1 0,0-1 0,-1 1 1,1-1-1,-1 1 0,1-1 0,-1 1 1,0-1-1,0 0 0,1 1 0,-1-1 0,0 0 1,0 0-1,0 0 0,-1 1 0,1-1 0,0 0 1,0 0-1,0-1 0,-1 1 0,-1 1 0,1-2 16,-1 1 0,1-1 0,0 0-1,0 0 1,0 0 0,-1-1 0,1 1 0,0 0-1,0-1 1,0 1 0,0-1 0,0 0-1,0 0 1,0 0 0,-3-1 0,-8-7-219,-1 0 0,1-1-1,-20-20 1,25 22-423,0 1-6196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30.60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0 195 24575,'1'-1'0,"-1"0"0,1 0 0,0 0 0,-1 0 0,1 0 0,0 0 0,0 0 0,0 0 0,-1 0 0,1 1 0,0-1 0,0 0 0,0 1 0,0-1 0,0 0 0,1 1 0,-1-1 0,0 1 0,0 0 0,0-1 0,0 1 0,0 0 0,1 0 0,-1 0 0,0 0 0,0 0 0,2 0 0,41-2 0,-39 2 0,246-18 0,-127 19 0,208-26 0,-105 7-353,-94 11 59,189-15 294,-299 19 147,1-1 0,0-1 0,34-12 1,6-1-90,-46 13-163,27-6-315,1 1 0,55-4 0,-86 13-6406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31.43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2689 24575,'1'-41'0,"3"0"0,1 0 0,14-49 0,3-18 0,-4 15 0,32-90 0,9-27 0,-6 21 0,34-136-400,-32 106 181,-35 147 219,-5 13 0,2 0 0,26-55 0,-13 57 123,3 2 0,2 1 1,2 2-1,73-79 1,-99 118-122,69-74-2,166-140 0,-195 182 0,-33 27 0,1 1 0,1 1 0,0 1 0,1 0 0,0 2 0,29-13 0,-48 25-65,-1 1 0,1-1 0,-1 1 0,1-1 0,-1 1 0,1 0 0,-1 0 0,1 0 0,0 0 0,-1 0 0,1 0 0,-1 1 0,1-1 0,-1 0 0,1 1 0,-1-1 0,1 1 0,-1 0 0,1-1 0,2 3 0,4 2-6761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31.91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1269 24575,'2'-18'0,"1"1"0,0 0 0,2 0 0,0 0 0,0 1 0,2 0 0,0 0 0,14-22 0,10-25 0,97-272 0,-106 268 0,77-265 0,-73 241-17,-15 56-320,-1 0 0,-2-1 0,5-51 0,-12 72-6489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54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250 267 24575,'-1'-17'0,"0"-1"0,-1 1 0,-1-1 0,0 1 0,-1 0 0,0 1 0,-2-1 0,-10-24 0,15 36 0,-1 0 0,-1 0 0,1 0 0,0 0 0,-1 1 0,0-1 0,0 1 0,0 0 0,-1 0 0,1 0 0,-1 0 0,0 1 0,1 0 0,-1 0 0,-1 0 0,1 0 0,0 1 0,0 0 0,-1 0 0,0 0 0,1 0 0,-1 1 0,1 0 0,-1 0 0,0 1 0,0 0 0,1 0 0,-1 0 0,0 0 0,-7 3 0,9-2 0,0 0 0,1 1 0,-1 0 0,1-1 0,0 1 0,-1 0 0,1 1 0,0-1 0,0 0 0,0 1 0,0-1 0,1 1 0,-1 0 0,1 0 0,-1-1 0,1 1 0,0 1 0,0-1 0,-2 4 0,-15 80 0,4-21 0,12-62 0,0 0 0,0 1 0,1-1 0,0 1 0,0 0 0,0-1 0,0 1 0,0 0 0,1 0 0,0 0 0,0 0 0,0 0 0,0-1 0,1 1 0,-1 0 0,1 0 0,0 0 0,0-1 0,3 8 0,0-5 0,0-1 0,0 0 0,1 0 0,-1 0 0,1-1 0,0 0 0,1 0 0,-1 0 0,1-1 0,-1 0 0,8 3 0,31 27 0,-38-29 0,0 1 0,0-1 0,1-1 0,-1 1 0,1-1 0,0 0 0,0-1 0,0 0 0,0-1 0,1 1 0,-1-1 0,1-1 0,-1 0 0,11 0 0,-15-1 0,1 0 0,0 0 0,0 0 0,0-1 0,0 0 0,0 0 0,0 0 0,-1 0 0,1-1 0,0 0 0,-1 0 0,1 0 0,-1 0 0,1-1 0,-1 1 0,0-1 0,0 0 0,0 0 0,3-6 0,-2 3 0,-1 0 0,-1 0 0,1-1 0,-1 1 0,0-1 0,0 0 0,-1 0 0,0 0 0,0 0 0,0 0 0,-1 0 0,0-10 0,2-28-120,-1 13 184,0-1-1,-2 1 0,-4-37 0,4 63-125,0 0 0,1 0-1,-2 0 1,1 0-1,-1 1 1,1-1-1,-1 1 1,-1-1-1,1 1 1,-1 0 0,1 0-1,-1 0 1,0 0-1,-1 1 1,1-1-1,-1 1 1,0 0 0,0 0-1,0 1 1,0-1-1,0 1 1,-1 0-1,-4-3 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32.44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24575,'2'3'0,"-1"0"0,1 0 0,-1 0 0,1 0 0,0 0 0,0-1 0,0 1 0,0-1 0,1 0 0,-1 1 0,0-1 0,1 0 0,0 0 0,5 2 0,6 8 0,-3 0 0,-1 0 0,0 0 0,-1 1 0,-1 1 0,0-1 0,-1 1 0,0 1 0,7 21 0,28 129 0,-35-130 0,2 17 0,2 54 0,-6-50 0,-3-41 0,28 212 0,-8-51 0,-19-142 0,10 24 0,-10-47 0,0-1 0,-1 1 0,0 0 0,0 14 0,-2-25-27,0 0 1,0 0-1,0 0 0,0 0 0,0 0 1,0 0-1,-1 0 0,1 0 0,0 0 1,0 0-1,0 0 0,0 0 0,0 0 0,0 0 1,0 0-1,0 0 0,0 0 0,-1 0 1,1 1-1,0-1 0,0 0 0,0 0 1,0 0-1,0 0 0,0 0 0,0 0 0,0 0 1,0 0-1,0 0 0,0 0 0,0 0 1,0 0-1,0 1 0,0-1 0,0 0 1,0 0-1,-1 0 0,1 0 0,0 0 0,0 0 1,0 0-1,0 0 0,0 0 0,0 1 1,0-1-1,1 0 0,-1 0 0,0 0 0,0 0 1,0 0-1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3:33.20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 24575,'6'0'0,"1"-1"0,0 0 0,-1 1 0,1 0 0,0 0 0,-1 1 0,1 0 0,0 0 0,-1 1 0,1-1 0,-1 2 0,0-1 0,0 0 0,0 1 0,0 0 0,0 1 0,0-1 0,6 7 0,-9-8 0,30 25 0,0 2 0,-2 0 0,-2 3 0,0 0 0,43 66 0,70 124 0,-92-117 0,-42-89 0,-1 1 0,0-1 0,4 21 0,-6-18 0,2-1 0,12 27 0,-6-16 0,19 56 0,-12-25 0,45 83 0,-36-63 0,-23-59 0,1-1 0,12 26 0,5 2 0,31 89 0,-24-49 0,-8-26 0,27 122 0,18 138 0,-65-302 0,2-1 0,0 0 0,1 0 0,0 0 0,2-1 0,19 34 0,2 6 0,-22-42 0,1 1 0,1-1 0,0-1 0,2 1 0,14 16 0,-22-26 0,1-1 0,-1 1 0,0 0 0,0 0 0,0 1 0,-1-1 0,0 1 0,0-1 0,-1 1 0,0-1 0,0 1 0,-1 0 0,0 10 0,1-7 0,0 0 0,0 1 0,1-1 0,0 0 0,4 11 0,2-5-106,9 23 337,-17-38-276,1 0 0,-1 0-1,0 0 1,0 0 0,0 0 0,1 0 0,-1 0 0,0 0 0,0 0-1,0 0 1,-1 0 0,1 0 0,0 0 0,0 0 0,0 0-1,-1 0 1,1 0 0,-1 0 0,1 0 0,-1 0 0,1 0 0,-1-1-1,1 1 1,-1 0 0,1 0 0,-1-1 0,0 1 0,0 0 0,1-1-1,-1 1 1,0 0 0,-2 0 0,-7 3-6781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48 102 24575,'-2'1'0,"1"0"0,-1 0 0,0 1 0,0-1 0,1 1 0,-1-1 0,0 1 0,1 0 0,-1-1 0,1 1 0,0 0 0,0 0 0,0 0 0,-1 1 0,2-1 0,-1 0 0,0 0 0,0 1 0,1-1 0,-1 0 0,1 1 0,-1-1 0,1 1 0,0-1 0,0 3 0,-7 66 0,7-67 0,0 0 0,0 0 0,1 0 0,-1 0 0,1 0 0,0 0 0,0 0 0,0-1 0,0 1 0,1 0 0,-1-1 0,1 1 0,0-1 0,0 0 0,0 0 0,0 0 0,0 0 0,1 0 0,-1 0 0,1-1 0,0 1 0,-1-1 0,1 0 0,0 0 0,0 0 0,6 2 0,7 3 0,0-1 0,1 0 0,0-2 0,20 2 0,-13-1 0,-22-5 0,1 0 0,0-1 0,0 1 0,-1 0 0,1-1 0,0 0 0,0 0 0,-1 0 0,1 0 0,-1 0 0,1-1 0,-1 1 0,1-1 0,-1 0 0,0 0 0,0 0 0,0 0 0,0 0 0,0-1 0,0 1 0,0-1 0,0 1 0,-1-1 0,1 0 0,-1 0 0,0 0 0,0 0 0,0 0 0,0 0 0,1-6 0,2-3 0,-1 0 0,-1 0 0,0 0 0,0 0 0,-1 0 0,-1-1 0,0-17 0,-1 23 0,-1 0 0,0 0 0,0 0 0,-1 1 0,0-1 0,0 1 0,0-1 0,-1 1 0,1 0 0,-1 1 0,0-1 0,-10-9 0,4 4 0,-1 0 0,0 1 0,-1 0 0,-21-13 0,25 19-91,-1 2 0,1-1 0,-1 2 0,0-1 0,1 1 0,-1 1 0,0-1 0,1 2 0,-1 0 0,0 0 0,1 1 0,-1 0 0,1 0 0,-10 5 0,10-2-6735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 58 24575,'0'-3'0,"-1"0"0,0 1 0,0 0 0,-1-1 0,1 1 0,0 0 0,-1-1 0,1 1 0,-1 0 0,1 0 0,-1 1 0,0-1 0,0 0 0,0 1 0,0-1 0,0 1 0,0 0 0,0 0 0,0 0 0,0 0 0,-1 0 0,1 0 0,-4 0 0,-56-13 0,50 13 0,0 2 0,0 0 0,0 0 0,0 1 0,1 1 0,-1 1 0,0 0 0,-13 6 0,23-9 0,0 1 0,-1-1 0,1 0 0,0 1 0,-1 0 0,1-1 0,0 1 0,0 0 0,0 0 0,1 0 0,-1 1 0,0-1 0,1 0 0,-1 1 0,1 0 0,-1-1 0,1 1 0,0 0 0,0-1 0,0 1 0,1 0 0,-1 0 0,0 0 0,1 0 0,0 0 0,-1 0 0,1 0 0,0 0 0,0 0 0,1 1 0,-1-1 0,0 0 0,1 0 0,0-1 0,-1 1 0,1 0 0,0 0 0,0 0 0,1 0 0,-1-1 0,0 1 0,1-1 0,-1 1 0,4 2 0,5 14 0,10 18 0,1-1 0,42 53 0,-57-82 0,-1 0 0,1 0 0,1-1 0,-1 0 0,1 0 0,0-1 0,0 0 0,0 0 0,0-1 0,1 0 0,0 0 0,-1-1 0,1-1 0,0 1 0,0-2 0,0 1 0,1-1 0,8 0 0,-11-2 0,0-1 0,-1 1 0,1-1 0,-1-1 0,1 1 0,-1-1 0,0 0 0,0 0 0,0-1 0,0 0 0,0 0 0,-1 0 0,1-1 0,-1 0 0,0 0 0,0 0 0,-1 0 0,1-1 0,-1 0 0,0 0 0,0 0 0,-1 0 0,4-11 0,-4 11 0,0 0 0,-1 0 0,1 0 0,-1 0 0,0 0 0,0 0 0,-1-1 0,1 1 0,-1 0 0,-1-1 0,1 1 0,-1 0 0,0-1 0,0 1 0,0 0 0,-1 0 0,1 0 0,-1 0 0,-1 0 0,1 1 0,-1-1 0,0 1 0,0 0 0,0 0 0,-4-6 0,-15-14-56,13 15-206,1 0 0,-1 0 1,-1 1-1,-14-10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60 24575,'0'-3'0,"0"1"0,-1 0 0,1 0 0,0 0 0,-1 0 0,0 0 0,1 0 0,-1 0 0,0 0 0,0 0 0,0 0 0,0 0 0,0 0 0,0 1 0,0-1 0,0 1 0,-1-1 0,1 1 0,0-1 0,-1 1 0,1 0 0,-1 0 0,0 0 0,1 0 0,-1 0 0,0 0 0,-1-1 0,1 2 0,1 0 0,0 0 0,0 0 0,0 0 0,0 0 0,0 0 0,-1 1 0,1-1 0,0 0 0,0 1 0,0-1 0,0 0 0,0 1 0,0 0 0,0-1 0,0 1 0,0 0 0,0-1 0,0 1 0,0 0 0,1 0 0,-1 0 0,0 0 0,0 0 0,1 0 0,-1 0 0,0 1 0,1-1 0,-1 0 0,1 0 0,0 0 0,-1 1 0,1-1 0,0 0 0,-1 1 0,1-1 0,0 0 0,0 1 0,0-1 0,0 0 0,0 1 0,0-1 0,0 0 0,1 1 0,-1-1 0,0 0 0,1 2 0,1 4 0,-1-1 0,1 0 0,0 0 0,0 0 0,1 0 0,-1 0 0,1-1 0,0 1 0,0-1 0,1 0 0,-1 0 0,1 0 0,0-1 0,0 0 0,6 5 0,71 57 0,-80-65 0,18 13 0,-9-6 0,0 0 0,1 0 0,0-1 0,1-1 0,13 6 0,-23-12 0,-1 1 0,1-1 0,0 1 0,0-1 0,-1 0 0,1 0 0,0 0 0,-1 0 0,1 0 0,0 0 0,0-1 0,-1 1 0,1-1 0,0 1 0,-1-1 0,1 0 0,-1 1 0,1-1 0,-1 0 0,1 0 0,-1-1 0,1 1 0,-1 0 0,0 0 0,0-1 0,1 1 0,-1-1 0,0 1 0,0-1 0,0 0 0,0 0 0,-1 1 0,1-1 0,0 0 0,-1 0 0,1 0 0,-1 0 0,1 0 0,-1 0 0,0 0 0,1 0 0,-1 0 0,0 0 0,-1-3 0,3-3 0,0-1 0,-1 1 0,0-1 0,-1 1 0,1-1 0,-1 0 0,-1 1 0,1-1 0,-1 1 0,-1-1 0,1 1 0,-1 0 0,-1-1 0,1 1 0,-1 0 0,0 1 0,-1-1 0,-4-7 0,-26-47-1365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24575,'-2'0'0,"-3"0"0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191 209 24575,'-1'-10'0,"0"0"0,-1 0 0,0 0 0,-1 1 0,1-1 0,-2 1 0,1 0 0,-1 0 0,0 0 0,-1 0 0,0 1 0,0 0 0,-7-9 0,8 11 0,-1 0 0,1 0 0,-1 1 0,0 0 0,0 0 0,0 0 0,0 1 0,-1 0 0,0 0 0,0 0 0,0 1 0,0 0 0,0 1 0,0-1 0,-1 2 0,1-1 0,-12-1 0,17 4 0,-1-1 0,1 1 0,-1 0 0,1 0 0,0-1 0,-1 1 0,1 0 0,0 1 0,-1-1 0,1 0 0,0 0 0,0 1 0,0-1 0,0 0 0,0 1 0,0-1 0,0 1 0,1 0 0,-1-1 0,0 1 0,1 0 0,-1-1 0,1 1 0,-1 0 0,1 0 0,0 0 0,0-1 0,0 1 0,0 0 0,0 0 0,0 2 0,2 76 0,-1-54 0,0-20 0,-1 1 0,1-1 0,0 0 0,1 0 0,-1 0 0,1-1 0,0 1 0,1 0 0,-1-1 0,1 0 0,0 1 0,0-1 0,0 0 0,0-1 0,1 1 0,0-1 0,0 0 0,0 0 0,0 0 0,0 0 0,1-1 0,-1 0 0,1 0 0,7 3 0,-5-3 0,0 1 0,0-1 0,1-1 0,-1 1 0,1-1 0,0-1 0,-1 0 0,1 0 0,0-1 0,0 0 0,-1 0 0,1-1 0,0-1 0,-1 1 0,1-1 0,9-5 0,-13 4-38,0 0 0,-1-1 0,1 0 1,-1 1-1,0-2 0,0 1 0,0 0 0,0-1 0,0 0 0,-1 1 0,0-1 0,0 0 0,0-1 0,0 1 0,-1 0 0,1-1 1,-1 1-1,-1-1 0,1 1 0,0-1 0,-1 1 0,0-1 0,0 1 0,-1-1 0,1 0 0,-1 1 0,0-1 0,0 1 0,-1 0 1,1-1-1,-1 1 0,0 0 0,0 0 0,-1 0 0,-4-7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94 24575,'-2'-1'0,"0"1"0,0 0 0,0 0 0,0 0 0,1 0 0,-1 1 0,0-1 0,0 1 0,0-1 0,0 1 0,0 0 0,0 0 0,1 0 0,-1 0 0,0 0 0,1 0 0,-1 1 0,0-1 0,1 1 0,0-1 0,-1 1 0,1 0 0,0-1 0,-1 1 0,1 0 0,0 0 0,0 0 0,0 0 0,1 0 0,-1 1 0,0-1 0,1 0 0,-1 0 0,1 0 0,0 1 0,-1-1 0,1 0 0,0 1 0,0-1 0,0 0 0,0 1 0,1-1 0,-1 0 0,1 0 0,0 4 0,1 4 0,0-1 0,1 1 0,0-1 0,0 0 0,1 0 0,0 0 0,0-1 0,1 0 0,-1 1 0,8 7 0,10 25 0,-17-30 0,0 0 0,1 0 0,0 0 0,14 17 0,-19-27 0,0 1 0,0-1 0,1 0 0,-1 1 0,1-1 0,-1 0 0,1 0 0,-1 0 0,1 0 0,-1 0 0,1-1 0,0 1 0,-1 0 0,1-1 0,0 0 0,0 1 0,-1-1 0,1 0 0,0 0 0,0 0 0,-1 0 0,1-1 0,0 1 0,0 0 0,-1-1 0,1 0 0,0 1 0,-1-1 0,1 0 0,-1 0 0,1 0 0,-1 0 0,1 0 0,2-3 0,4-8 0,0 0 0,0-1 0,-2 0 0,1 0 0,-1-1 0,5-16 0,-2 8 0,-5 10 0,0-1 0,-1 1 0,0-1 0,-1 0 0,0 0 0,-1 0 0,0-17 0,4-33 0,-5 59-42,0 1 0,0-1-1,0 1 1,0 0 0,-1-1-1,1 1 1,-1-1 0,0 1-1,0 0 1,0 0 0,0-1-1,-1 1 1,1 0 0,-1 0-1,1 0 1,-1 1 0,0-1-1,0 0 1,0 1 0,0-1-1,-4-2 1,3 1-392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74 24575,'-71'-41'0,"64"41"0,0 0 0,0 1 0,0 0 0,1 1 0,-1-1 0,0 2 0,1-1 0,-1 1 0,1 0 0,0 1 0,0-1 0,0 1 0,0 1 0,1-1 0,-1 1 0,1 1 0,0-1 0,-5 8 0,7-9 0,0-1 0,0 1 0,0 0 0,0 0 0,1 0 0,0 0 0,0 0 0,0 1 0,0-1 0,0 1 0,1 0 0,0-1 0,0 1 0,0 0 0,0 0 0,1 0 0,-1 0 0,1 0 0,0 0 0,0 0 0,1 0 0,-1 0 0,1 0 0,0 0 0,0 0 0,1-1 0,-1 1 0,1 0 0,0-1 0,2 6 0,3-1 0,-1-1 0,1 0 0,0-1 0,1 1 0,0-2 0,0 1 0,0-1 0,1-1 0,15 8 0,-5-3 0,0-2 0,1-1 0,32 7 0,-48-13 0,1 0 0,0 0 0,0 0 0,0-1 0,-1 0 0,1 0 0,0-1 0,0 1 0,0-1 0,-1-1 0,1 1 0,0-1 0,-1 0 0,1 0 0,5-4 0,-5 1 0,1 0 0,-1-1 0,0 0 0,-1 0 0,1-1 0,-1 1 0,0-1 0,0 0 0,5-13 0,3-6 0,-9 21 0,0-1 0,0 0 0,0 0 0,0 0 0,-1 0 0,0 0 0,0-1 0,-1 1 0,1-1 0,-1 1 0,0-1 0,0 0 0,-1 0 0,0 1 0,0-1 0,0 0 0,-1 0 0,0 1 0,-2-10 0,-2-12-91,4 22 6,1 1 0,-1-1 0,0 1 0,0 0 0,-1-1 0,0 1 0,1 0 0,-1 0 0,-1 0 1,1 0-1,-1 1 0,1-1 0,-1 1 0,-5-6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258 123 24575,'-6'-6'0,"-1"1"0,1 1 0,-1-1 0,1 1 0,-1 1 0,0-1 0,0 1 0,-11-2 0,-7-2 0,10 2 0,-1 1 0,-1 0 0,1 2 0,0 0 0,-20 1 0,34 1 0,0 0 0,-1 0 0,1 1 0,0-1 0,0 1 0,0 0 0,0 0 0,0 0 0,0 0 0,0 0 0,0 0 0,0 1 0,0-1 0,1 1 0,-1 0 0,0-1 0,1 1 0,-3 3 0,3-2 0,0 1 0,0-1 0,0 0 0,0 1 0,0-1 0,1 1 0,0-1 0,-1 1 0,1-1 0,0 1 0,1-1 0,-1 1 0,0-1 0,1 0 0,-1 1 0,1-1 0,2 7 0,0-3 0,1 1 0,-1-1 0,1 0 0,1 0 0,-1 0 0,1-1 0,0 1 0,0-1 0,0-1 0,1 1 0,0-1 0,0 0 0,10 6 0,35 35 0,-40-34 0,0-1 0,0-1 0,1 0 0,0 0 0,0-2 0,1 0 0,0 0 0,0-2 0,1 0 0,-1 0 0,1-2 0,0 0 0,0-1 0,1 0 0,-1-1 0,0-2 0,1 1 0,26-5 0,-39 3 0,0 0 0,0-1 0,0 1 0,0-1 0,-1 0 0,1 1 0,0-1 0,-1 0 0,1 0 0,-1 0 0,0-1 0,1 1 0,-1 0 0,0-1 0,0 1 0,0 0 0,0-1 0,-1 0 0,1 1 0,-1-1 0,1 1 0,-1-1 0,0 0 0,0 1 0,0-1 0,0 0 0,0 1 0,0-1 0,0 0 0,-2-2 0,-7-89 0,4 72-136,0 1-1,-1 0 1,-1 0-1,-1 1 1,0 0-1,-2 1 1,0 0-1,0 0 0,-24-30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55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280 161 24575,'21'-45'0,"0"3"0,-21 40 0,1 0 0,0-1 0,-1 1 0,0 0 0,1 0 0,-1 0 0,0-1 0,0 1 0,0 0 0,0-1 0,0 1 0,0 0 0,-1 0 0,1 0 0,0-1 0,-1 1 0,0 0 0,1 0 0,-1 0 0,0 0 0,0 0 0,0 0 0,0 0 0,0 0 0,-1 1 0,1-1 0,-3-2 0,1 2 0,0 0 0,-1 0 0,0 1 0,1-1 0,-1 1 0,0 0 0,1 0 0,-1 1 0,0-1 0,0 1 0,0 0 0,0 0 0,-4 1 0,-6 1 0,0 1 0,0 1 0,0 0 0,0 1 0,1 1 0,-24 13 0,21-7 0,1 1 0,0 0 0,1 2 0,-21 25 0,32-36 0,-1 0 0,1 0 0,0 1 0,0 0 0,0-1 0,0 1 0,1 1 0,0-1 0,0 0 0,0 1 0,0-1 0,1 1 0,-1-1 0,1 1 0,0 0 0,1 0 0,-1 0 0,1 0 0,0-1 0,1 1 0,1 11 0,5-4 0,0 0 0,1 0 0,1-1 0,-1-1 0,2 0 0,13 14 0,-12-14 0,-3-3 0,-1-2 0,2 1 0,-1-1 0,0-1 0,1 1 0,0-2 0,0 0 0,0 0 0,1-1 0,-1 0 0,0 0 0,1-2 0,0 1 0,-1-2 0,1 1 0,0-1 0,0-1 0,-1 0 0,1-1 0,17-6 0,-17 5 0,0 0 0,0-1 0,0 0 0,-1-1 0,0-1 0,0 0 0,0 0 0,0-1 0,-1 0 0,0-1 0,0 0 0,-1 0 0,0-1 0,0 0 0,-1-1 0,1 0 0,-2 0 0,1 0 0,6-21 0,-9 24-57,0-1 0,-1 0 1,0 1-1,-1-1 0,1 0 0,-1 0 0,-1 0 0,1 0 0,-1-1 0,0 1 1,-1 0-1,0 0 0,0 0 0,0 0 0,-1 0 0,0 1 0,0-1 0,-1 0 0,0 1 1,0 0-1,0 0 0,-1 0 0,-6-10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10 24575,'-4'0'0,"1"1"0,0-1 0,-1 1 0,1-1 0,0 1 0,-1 0 0,1 1 0,0-1 0,0 1 0,-1-1 0,1 1 0,0 0 0,1 0 0,-1 1 0,0-1 0,1 1 0,-1 0 0,-4 5 0,3 0 0,0-1 0,0 1 0,0 0 0,0 0 0,1 0 0,0 1 0,1-1 0,-2 11 0,-1 7 0,2-1 0,1 0 0,0 1 0,2 0 0,2 29 0,-1-51 0,0-1 0,0 1 0,1 0 0,0-1 0,-1 1 0,1-1 0,0 1 0,0-1 0,1 0 0,-1 0 0,1 0 0,-1 0 0,1-1 0,0 1 0,0-1 0,-1 0 0,2 0 0,-1 0 0,0 0 0,0-1 0,0 0 0,1 1 0,-1-1 0,0-1 0,1 1 0,-1 0 0,1-1 0,4 0 0,2 1 0,0 0 0,0 0 0,0-1 0,0 0 0,-1-1 0,1-1 0,0 0 0,0 0 0,9-5 0,-11 3 0,0-1 0,0 0 0,0-1 0,-1 0 0,1 0 0,-1-1 0,-1 0 0,1 0 0,-1-1 0,0 0 0,0 0 0,-1-1 0,0 1 0,0-2 0,-1 1 0,0 0 0,0-1 0,-1 0 0,0 0 0,2-14 0,-3 16 0,0 0 0,0 0 0,-1 0 0,1 0 0,-2-1 0,1 1 0,-1 0 0,0-1 0,0 1 0,-3-17 0,1 20 0,0 1 0,0-1 0,-1 1 0,1-1 0,-1 1 0,0 0 0,0 0 0,0 0 0,0 0 0,-1 1 0,1 0 0,-1-1 0,0 2 0,0-1 0,0 0 0,0 1 0,0 0 0,-6-2 0,-22-9-1365,25 12-5461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26 24575,'-9'1'0,"1"0"0,-1 0 0,1 1 0,-1 0 0,1 1 0,-13 6 0,19-8 0,0 0 0,-1-1 0,1 2 0,0-1 0,0 0 0,0 1 0,0-1 0,0 1 0,0-1 0,0 1 0,1 0 0,-1 0 0,0 0 0,1 0 0,-1 1 0,1-1 0,0 0 0,0 1 0,0-1 0,0 1 0,0-1 0,0 1 0,0 0 0,1-1 0,-1 1 0,1 0 0,-1 0 0,1 4 0,4-2 0,-1 0 0,1 0 0,0 0 0,0 0 0,0-1 0,1 0 0,-1 0 0,1-1 0,0 1 0,0-1 0,0 0 0,0-1 0,6 2 0,22 18 0,-31-21 0,11 11 0,0 0 0,1-2 0,1 0 0,-1 0 0,21 8 0,-31-16 0,-1-1 0,1 0 0,-1 0 0,1 0 0,0 0 0,-1-1 0,1 0 0,-1 0 0,1 0 0,0 0 0,-1-1 0,1 0 0,-1 0 0,1 0 0,-1 0 0,1 0 0,-1-1 0,0 0 0,1 0 0,-1 0 0,0 0 0,0-1 0,0 1 0,-1-1 0,1 0 0,0 0 0,-1 0 0,0 0 0,1-1 0,2-5 0,-2 3 0,-1 0 0,0 0 0,0 0 0,-1 0 0,1-1 0,-1 1 0,0 0 0,0-1 0,-1 1 0,0-1 0,0 1 0,0-1 0,-1 1 0,1-1 0,-1 1 0,-1 0 0,1-1 0,-1 1 0,0 0 0,0 0 0,0 0 0,-1 1 0,0-1 0,0 1 0,0-1 0,0 1 0,-1 0 0,1 1 0,-1-1 0,0 1 0,-1 0 0,1 0 0,-1 0 0,1 0 0,-1 1 0,-5-2 0,0 2-124,0 1 0,0 0 0,0 1 0,-1 0 0,1 1 0,0 1-1,-1 0 1,1 0 0,0 1 0,-10 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84 24575,'0'0'0,"0"0"0,0-1 0,0 1 0,0 0 0,0 0 0,-1-1 0,1 1 0,0 0 0,0 0 0,0-1 0,0 1 0,0 0 0,0 0 0,0 0 0,0-1 0,-1 1 0,1 0 0,0 0 0,0 0 0,0-1 0,0 1 0,-1 0 0,1 0 0,0 0 0,0 0 0,0 0 0,-1 0 0,1 0 0,0-1 0,0 1 0,0 0 0,-1 0 0,1 0 0,0 0 0,0 0 0,-1 0 0,1 0 0,0 0 0,0 0 0,0 0 0,-1 0 0,1 1 0,0-1 0,0 0 0,0 0 0,-1 0 0,1 0 0,0 0 0,0 0 0,-1 1 0,-17 10 0,-13 18 0,29-28 0,0 1 0,1 0 0,-1 0 0,1 1 0,-1-1 0,1 0 0,0 1 0,-1-1 0,1 1 0,0-1 0,1 1 0,-1-1 0,0 1 0,0 0 0,1 0 0,0-1 0,-1 1 0,1 0 0,0 0 0,0-1 0,0 1 0,1 0 0,-1 0 0,0 0 0,2 4 0,0-3 0,0 0 0,1 0 0,-1 0 0,1 0 0,0-1 0,-1 0 0,1 0 0,0 0 0,1 0 0,-1 0 0,0 0 0,1-1 0,-1 0 0,5 2 0,1 0 0,-1 0 0,0 0 0,1-1 0,-1-1 0,1 1 0,0-2 0,0 0 0,0 0 0,0 0 0,-1-2 0,1 1 0,0-1 0,16-4 0,-23 2 0,1 0 0,-1 1 0,1-1 0,-1 0 0,0 0 0,0 0 0,0-1 0,0 1 0,0-1 0,-1 1 0,1-1 0,-1 0 0,0 1 0,0-1 0,0 0 0,0 0 0,-1 0 0,1 0 0,-1 0 0,0 0 0,0 0 0,0 0 0,0 0 0,-2-8 0,1 3 0,1 0 0,-2 0 0,1 1 0,-1-1 0,0 0 0,0 0 0,-1 1 0,0 0 0,-1-1 0,-4-8 0,1 11-85,1 0 0,-1 0-1,0 1 1,0 1 0,0-1-1,0 1 1,-1 0 0,1 1-1,-1 0 1,0 1 0,0 0-1,0 0 1,0 1 0,0 0-1,-11 1 1,12 0-6741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 24575,'-1'-1'0,"0"1"0,0 0 0,0 0 0,0 0 0,0 1 0,0-1 0,0 0 0,0 0 0,0 1 0,0-1 0,0 0 0,0 1 0,0-1 0,0 1 0,0 0 0,0-1 0,1 1 0,-1 0 0,0 0 0,0-1 0,1 1 0,-1 0 0,0 0 0,1 0 0,-1 0 0,0 1 0,-26 28 0,18-18 0,0 1 0,0 1 0,1 0 0,1 0 0,0 1 0,1-1 0,0 2 0,-5 23 0,8-28 0,0 0 0,1 1 0,0-1 0,0 1 0,1 0 0,1 0 0,-1 0 0,2-1 0,-1 1 0,1 0 0,1 0 0,4 19 0,-5-28 0,0 0 0,-1 1 0,1-1 0,0 0 0,0 0 0,1 0 0,-1 0 0,0-1 0,1 1 0,-1 0 0,1-1 0,0 1 0,0-1 0,0 0 0,0 1 0,0-1 0,0 0 0,1-1 0,-1 1 0,0 0 0,1-1 0,-1 1 0,1-1 0,0 0 0,-1 0 0,1 0 0,0-1 0,-1 1 0,1-1 0,0 0 0,0 0 0,0 0 0,-1 0 0,1 0 0,0-1 0,0 1 0,-1-1 0,1 0 0,0 0 0,-1 0 0,1 0 0,-1-1 0,1 1 0,-1-1 0,0 0 0,1 0 0,3-4 0,5-4 0,-1 0 0,0-1 0,0-1 0,-1 1 0,0-2 0,0 0 0,-1 0 0,8-19 0,-12 21 9,0 0 1,0 0-1,-1 0 0,0-1 0,-1 0 1,0 1-1,0-1 0,-1 0 0,-1 0 0,0 0 1,0 0-1,-2-12 0,1 19-60,0-1 0,0 1-1,0 0 1,0 0 0,-1 0 0,0 0 0,0 0-1,0 0 1,0 0 0,-1 1 0,1 0-1,-1-1 1,0 1 0,0 0 0,0 0 0,-1 1-1,1-1 1,-1 1 0,0 0 0,0 0 0,0 1-1,0-1 1,0 1 0,0 0 0,0 0 0,-1 1-1,1-1 1,-5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69 24575,'0'-2'0,"-1"0"0,0 1 0,0-1 0,0 0 0,0 0 0,0 0 0,0 1 0,0-1 0,0 1 0,-1-1 0,1 1 0,-1-1 0,1 1 0,-1 0 0,1 0 0,-1 0 0,1 0 0,-1 0 0,0 0 0,1 1 0,-1-1 0,0 1 0,0-1 0,1 1 0,-1 0 0,0 0 0,0-1 0,0 2 0,-2-1 0,-55 2 0,55 0 0,0 0 0,0 0 0,0 0 0,0 1 0,1-1 0,-1 1 0,1 0 0,-1 0 0,1 1 0,0-1 0,0 1 0,0 0 0,0 0 0,1 0 0,-1 0 0,1 1 0,0-1 0,0 1 0,-2 7 0,3-9 0,0 0 0,0 0 0,1 0 0,-1 0 0,0 0 0,1 0 0,0 0 0,0 0 0,0 0 0,0 1 0,0-1 0,0 0 0,1 0 0,-1 0 0,1 0 0,0 0 0,-1 0 0,1 0 0,0 0 0,1-1 0,-1 1 0,0 0 0,1-1 0,-1 1 0,1-1 0,0 1 0,0-1 0,0 0 0,0 0 0,0 0 0,0 0 0,3 1 0,89 51 0,-84-49 0,0 0 0,-1-1 0,1-1 0,0 0 0,0-1 0,1 0 0,-1-1 0,11 0 0,-17-1 0,0 0 0,0-1 0,0 0 0,0 0 0,0 0 0,0 0 0,0-1 0,0 0 0,0 0 0,0 0 0,-1 0 0,1-1 0,-1 0 0,0 1 0,1-2 0,-1 1 0,0 0 0,0-1 0,-1 1 0,1-1 0,-1 0 0,1 0 0,-1 0 0,0-1 0,-1 1 0,1-1 0,0 1 0,-1-1 0,2-8 0,-2 3 0,-1 0 0,1 0 0,-1 0 0,-1 0 0,0 0 0,0 1 0,0-1 0,-1 0 0,-1 0 0,1 1 0,-1 0 0,0-1 0,-7-12 0,6 13-112,3 6-2,-1-1 0,1 1 0,-1 0 0,0 0 0,0 0 0,0 0 1,0 0-1,0 0 0,0 0 0,-4-2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214 114 24575,'-10'-1'0,"-1"-1"0,1 0 0,0-1 0,1 0 0,-16-8 0,19 7 0,-1 1 0,1 0 0,0 0 0,-1 1 0,1 0 0,-1 0 0,1 1 0,-1 0 0,0 0 0,0 1 0,1 0 0,-1 1 0,0-1 0,0 1 0,-9 4 0,15-5 0,-1 1 0,1 0 0,-1 0 0,1 0 0,0 0 0,-1 1 0,1-1 0,0 0 0,0 1 0,0-1 0,0 1 0,0-1 0,0 1 0,0-1 0,0 1 0,0 0 0,1-1 0,-1 1 0,1 0 0,-1 0 0,1 0 0,0 0 0,-1 3 0,1 0 0,0 1 0,0-1 0,1 0 0,0 1 0,0-1 0,0 0 0,0 1 0,3 6 0,2 4 0,1 0 0,0 0 0,1-1 0,12 17 0,-13-20 0,1-1 0,1 0 0,-1-1 0,2 0 0,-1-1 0,1 0 0,11 7 0,-17-13 0,1-1 0,-1 1 0,1-1 0,0 0 0,0-1 0,0 0 0,0 0 0,0 0 0,0 0 0,0-1 0,0 0 0,0 0 0,0-1 0,0 1 0,0-1 0,0-1 0,0 1 0,0-1 0,7-4 0,-4 2 0,-1-1 0,1-1 0,-1 1 0,0-2 0,0 1 0,0-1 0,-1 0 0,0 0 0,0-1 0,-1 0 0,0-1 0,0 1 0,0-1 0,-1 0 0,0 0 0,3-13 0,-3 9 0,0-1 0,-1 1 0,0-1 0,-1 0 0,-1 0 0,0 0 0,0 0 0,-1 0 0,-1 0 0,0 0 0,-4-23 0,-12 7-1365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250 267 24575,'-1'-17'0,"0"-1"0,-1 1 0,-1-1 0,0 1 0,-1 0 0,0 1 0,-2-1 0,-10-24 0,15 36 0,-1 0 0,-1 0 0,1 0 0,0 0 0,-1 1 0,0-1 0,0 1 0,0 0 0,-1 0 0,1 0 0,-1 0 0,0 1 0,1 0 0,-1 0 0,-1 0 0,1 0 0,0 1 0,0 0 0,-1 0 0,0 0 0,1 0 0,-1 1 0,1 0 0,-1 0 0,0 1 0,0 0 0,1 0 0,-1 0 0,0 0 0,-7 3 0,9-2 0,0 0 0,1 1 0,-1 0 0,1-1 0,0 1 0,-1 0 0,1 1 0,0-1 0,0 0 0,0 1 0,0-1 0,1 1 0,-1 0 0,1 0 0,-1-1 0,1 1 0,0 1 0,0-1 0,-2 4 0,-15 80 0,4-21 0,12-62 0,0 0 0,0 1 0,1-1 0,0 1 0,0 0 0,0-1 0,0 1 0,0 0 0,1 0 0,0 0 0,0 0 0,0 0 0,0-1 0,1 1 0,-1 0 0,1 0 0,0 0 0,0-1 0,3 8 0,0-5 0,0-1 0,0 0 0,1 0 0,-1 0 0,1-1 0,0 0 0,1 0 0,-1 0 0,1-1 0,-1 0 0,8 3 0,31 27 0,-38-29 0,0 1 0,0-1 0,1-1 0,-1 1 0,1-1 0,0 0 0,0-1 0,0 0 0,0-1 0,1 1 0,-1-1 0,1-1 0,-1 0 0,11 0 0,-15-1 0,1 0 0,0 0 0,0 0 0,0-1 0,0 0 0,0 0 0,0 0 0,-1 0 0,1-1 0,0 0 0,-1 0 0,1 0 0,-1 0 0,1-1 0,-1 1 0,0-1 0,0 0 0,0 0 0,3-6 0,-2 3 0,-1 0 0,-1 0 0,1-1 0,-1 1 0,0-1 0,0 0 0,-1 0 0,0 0 0,0 0 0,0 0 0,-1 0 0,0-10 0,2-28-120,-1 13 184,0-1-1,-2 1 0,-4-37 0,4 63-125,0 0 0,1 0-1,-2 0 1,1 0-1,-1 1 1,1-1-1,-1 1 1,-1-1-1,1 1 1,-1 0 0,1 0-1,-1 0 1,0 0-1,-1 1 1,1-1-1,-1 1 1,0 0 0,0 0-1,0 1 1,0-1-1,0 1 1,-1 0-1,-4-3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280 161 24575,'21'-45'0,"0"3"0,-21 40 0,1 0 0,0-1 0,-1 1 0,0 0 0,1 0 0,-1 0 0,0-1 0,0 1 0,0 0 0,0-1 0,0 1 0,0 0 0,-1 0 0,1 0 0,0-1 0,-1 1 0,0 0 0,1 0 0,-1 0 0,0 0 0,0 0 0,0 0 0,0 0 0,0 0 0,-1 1 0,1-1 0,-3-2 0,1 2 0,0 0 0,-1 0 0,0 1 0,1-1 0,-1 1 0,0 0 0,1 0 0,-1 1 0,0-1 0,0 1 0,0 0 0,0 0 0,-4 1 0,-6 1 0,0 1 0,0 1 0,0 0 0,0 1 0,1 1 0,-24 13 0,21-7 0,1 1 0,0 0 0,1 2 0,-21 25 0,32-36 0,-1 0 0,1 0 0,0 1 0,0 0 0,0-1 0,0 1 0,1 1 0,0-1 0,0 0 0,0 1 0,0-1 0,1 1 0,-1-1 0,1 1 0,0 0 0,1 0 0,-1 0 0,1 0 0,0-1 0,1 1 0,1 11 0,5-4 0,0 0 0,1 0 0,1-1 0,-1-1 0,2 0 0,13 14 0,-12-14 0,-3-3 0,-1-2 0,2 1 0,-1-1 0,0-1 0,1 1 0,0-2 0,0 0 0,0 0 0,1-1 0,-1 0 0,0 0 0,1-2 0,0 1 0,-1-2 0,1 1 0,0-1 0,0-1 0,-1 0 0,1-1 0,17-6 0,-17 5 0,0 0 0,0-1 0,0 0 0,-1-1 0,0-1 0,0 0 0,0 0 0,0-1 0,-1 0 0,0-1 0,0 0 0,-1 0 0,0-1 0,0 0 0,-1-1 0,1 0 0,-2 0 0,1 0 0,6-21 0,-9 24-57,0-1 0,-1 0 1,0 1-1,-1-1 0,1 0 0,-1 0 0,-1 0 0,1 0 0,-1-1 0,0 1 1,-1 0-1,0 0 0,0 0 0,0 0 0,-1 0 0,0 1 0,0-1 0,-1 0 0,0 1 1,0 0-1,0 0 0,-1 0 0,-6-10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24575,'2'9'0,"0"-1"0,0 0 0,1 0 0,0-1 0,1 1 0,-1 0 0,1-1 0,5 8 0,10 22 0,23 72 0,-22-51 0,2-1 0,2-1 0,2-1 0,62 96 0,151 154 0,-186-243-455,2-4 0,69 57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1091 24575,'1'-7'0,"1"-1"0,-1 1 0,2 0 0,-1 0 0,1 0 0,-1 0 0,5-7 0,10-27 0,-2-17 0,2 1 0,2 1 0,2 1 0,28-53 0,-12 44 0,2 3 0,55-67 0,36-39 0,-100 132 0,2 2 0,59-49 0,-63 59 0,-15 13-69,0 0 1,1 2-1,0 0 0,16-6 0,-11 5-952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56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24575,'2'9'0,"0"-1"0,0 0 0,1 0 0,0-1 0,1 1 0,-1 0 0,1-1 0,5 8 0,10 22 0,23 72 0,-22-51 0,2-1 0,2-1 0,2-1 0,62 96 0,151 154 0,-186-243-455,2-4 0,69 57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0 877 24575,'6'-4'0,"-1"0"0,0 0 0,0 0 0,0-1 0,-1 0 0,1 0 0,-1-1 0,0 1 0,0-1 0,0 0 0,-1 0 0,4-10 0,-1 5 0,233-350 0,-212 323 0,2 1 0,1 2 0,1 2 0,1 1 0,67-49 0,-3-1 0,-70 57 0,50-37 0,-73 62 0,-1-1 0,1 0 0,-1 1 0,1 0 0,-1-1 0,1 1 0,-1 0 0,1 1 0,-1-1 0,1 0 0,-1 1 0,1 0 0,-1-1 0,0 1 0,1 0 0,-1 1 0,0-1 0,1 0 0,-1 1 0,0 0 0,0-1 0,0 1 0,2 3 0,52 55 0,-44-45 0,15 20 0,-2 2 0,-1 1 0,-2 1 0,30 69 0,8 12 0,100 168 0,-135-248 0,1-2 0,2 0 0,55 58 0,-31-44-1365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24575,'3'6'0,"0"1"0,0-1 0,1 0 0,-1 0 0,1 0 0,0 0 0,0-1 0,9 9 0,-1 1 0,-2-2 0,420 525 0,-134-202 0,-248-278-1365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1655 24575,'3'-6'0,"-1"0"0,1 0 0,-2 0 0,1 0 0,0 0 0,-1-1 0,0 1 0,0-1 0,0-10 0,0 7 0,55-274 0,42-108 0,-74 303 0,104-280 0,-24 82 0,-54 146-1365,-48 132-5461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24575,'3'0'0,"-1"1"0,1-1 0,-1 1 0,0 0 0,1-1 0,-1 1 0,0 0 0,1 1 0,-1-1 0,0 0 0,0 1 0,0-1 0,0 1 0,0 0 0,0 0 0,-1 0 0,1 0 0,0 0 0,-1 0 0,0 1 0,1-1 0,-1 1 0,1 2 0,23 71 0,-13-35 0,7 16 0,24 105 0,9 29 0,173 336 0,-204-482-113,-2-5-304,0 0-1,45 64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24575,'8'2'0,"-1"0"0,1 0 0,-1 1 0,0 0 0,0 1 0,0 0 0,0 0 0,-1 1 0,1 0 0,-1 0 0,0 0 0,10 12 0,-6-6 0,0 0 0,-1 0 0,0 1 0,-1 1 0,0-1 0,10 24 0,84 238 0,-18-79 0,-35-88 0,-27-51 0,26 104 0,6 15 0,2-60 0,-41-88 0,-1 0 0,17 46 0,17 31-1365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24575,'361'31'0,"-223"-37"0,-74 1 0,85 6 0,-105 4 0,-1-2 0,1-3 0,0-2 0,64-13 0,-105 14-91,1 0 0,0 1 0,-1-1 0,1 1 0,0 0 0,0 0 0,-1 0 0,1 0 0,0 1 0,0 0 0,-1 0 0,1 0 0,0 0 0,5 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1136 24575,'11'-6'0,"-1"1"0,1-1 0,-1-1 0,0 0 0,-1-1 0,1 0 0,-1-1 0,-1 0 0,11-14 0,-15 19 0,61-77 0,104-162 0,-138 194 0,35-56 0,100-212 0,-149 276 0,22-81 0,-15 37-1365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83 24575,'170'10'0,"-69"-8"0,105-4 0,160-60 0,-264 48 26,-48 6-721,63-1-1,-110 9-6130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0 214 24575,'1'-5'0,"0"1"0,1 0 0,-1 0 0,1 0 0,-1 0 0,1 0 0,0 0 0,0 0 0,0 1 0,1-1 0,-1 1 0,1 0 0,0-1 0,0 2 0,0-1 0,0 0 0,0 1 0,5-4 0,63-35 0,6 15 0,1 5 0,124-17 0,68 33 0,4-1 0,-256 0-1365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1189 24575,'4'-4'0,"-1"-1"0,1 1 0,-1-1 0,0 0 0,0 0 0,-1 0 0,1 0 0,-1-1 0,0 1 0,0-1 0,1-6 0,5-8 0,269-587 0,-138 287 0,-125 294-62,1 1 0,1 0-1,36-41 1,-26 34-1054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56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1091 24575,'1'-7'0,"1"-1"0,-1 1 0,2 0 0,-1 0 0,1 0 0,-1 0 0,5-7 0,10-27 0,-2-17 0,2 1 0,2 1 0,2 1 0,28-53 0,-12 44 0,2 3 0,55-67 0,36-39 0,-100 132 0,2 2 0,59-49 0,-63 59 0,-15 13-69,0 0 1,1 2-1,0 0 0,16-6 0,-11 5-952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24575,'12'15'0,"-1"1"0,-1 1 0,0 0 0,-1 0 0,0 1 0,-2 1 0,0 0 0,0 0 0,8 40 0,-1 17 0,8 103 0,-10-69 0,83 482 0,-22-284 0,-45-193 0,-14-70 0,-10-35 0,0 0 0,-1 0 0,0 0 0,0 1 0,-1-1 0,0 1 0,-1-1 0,0 1 0,0 0 0,-1 0 0,0 0 0,-3 20 0,2-28-65,-1-1 0,0 1 0,0-1 0,1 1 0,-1-1 0,-1 0 0,1 0 0,0 0 0,0-1 0,-1 1 0,1-1 0,0 1 0,-1-1 0,1 0 0,-1 0 0,0 0 0,1 0 0,-1-1 0,0 1 0,-3-1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24575,'50'4'0,"0"3"0,-1 2 0,0 2 0,50 20 0,73 18 0,48-6 0,-188-38 0,-7 0 0,0-1 0,1-2 0,-1 0 0,0-2 0,49-8 0,-67 6-1365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1331 24575,'2'-1'0,"1"0"0,-1-1 0,0 0 0,0 1 0,1-1 0,-1 0 0,-1 0 0,1-1 0,0 1 0,0 0 0,-1-1 0,1 1 0,-1-1 0,1 0 0,0-3 0,20-44 0,16-40 0,2 1 0,86-138 0,234-438 0,-289 492-1365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24575,'4'3'0,"0"0"0,-1 0 0,1 1 0,-1 0 0,0 0 0,0 0 0,0 0 0,0 1 0,-1 0 0,0-1 0,4 11 0,7 8 0,155 235 0,-153-237 0,0 3 0,1-1 0,0-1 0,2-1 0,20 18 0,70 59 0,-76-56-317,-26-33-731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24575,'2'25'0,"1"0"0,0 0 0,2 0 0,0-1 0,10 27 0,13 72 0,-20-70 0,2 0 0,2 0 0,2-1 0,35 87 0,-41-123 0,1 0 0,1 0 0,0-1 0,1 0 0,0-1 0,1-1 0,0 0 0,15 11 0,32 37 0,-55-56-1365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24575,'25'2'0,"0"1"0,46 14 0,35 4 0,204 19 0,-147-17 0,-133-18 0,0-2 0,0-1 0,0-2 0,0-2 0,34-6 0,-55 6-195,1 1 0,-1 0 0,1 1 0,-1 0 0,1 1 0,10 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24575,'12'12'0,"0"0"0,1-2 0,26 17 0,17 14 0,14 20 0,-34-33 0,-1 3 0,-1 1 0,-2 2 0,0 1 0,49 73 0,-53-59 0,-4-5 0,2-1 0,2-1 0,40 47 0,-37-56 0,56 54 0,-83-84-1365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0 690 24575,'6'-1'0,"0"0"0,0 0 0,0-1 0,-1 0 0,1-1 0,0 1 0,-1-1 0,0 0 0,0-1 0,0 0 0,0 0 0,7-7 0,58-66 0,-49 52 0,3-6 0,-2-1 0,-1 0 0,-1-2 0,-2-1 0,28-69 0,-24 52 0,3 2 0,41-66 0,-31 56-1365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0 737 24575,'38'-48'0,"-24"32"0,79-124 0,-66 95 0,3 0 0,45-53 0,-18 42 0,-37 38 0,-1-1 0,0-1 0,18-28 0,-32 40 0,0-1 0,0 1 0,1 0 0,-1 1 0,2 0 0,-1 0 0,0 0 0,1 1 0,0 0 0,1 1 0,-1-1 0,1 2 0,0-1 0,0 1 0,0 1 0,0 0 0,0 0 0,12-1 0,-16 3 9,0-1-1,1 1 1,-1-1-1,0 0 1,1 0-1,-1 0 1,0 0-1,0-1 1,0 0 0,-1 0-1,1 0 1,6-8-1,-7 7-100,0 1 0,0 0-1,0 0 1,0 0 0,0 0 0,1 1-1,-1 0 1,1-1 0,0 2 0,-1-1-1,1 0 1,0 1 0,0 0-1,0 0 1,7-1 0,-3 2-6734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24575,'19'2'0,"0"1"0,-1 1 0,1 0 0,-1 2 0,0 0 0,28 14 0,36 11 0,76 25 0,-56-18 0,47 14 0,100 31 0,-74-32 0,-16 2 0,-37-15 0,3 1 0,-104-33 0,0 1 0,27 13 0,25 9 0,-43-20 0,8 3 0,1-2 0,52 8 0,-29-6-1365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57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0 877 24575,'6'-4'0,"-1"0"0,0 0 0,0 0 0,0-1 0,-1 0 0,1 0 0,-1-1 0,0 1 0,0-1 0,0 0 0,-1 0 0,4-10 0,-1 5 0,233-350 0,-212 323 0,2 1 0,1 2 0,1 2 0,1 1 0,67-49 0,-3-1 0,-70 57 0,50-37 0,-73 62 0,-1-1 0,1 0 0,-1 1 0,1 0 0,-1-1 0,1 1 0,-1 0 0,1 1 0,-1-1 0,1 0 0,-1 1 0,1 0 0,-1-1 0,0 1 0,1 0 0,-1 1 0,0-1 0,1 0 0,-1 1 0,0 0 0,0-1 0,0 1 0,2 3 0,52 55 0,-44-45 0,15 20 0,-2 2 0,-1 1 0,-2 1 0,30 69 0,8 12 0,100 168 0,-135-248 0,1-2 0,2 0 0,55 58 0,-31-44-1365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24575,'2'3'0,"0"-1"0,1 1 0,0-1 0,0 0 0,-1 0 0,1 0 0,0 0 0,1 0 0,-1-1 0,0 0 0,0 1 0,5 0 0,1 2 0,19 12 0,-1 2 0,0 1 0,-2 2 0,0 0 0,24 28 0,-47-48 0,153 153 0,-100-98 0,-34-34 0,0 0 0,43 31 0,-48-39 0,-1-1 0,-1 2 0,0 0 0,0 1 0,16 26 0,11 12 0,87 112 0,-84-113 0,79 86 0,-112-126 0,-1 0 0,-1 0 0,0 1 0,12 25 0,17 24 0,54 68 0,-63-88 0,-23-32 0,0-1 0,1 0 0,0 0 0,0-1 0,1 0 0,0 0 0,1-1 0,10 8 0,-11-7-1365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1 537 24575,'59'-3'0,"0"-3"0,90-20 0,-77 13 0,-1-1 0,133-18 0,16 0 0,10 0 0,-168 26 0,0-2 0,-1-2 0,0-4 0,-1-2 0,78-31 0,-106 33 0,0-1 0,-1-2 0,-2-1 0,1-1 0,38-33 0,-50 34-144,-1 0 1,0-1-1,-2-1 0,17-27 0,-22 34-502,-5 6-6180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24575,'18'2'0,"0"0"0,0 1 0,-1 1 0,1 0 0,-1 2 0,20 7 0,50 15 0,-48-17 0,46 19 0,-17-5 0,110 53 0,-48-32 0,-114-40-227,0-1-1,0-1 1,1 0-1,-1-1 1,32 1-1,-36-4-6598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0 810 24575,'1'-7'0,"0"0"0,1 0 0,0 0 0,0 0 0,0 0 0,1 0 0,0 1 0,1-1 0,-1 1 0,1 0 0,9-11 0,4-3 0,37-36 0,-19 26 0,46-29 0,-17 13 0,106-71 0,-59 49 0,-81 49 0,61-28 0,-57 31 0,287-171 0,-255 146 0,-57 34-1365,-1 1-5461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24575,'3'3'0,"1"-1"0,-1 1 0,0-1 0,-1 1 0,1 0 0,0 1 0,-1-1 0,1 0 0,-1 1 0,0-1 0,0 1 0,2 6 0,3 2 0,25 45 0,-3 2 0,-2 0 0,29 97 0,-26-71 0,22 46 0,15 44 0,-23-66 0,-35-91 0,13 49 0,-18-50 0,2-1 0,12 29 0,8 19 0,-21-48 0,0-1 0,2-1 0,10 21 0,-5-14 0,-2 1 0,0 0 0,8 30 0,5 11 0,51 96 0,-3 11 0,-5-23 0,-39-100 0,-21-39 0,0 1 0,-1 0 0,8 18 0,-9-17 0,1 0 0,0 0 0,1 0 0,0-1 0,0 0 0,15 16 0,12 17 0,65 110 0,-86-130 0,-1 0 0,-1 1 0,9 29 0,-17-46 0,25 48 0,-21-45 0,0 0 0,-1 1 0,-1 0 0,6 16 0,-8-21 0,0-1 0,0 0 0,0 0 0,1 0 0,0 0 0,-1 0 0,1-1 0,1 1 0,-1-1 0,7 6 0,19 24 0,43 67 0,-72-100-32,0 0 1,1 1-1,-1-1 0,0 1 0,0-1 1,0 0-1,1 1 0,-1-1 0,0 1 1,0-1-1,0 1 0,0-1 0,0 1 1,0-1-1,0 1 0,0-1 0,0 0 1,0 1-1,0-1 0,0 1 0,0-1 1,0 1-1,-1-1 0,1 1 0,0-1 1,0 1-1,0-1 0,-1 0 0,1 1 1,0-1-1,-1 0 0,1 1 0,0-1 1,-1 0-1,1 1 0,0-1 0,-1 0 1,1 1-1,0-1 0,-1 0 0,1 0 1,-1 1-1,-6 1-6794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24575,'9'2'0,"0"1"0,0 0 0,0 0 0,-1 1 0,1 0 0,-1 0 0,8 6 0,-8-6 0,17 12 0,-1 0 0,0 1 0,-1 1 0,-1 1 0,21 23 0,-5 3 0,-2 1 0,58 96 0,-65-92 0,-4-9 0,28 66 0,78 170 0,-121-261 0,0-1 0,1-1 0,1 0 0,0 0 0,1-1 0,1-1 0,0 0 0,27 18 0,43 38 0,-2 38 0,-60-86 0,-16-16 0,-1 1 0,0 0 0,0 0 0,0 0 0,0 0 0,6 11 0,-11-13-1365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24575,'9'0'0,"0"0"0,-1 1 0,1 1 0,-1 0 0,1 0 0,-1 0 0,1 1 0,8 4 0,10 2 0,0-1 0,28 4 0,-35-8 0,1 0 0,-1 1 0,0 1 0,-1 2 0,23 10 0,-28-12 0,1 0 0,-1-1 0,1-1 0,0 0 0,27 2 0,23 7 0,14 6 0,1-3 0,146 10 0,-83-12 0,-125-12-341,0 1 0,-1 0-1,34 12 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24575,'1'2'0,"0"-1"0,0 0 0,0 1 0,0-1 0,0 0 0,1 0 0,-1 0 0,0 0 0,1 0 0,-1 0 0,1 0 0,-1-1 0,1 1 0,-1 0 0,1-1 0,-1 1 0,1-1 0,-1 0 0,3 1 0,34 7 0,88 22 0,50 13 0,-120-27 0,73 13 0,9-3 0,-113-24 0,1-1 0,-1 0 0,0-2 0,0-1 0,1-2 0,40-9 0,-32 5 0,0 3 0,61-4 0,90-4 0,-122 15 0,0 2 0,75 16 0,-49 0-47,-52-10-282,1-2-1,0-1 1,64 2-1,-90-9-6496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1 952 24575,'3'-1'0,"0"1"0,0-1 0,0 0 0,0 1 0,0-1 0,0-1 0,0 1 0,0 0 0,0-1 0,-1 0 0,1 1 0,-1-1 0,1 0 0,2-3 0,35-39 0,-15 17 0,-5 6 0,27-38 0,10-10 0,-12 23 0,3 2 0,81-58 0,-57 56 0,-39 26 0,44-34 0,-50 31 0,26-19 0,-3-3 0,71-79 0,-106 107 0,1 0 0,34-25 0,-18 15 0,-29 24-105,0 0 0,-1 0 0,1 0 0,-1-1 0,1 1 0,-1-1 0,0 0 0,0 1 0,-1-1 0,1 0 0,-1 0 0,1-5 0,0 0-6721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1703 24575,'3'-1'0,"0"1"0,0-1 0,0 0 0,0 0 0,0 0 0,0 0 0,0 0 0,0-1 0,0 1 0,-1-1 0,1 0 0,0 0 0,-1 0 0,0 0 0,1 0 0,-1-1 0,0 1 0,3-5 0,34-60 0,-21 34 0,10-16 0,-2-1 0,19-55 0,-2 5 0,0-16 0,-9 19 0,-21 61 0,12-57 0,-15 53 0,16-41 0,44-80 0,-1 22 0,27-19 0,-68 109 0,91-153 0,-113 196 0,0 0 0,1 0 0,0 1 0,0 0 0,0 0 0,1 1 0,0 0 0,-1 0 0,1 0 0,1 1 0,10-2 0,2-3 0,48-15-1365,-62 19-5461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36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 58 24575,'0'-3'0,"-1"0"0,0 1 0,0 0 0,-1-1 0,1 1 0,0 0 0,-1-1 0,1 1 0,-1 0 0,1 0 0,-1 1 0,0-1 0,0 0 0,0 1 0,0-1 0,0 1 0,0 0 0,0 0 0,0 0 0,0 0 0,-1 0 0,1 0 0,-4 0 0,-56-13 0,50 13 0,0 2 0,0 0 0,0 0 0,0 1 0,1 1 0,-1 1 0,0 0 0,-13 6 0,23-9 0,0 1 0,-1-1 0,1 0 0,0 1 0,-1 0 0,1-1 0,0 1 0,0 0 0,0 0 0,1 0 0,-1 1 0,0-1 0,1 0 0,-1 1 0,1 0 0,-1-1 0,1 1 0,0 0 0,0-1 0,0 1 0,1 0 0,-1 0 0,0 0 0,1 0 0,0 0 0,-1 0 0,1 0 0,0 0 0,0 0 0,1 1 0,-1-1 0,0 0 0,1 0 0,0-1 0,-1 1 0,1 0 0,0 0 0,0 0 0,1 0 0,-1-1 0,0 1 0,1-1 0,-1 1 0,4 2 0,5 14 0,10 18 0,1-1 0,42 53 0,-57-82 0,-1 0 0,1 0 0,1-1 0,-1 0 0,1 0 0,0-1 0,0 0 0,0 0 0,0-1 0,1 0 0,0 0 0,-1-1 0,1-1 0,0 1 0,0-2 0,0 1 0,1-1 0,8 0 0,-11-2 0,0-1 0,-1 1 0,1-1 0,-1-1 0,1 1 0,-1-1 0,0 0 0,0 0 0,0-1 0,0 0 0,0 0 0,-1 0 0,1-1 0,-1 0 0,0 0 0,0 0 0,-1 0 0,1-1 0,-1 0 0,0 0 0,0 0 0,-1 0 0,4-11 0,-4 11 0,0 0 0,-1 0 0,1 0 0,-1 0 0,0 0 0,0 0 0,-1-1 0,1 1 0,-1 0 0,-1-1 0,1 1 0,-1 0 0,0-1 0,0 1 0,0 0 0,-1 0 0,1 0 0,-1 0 0,-1 0 0,1 1 0,-1-1 0,0 1 0,0 0 0,0 0 0,-4-6 0,-15-14-56,13 15-206,1 0 0,-1 0 1,-1 1-1,-14-10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58.3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24575,'3'6'0,"0"1"0,0-1 0,1 0 0,-1 0 0,1 0 0,0 0 0,0-1 0,9 9 0,-1 1 0,-2-2 0,420 525 0,-134-202 0,-248-278-1365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24575,'77'55'0,"-74"-52"0,8 3 0,-1 2 0,1-1 0,-2 1 0,1 1 0,-1 0 0,-1 0 0,1 1 0,-1 0 0,7 14 0,65 93 0,-15-22 0,174 279 0,-125-178 0,-22-47 0,4 5 0,-90-144 0,0-1 0,1 1 0,0-1 0,9 8 0,16 20 0,98 127 0,-94-123 0,137 149 0,145 134 0,-212-218 0,69 47 0,-55-72 0,7-12 0,-111-61 0,-8-4 0,-24-5 0,-5-4-1365,12 1-5461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24575,'43'43'0,"-14"-17"0,-2 2 0,0 1 0,-2 1 0,25 40 0,55 87 0,-55-85 0,-24-28 0,-1 1 0,23 57 0,-23-46 0,54 123 0,-68-153 0,-1 0 0,8 34 0,10 27 0,-12-42 0,-12-32 0,1 0 0,0 0 0,1 0 0,0-1 0,10 14 0,-5-7 0,-1 1 0,0 0 0,13 40 0,-15-36 0,13 43 0,-15-46 0,0 0 0,2 0 0,11 23 0,-6-16 0,-1-1 0,10 40 0,11 28 0,-16-47 0,-14-36 0,1 0 0,1 0 0,9 18 0,-6-12 0,0-1 0,-1 2 0,6 24 0,-4-13 0,2 0 0,2-1 0,28 49 0,-6-15 0,-33-55-1365,-1-2-5461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1 422 24575,'6'-1'0,"1"-1"0,0 0 0,0 0 0,-1 0 0,1-1 0,8-4 0,8-4 0,80-23 0,-51 17 0,99-45 0,-54 14 0,70-39 0,-97 46 0,132-56 0,-191 94-1365,-2 0-5461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24575,'42'3'0,"0"1"0,75 18 0,26 3 0,96-13 0,-221-13 0,-1-1 0,1 0 0,20-6 0,-21 3 0,0 2 0,1 0 0,23 0 0,26-6-1365,-56 7-5461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24575,'6'5'0,"0"0"0,1 0 0,0-1 0,0 0 0,10 4 0,21 13 0,11 18 0,57 60 0,-47-43 0,94 93 0,-80-90 0,-48-40 0,38 37 0,-39-34 0,48 34 0,-4-2 0,20 18 0,-72-58-455,0 0 0,27 16 0,-34-24-6371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1715 24575,'4'-1'0,"-1"1"0,1-1 0,-1 0 0,1 0 0,-1 0 0,1-1 0,-1 1 0,0-1 0,0 0 0,0 0 0,0 0 0,0 0 0,0 0 0,3-4 0,41-45 0,-21 21 0,157-135 0,12-28 0,-87 78 0,-28 21 0,-49 57 0,52-51 0,-57 60 0,-1-2 0,-1 0 0,-1-2 0,20-39 0,-41 68 0,42-66 0,41-74 0,-75 126 0,0 1 0,1 0 0,1 0 0,0 1 0,25-24 0,83-60 0,-46 40 0,-60 48 0,1 1 0,0 0 0,28-12 0,13-8 0,-42 23 0,0 0 0,0 1 0,20-6 0,31-13 0,20-9 64,-65 27-350,-1 0 0,0-1 1,0-1-1,21-14 0,-33 18-6540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1123 24575,'17'-1'0,"0"0"0,0-2 0,-1 0 0,1 0 0,-1-2 0,23-9 0,96-50 0,-49 22 0,100-43 0,307-138 0,-383 177 0,-80 34 0,43-19 0,78-45 0,58-61 0,-151 88 0,-33 28 0,1 0 0,53-32 0,-42 34 0,-1-2 0,-1-1 0,56-47 0,-86 64 20,0-1 0,0 0 0,0 0 0,0 0 0,4-9 0,-8 13-75,0 1 0,0-1 0,0 0 0,-1 1 0,1-1 0,0 0 0,-1 0 0,1 0 0,-1 0 0,0 1 0,0-1 0,0 0 0,0 0 0,0 0 0,0 0 0,0 0 0,0 0 0,-1 0 0,1 1 0,-1-1 0,1 0 0,-1 0 0,0 1 0,0-1 0,0 0 0,-2-2 0,-3-2-6771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1 340 24575,'180'-10'0,"-156"8"0,378-50 0,-347 47 0,65-7 0,120-26 0,-76 8 0,-100 19 0,69-21 0,-47 9 0,-5 0 0,102-45 0,-164 60 0,24-14-1365,-35 18-5461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24575,'10'1'0,"-1"0"0,1 0 0,-1 1 0,1 0 0,-1 0 0,0 1 0,0 1 0,14 6 0,68 46 0,-18-10 0,11 3 0,35 18 0,28 17 0,-100-54 0,62 29 0,236 99 0,-273-124 0,151 63 0,-17-2 0,-129-60 0,23 10 0,-36-28-1365,-54-16-5461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2077 24575,'3'-7'0,"1"0"0,0 0 0,0 1 0,1 0 0,0 0 0,0 0 0,8-7 0,-11 10 0,75-75 0,-36 31 0,-2-2 0,40-65 0,52-115 0,-122 212 0,37-77 0,60-179 0,-91 228 0,95-197 0,-67 157 0,-11 12 0,25-91 0,-18 49 0,18-39 0,-41 115 0,38-65 0,-48 93-273,0-1 0,0-1 0,-1 1 0,6-24 0,-9 27-6553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59.0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1655 24575,'3'-6'0,"-1"0"0,1 0 0,-2 0 0,1 0 0,0 0 0,-1-1 0,0 1 0,0-1 0,0-10 0,0 7 0,55-274 0,42-108 0,-74 303 0,104-280 0,-24 82 0,-54 146-1365,-48 132-5461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3042 24575,'4'-3'0,"0"0"0,0 1 0,0-2 0,0 1 0,0 0 0,-1-1 0,0 1 0,1-1 0,-1 0 0,-1 0 0,3-5 0,2 0 0,57-81 0,-3-2 0,-5-2 0,72-167 0,-49 55 0,-22-10 0,-24 80 0,78-222 0,-89 286 0,52-176 0,-21 19 0,26-83 0,-39 109 0,-3 10 0,-32 162 0,11-55 22,9-62-1409,-24 137-5439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1270 24575,'15'-45'0,"-8"25"0,14-51 0,-14 43 0,2-1 0,0 1 0,16-30 0,-9 34 0,0-1 0,1 2 0,2 0 0,0 1 0,28-24 0,-18 17 0,1-1 0,155-169 0,-143 145 0,-13 16 0,56-57 0,2 5 0,-37 47 0,-33 26 0,2 1 0,0 0 0,0 2 0,2 0 0,33-16 0,31-19 0,-63 35 0,44-21 0,-62 33-124,0 0 0,0 0 0,0 0 0,0-1 0,0 0 0,-1 1-1,1-1 1,-1 0 0,0-1 0,6-6 0,-5 1-6702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24575,'130'9'0,"-100"-6"0,48 5 0,147 20 0,-178-18 0,-9-4 0,0 3 0,0 1 0,-1 1 0,39 19 0,-47-16 0,121 64 0,-43-6 112,-45-28-1589,-55-39-5349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24575,'4'0'0,"0"1"0,0 0 0,0 1 0,0-1 0,0 1 0,0-1 0,-1 1 0,1 0 0,0 1 0,-1-1 0,0 0 0,0 1 0,6 6 0,41 47 0,-40-45 0,12 16 0,-1-1 0,1 0 0,1-1 0,35 28 0,152 119 0,3 30 0,0-6 0,-42-66 0,50 7 0,-165-104 0,87 52 0,-58-35 0,61 31 0,4-11 0,-77-40 0,-48-21 0,-1 2 0,-1 0 0,23 14 0,13 5 67,-48-26-306,0 1 0,0 1 1,-1 0-1,1 0 1,13 12-1,-18-13-6587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24575,'8'2'0,"-1"1"0,0 0 0,1 0 0,-1 1 0,-1 0 0,1 0 0,0 1 0,-1-1 0,0 1 0,9 10 0,4 1 0,206 148 0,-146-108 0,68 49 0,292 195 0,166 39-571,-106-110 1142,-480-222-571,19 8 0,1-2 0,55 11 0,-92-26 60,-7-1-1485,-1 1-5401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24575,'3'0'0,"-1"1"0,1 0 0,0 0 0,-1 0 0,0 0 0,1 0 0,-1 1 0,1-1 0,-1 1 0,0-1 0,0 1 0,0 0 0,3 4 0,28 32 0,-26-30 0,116 151-368,196 331 1,-228-330 367,178 235 0,44 19-138,-222-269 1025,-38-57-901,-6 3 110,-34-64-827,32 51 1,-39-70-6096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24575,'2'4'0,"-1"0"0,1-1 0,0 1 0,0-1 0,1 1 0,-1-1 0,1 0 0,-1 0 0,1 0 0,3 2 0,9 11 0,12 27 0,-2 2 0,34 85 0,-5-11 0,96 170 0,-57-110 0,82 151 0,-43-120 0,-71-120 0,60 123 0,-21-16 0,71 164 0,-143-285 0,-4 0 0,22 119 0,-21-98 0,-18-72 0,0-1 0,-2 2 0,5 39 0,4 67 0,-1-26 0,-10-67 0,7 121 0,-11-140 0,0 3 0,1 1 0,0-1 0,2 0 0,1 1 0,0-1 0,2 0 0,1-1 0,13 38 0,-11-45 0,-1 1 0,0 0 0,-2 1 0,0 0 0,-1 0 0,4 29 0,4 31 0,-7-54 0,-1 0 0,1 40 0,-6-55 0,1 0 0,-1 0 0,0 0 0,-1 0 0,0 0 0,0 0 0,-1 0 0,0-1 0,0 1 0,-1-1 0,0 0 0,0 0 0,-1 0 0,1-1 0,-2 1 0,1-1 0,-1 0 0,0-1 0,0 1 0,-12 7 0,-1 2 0,0-1 0,-1-1 0,0 0 0,-29 11 0,-41 19-1365,82-39-5461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24575,'4'4'0,"0"0"0,0-1 0,0 2 0,0-1 0,0 0 0,-1 1 0,0 0 0,0-1 0,3 8 0,-4-9 0,87 153 0,113 277 0,-34 41-631,-145-394 631,-9-34 0,-2 1 0,7 55 0,25 149 0,-9-72 0,6 110 0,14 85 0,-25-124 0,-15-98 0,12 127 625,-10-18-619,-12-176-6,4 157 0,-1-126 0,-2-41 0,-2-13 0,5 143 0,5-43 0,-1 7 0,7-31 0,0-2 0,-15-79 0,2 67 0,7 13 0,-9-86 0,3 59 0,-7-80 0,2-1 0,7 35 0,3 23 0,-9-59 0,11 43 0,-9-49 0,-1 1 0,-1-1 0,1 36 0,-2-28 0,1-1 0,1 0 0,14 45 0,-18-69 0,24 89 0,23 188 0,-34 195 0,-14-412 0,14 91 0,-15 283 0,-13-280 0,15 158-1365,-1-305-5461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900 502 24575,'-1'-7'0,"-1"1"0,1 0 0,-1 0 0,-1 0 0,1 0 0,-1 0 0,0 0 0,0 1 0,-1-1 0,-8-9 0,-8-16 0,-38-70 0,45 77 0,0 0 0,-1 0 0,-2 2 0,0 0 0,-1 0 0,-2 2 0,0 0 0,-32-25 0,48 43 0,-5-6 0,-1 1 0,0 0 0,-1 1 0,0 0 0,0 1 0,0 0 0,0 0 0,-1 1 0,0 0 0,-19-3 0,22 5 0,1 1 0,-1 0 0,0 0 0,1 1 0,-1 0 0,1 0 0,-1 0 0,0 1 0,1 1 0,-1-1 0,1 1 0,0 0 0,0 1 0,0 0 0,0 0 0,0 0 0,0 1 0,-11 9 0,-27 18 0,12-9 0,1 1 0,1 2 0,1 1 0,-39 43 0,59-58 0,1 1 0,0 0 0,1 1 0,1 0 0,0 1 0,0-1 0,2 1 0,-1 1 0,2-1 0,0 1 0,1-1 0,0 1 0,1 0 0,0 28 0,3-39 0,0 0 0,1 1 0,0-1 0,-1 0 0,1 0 0,1 0 0,-1-1 0,1 1 0,-1 0 0,1-1 0,0 0 0,0 1 0,0-1 0,1 0 0,-1-1 0,5 4 0,22 22 0,-21-20 0,0 0 0,0-1 0,1 0 0,1-1 0,-1 1 0,1-2 0,0 0 0,0 0 0,1-1 0,14 4 0,29 12 0,-44-16 0,-1-1 0,1 0 0,0-1 0,-1 0 0,1-1 0,0 0 0,0 0 0,0-1 0,0-1 0,0 0 0,0 0 0,0-1 0,11-3 0,-6 0 0,0 0 0,-1-1 0,1 0 0,-1-1 0,0-1 0,-1-1 0,26-19 0,17-16 0,-35 27 0,0 0 0,-1-1 0,-1-1 0,28-35 0,-22 22 0,-19 25 0,-1 0 0,0-1 0,0 0 0,-1 0 0,0 0 0,0-1 0,-1 1 0,0-1 0,-1 0 0,5-19 0,9-64-1365,-15 79-5461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775 426 24575,'-1'-5'0,"-1"-1"0,1 1 0,-1 0 0,-1 0 0,1 0 0,-1 0 0,1 0 0,-2 0 0,1 1 0,-6-7 0,-11-20 0,11 15 0,0 0 0,-2 0 0,1 0 0,-2 2 0,-24-26 0,-76-53 0,88 74 0,5 6 0,0 0 0,-2 2 0,1 0 0,-1 1 0,-1 1 0,0 1 0,0 1 0,0 1 0,-1 1 0,0 1 0,0 1 0,0 1 0,0 1 0,-35 3 0,51-1 0,-1 0 0,0 1 0,1 0 0,0 0 0,-1 1 0,1 0 0,0 0 0,1 1 0,-1 0 0,0 0 0,1 0 0,0 1 0,0 0 0,1 0 0,-1 0 0,-4 7 0,7-9 0,1 0 0,0 1 0,0-1 0,0 0 0,1 1 0,-1-1 0,1 1 0,-1-1 0,1 1 0,0 0 0,1-1 0,-1 1 0,1 0 0,-1 0 0,1 0 0,0-1 0,1 1 0,-1 0 0,1 0 0,-1 0 0,1-1 0,0 1 0,1 0 0,-1-1 0,0 1 0,1-1 0,0 1 0,0-1 0,0 0 0,0 0 0,1 0 0,-1 0 0,4 3 0,5 3 0,1 0 0,0 0 0,0-1 0,0-1 0,1 0 0,19 7 0,26 15 0,5 9 0,2-3 0,112 43 0,-154-73 0,0-1 0,0 0 0,1-2 0,-1-1 0,1-1 0,45-6 0,-65 6-124,-1 0 0,0-1 0,1 0 0,-1 0 0,0 0 0,0 0-1,1 0 1,-1 0 0,0-1 0,3-2 0,2-3-6702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59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24575,'3'0'0,"-1"1"0,1-1 0,-1 1 0,0 0 0,1-1 0,-1 1 0,0 0 0,1 1 0,-1-1 0,0 0 0,0 1 0,0-1 0,0 1 0,0 0 0,0 0 0,-1 0 0,1 0 0,0 0 0,-1 0 0,0 1 0,1-1 0,-1 1 0,1 2 0,23 71 0,-13-35 0,7 16 0,24 105 0,9 29 0,173 336 0,-204-482-113,-2-5-304,0 0-1,45 64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831 441 24575,'6'-5'0,"1"0"0,-1 1 0,0 0 0,1 0 0,0 0 0,8-2 0,29-18 0,-39 19 0,1 1 0,-1-2 0,0 1 0,-1-1 0,1 1 0,-1-1 0,0-1 0,0 1 0,-1 0 0,0-1 0,0 0 0,-1 0 0,3-11 0,-4 15 0,0-1 0,0 0 0,-1 1 0,0-1 0,1 0 0,-1 1 0,-1-1 0,1 0 0,0 1 0,-1-1 0,0 0 0,0 1 0,0-1 0,0 1 0,-1 0 0,1-1 0,-1 1 0,0 0 0,0 0 0,0 0 0,0 0 0,0 0 0,-1 0 0,1 1 0,-1-1 0,0 1 0,-6-4 0,-11-6 0,-28-18 0,-92-39 0,100 52 0,12 5 0,-1 1 0,0 2 0,-40-9 0,29 11 0,0 2 0,-49 0 0,71 5 0,0 2 0,1 0 0,-1 0 0,1 2 0,0 0 0,0 1 0,-26 11 0,29-9 0,1 0 0,0 0 0,1 1 0,0 1 0,0 0 0,1 0 0,0 1 0,1 1 0,0 0 0,0 0 0,1 1 0,1 0 0,-10 18 0,10-13 0,0 2 0,1-1 0,1 1 0,0 0 0,2 0 0,0 1 0,1 0 0,1-1 0,1 29 0,1-23 0,0-6 0,0 0 0,1 0 0,1 0 0,0-1 0,9 31 0,-9-44 0,0-1 0,0 1 0,0-1 0,0 1 0,1-1 0,0 0 0,0 0 0,0 0 0,1 0 0,-1-1 0,1 1 0,0-1 0,0 0 0,0 0 0,0 0 0,1-1 0,-1 1 0,1-1 0,-1 0 0,1 0 0,0-1 0,0 0 0,0 1 0,-1-2 0,1 1 0,7 0 0,-1-1 0,0 0 0,0-1 0,0 0 0,0-1 0,0 0 0,-1-1 0,1 0 0,-1-1 0,0 0 0,1 0 0,-2-1 0,1-1 0,9-6 0,-2 0 0,-1 0 0,-1 0 0,0-2 0,-1 0 0,0 0 0,17-25 0,-25 30-195,-1 0 0,1-1 0,-2 0 0,1 0 0,-1 0 0,4-19 0,-5 16-6631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180 321 24575,'0'-4'0,"-1"0"0,0 0 0,0 0 0,0 0 0,0 0 0,-1 0 0,1 0 0,-1 0 0,0 1 0,0-1 0,-6-6 0,-36-40 0,17 19 0,23 27 0,1-1 0,-1 0 0,1 0 0,-1 0 0,-1 0 0,1 1 0,-1-1 0,0 1 0,0 0 0,0 1 0,0-1 0,-1 1 0,-10-4 0,15 7 0,1 1 0,-1-1 0,0 1 0,0-1 0,0 1 0,1-1 0,-1 1 0,0 0 0,1 0 0,-1-1 0,1 1 0,-1 0 0,1 0 0,-1 0 0,1 0 0,-1-1 0,1 1 0,0 0 0,0 0 0,-1 0 0,1 0 0,0 0 0,0 0 0,0 0 0,0 0 0,0 0 0,0 0 0,0 0 0,1 1 0,-1 38 0,0-34 0,0 1 0,0 12 0,1 1 0,1-1 0,5 24 0,-5-36 0,0 0 0,1 0 0,0 0 0,0 0 0,0-1 0,1 1 0,0-1 0,0 0 0,1 0 0,0-1 0,10 10 0,11 7 0,46 28 0,2 2 0,101 66 0,-161-111 0,0 0 0,1-1 0,0-1 0,0 0 0,1-1 0,-1-1 0,1-1 0,-1 0 0,1 0 0,0-2 0,0 0 0,0-1 0,0 0 0,-1-2 0,1 0 0,-1 0 0,22-9 0,-12 4 0,0-2 0,-1-1 0,0-1 0,-1-1 0,0-1 0,-1-1 0,-1-1 0,-1 0 0,0-2 0,-1-1 0,-1 0 0,0-1 0,-2-1 0,18-29 0,-27 36 0,0 0 0,-2-1 0,1 0 0,-2-1 0,0 1 0,-1-1 0,-1 1 0,1-21 0,-2 26 0,-1-1 0,-1 1 0,0-1 0,0 0 0,-1 1 0,-1 0 0,1-1 0,-2 1 0,1 0 0,-1 0 0,-1 1 0,0-1 0,-7-9 0,3 9 0,0 1 0,-1 0 0,0 1 0,0 0 0,-1 1 0,-23-12 0,25 17-85,1-1 0,-1 2-1,1-1 1,-1 1 0,1 0-1,-1 1 1,0 0 0,0 1-1,1-1 1,-1 2 0,1-1-1,-1 1 1,1 0 0,-1 1-1,-13 6 1,7-2-6741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319 196 24575,'1'-23'0,"-1"10"0,0 1 0,0 0 0,-1 0 0,-4-17 0,4 25 0,0 0 0,-1 0 0,1 0 0,-1 1 0,0-1 0,0 0 0,-1 1 0,1-1 0,-1 1 0,1 0 0,-1 0 0,0 0 0,0 0 0,-1 1 0,1-1 0,-7-3 0,1 1 0,0 0 0,0 0 0,-1 1 0,0 1 0,0 0 0,0 0 0,0 1 0,0 0 0,0 0 0,-1 2 0,-12-1 0,18 1 0,0 1 0,0 0 0,0 0 0,0 0 0,0 0 0,0 1 0,0 0 0,0 0 0,1 0 0,-1 0 0,1 1 0,0 0 0,0 0 0,0 0 0,0 0 0,0 1 0,1-1 0,-1 1 0,1 0 0,0 0 0,0 0 0,0 1 0,1-1 0,-4 8 0,1 1 0,0-1 0,0 1 0,1 0 0,1 0 0,0 1 0,1-1 0,0 1 0,1-1 0,1 1 0,0-1 0,0 1 0,2-1 0,0 1 0,0-1 0,1 0 0,1 0 0,0 0 0,1 0 0,0-1 0,1 1 0,0-1 0,16 21 0,-8-13 0,2 0 0,0-1 0,1-1 0,1-1 0,0 0 0,31 21 0,-36-30 0,0 0 0,1-1 0,-1-1 0,1 0 0,1-1 0,-1 0 0,1-1 0,-1-1 0,1 0 0,0-1 0,29 0 0,-29-2 0,0-1 0,1 0 0,-1-1 0,0-1 0,0 0 0,0-1 0,0 0 0,-1-2 0,1 0 0,-1 0 0,-1-1 0,1-1 0,17-13 0,-1-1 0,-2 0 0,-1-2 0,0-1 0,37-46 0,-53 53-151,0-1-1,-2 0 0,0-1 0,-1 0 1,-1 0-1,-1-1 0,-1 0 1,3-28-1,-6 34-6674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567 105 24575,'-2'-2'0,"-1"1"0,1-1 0,0 0 0,-1 0 0,1 0 0,0 0 0,0-1 0,0 1 0,1-1 0,-1 1 0,-2-6 0,-11-12 0,7 14 0,-1 0 0,0 0 0,0 1 0,0 0 0,-1 1 0,1 0 0,-1 0 0,0 1 0,-1 0 0,1 1 0,-12-1 0,7 1 0,0 1 0,0 1 0,0 1 0,0 0 0,0 0 0,0 2 0,-16 4 0,11-1 0,1 1 0,0 1 0,1 1 0,0 0 0,0 1 0,-20 15 0,28-17 0,0 0 0,0 1 0,1 0 0,0 1 0,0-1 0,1 2 0,1-1 0,0 1 0,0 0 0,-10 23 0,15-27 0,0 0 0,0 0 0,1 0 0,0 0 0,0 1 0,1-1 0,-1 0 0,2 0 0,-1 1 0,1-1 0,0 0 0,0 0 0,1 0 0,0 0 0,0 0 0,1 0 0,0-1 0,4 7 0,0 0 0,1-1 0,1 0 0,0-1 0,0 0 0,2 0 0,-1-1 0,23 17 0,95 64 0,-111-79-105,1 0 0,0-1 0,1-1 0,0-1 0,0-1 0,1 0 0,1-2 0,-1 0 0,1-1 0,0-1 0,0-1 0,30 0 0,-35-2-6721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69 24575,'-9'51'0,"7"-45"0,0 1 0,1 0 0,0-1 0,0 1 0,0 10 0,1-14 0,1 0 0,-1 0 0,1 0 0,0 0 0,0 0 0,0-1 0,0 1 0,1 0 0,-1-1 0,1 1 0,-1-1 0,1 1 0,0-1 0,0 0 0,0 0 0,4 4 0,10 6 0,1-1 0,33 18 0,-3-2 0,-37-20 0,0-1 0,0 1 0,1-2 0,0 1 0,0-2 0,0 1 0,0-2 0,1 1 0,0-1 0,-1-1 0,1 0 0,16 0 0,-16-2 0,1 0 0,-1 0 0,0-2 0,0 1 0,0-1 0,0-1 0,0 0 0,-1-1 0,1 0 0,-1-1 0,0 0 0,0-1 0,11-8 0,-17 11 0,0 1 0,0-1 0,0-1 0,-1 1 0,0-1 0,1 1 0,-1-1 0,-1-1 0,1 1 0,0 0 0,-1-1 0,0 0 0,0 0 0,-1 0 0,1 0 0,-1 0 0,0 0 0,0-1 0,-1 1 0,1-1 0,-1 1 0,0-10 0,-1-10 0,0-1 0,-2 1 0,-1 0 0,-9-34 0,0 34-1365,4 17-5461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35 24575,'-3'-4'0,"0"1"0,0 0 0,0 0 0,-1 1 0,0-1 0,1 1 0,-1 0 0,0-1 0,0 2 0,0-1 0,0 0 0,-1 1 0,1 0 0,0 0 0,0 0 0,-1 1 0,1-1 0,-1 1 0,1 0 0,-1 0 0,1 1 0,-6 0 0,5 1 0,0-1 0,0 1 0,0 1 0,0-1 0,1 0 0,-1 1 0,1 0 0,0 0 0,0 0 0,0 1 0,0 0 0,0-1 0,1 1 0,0 0 0,0 1 0,0-1 0,0 0 0,0 1 0,-1 5 0,1-4 0,-7 16 0,0 0 0,2 0 0,-6 26 0,12-41 0,1 1 0,0 0 0,0-1 0,1 1 0,0 0 0,1-1 0,-1 1 0,2 0 0,-1-1 0,1 1 0,0-1 0,0 1 0,6 11 0,97 170 0,-98-176 0,11 17 0,0-1 0,2 0 0,0-1 0,41 39 0,-45-51 0,2-1 0,0-1 0,33 20 0,-41-29 0,0 0 0,0 0 0,0-1 0,0-1 0,0 0 0,1 0 0,0-1 0,0 0 0,21 1 0,-26-4 0,1 0 0,-1-1 0,0 0 0,1 0 0,-1 0 0,0 0 0,-1-1 0,1 0 0,0 0 0,-1-1 0,1 1 0,-1-1 0,0-1 0,-1 1 0,1-1 0,-1 1 0,8-11 0,3-6 0,0-1 0,23-47 0,-27 43 0,-1-2 0,-2 1 0,10-53 0,4-14 0,-15 67 0,-2-1 0,-1 0 0,-1 0 0,-1 0 0,-1 0 0,-6-43 0,5 68-5,0 0-1,0 1 0,-1-1 0,1 0 1,-1 1-1,0-1 0,0 1 0,0-1 1,0 1-1,0 0 0,0-1 0,-1 1 1,-1-2-1,2 3 15,0 0-1,1 0 1,-1 1 0,0-1-1,0 1 1,0-1 0,0 1-1,0-1 1,0 1 0,0-1 0,0 1-1,0 0 1,0-1 0,0 1-1,0 0 1,0 0 0,0 0-1,0 0 1,0 0 0,0 0 0,0 0-1,-2 1 1,0 0-83,0 0-1,0 0 1,1 1 0,-1 0 0,0-1-1,1 1 1,-1 0 0,1 0 0,0 0-1,-1 0 1,1 1 0,0-1 0,1 1-1,-1-1 1,0 1 0,1 0 0,-1 0-1,1-1 1,-2 7 0,-1 3-6752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 24575,'1'0'0,"-1"0"0,1 0 0,0 0 0,0 0 0,0 0 0,0 0 0,-1 0 0,1 0 0,0 0 0,0 1 0,0-1 0,0 0 0,-1 1 0,1-1 0,0 0 0,-1 1 0,1-1 0,0 1 0,-1-1 0,1 1 0,0 0 0,-1-1 0,1 1 0,-1 0 0,1-1 0,-1 1 0,1 0 0,-1-1 0,0 1 0,1 0 0,-1 0 0,0 0 0,1-1 0,-1 1 0,0 0 0,0 0 0,0 0 0,0 0 0,0-1 0,0 1 0,0 0 0,0 0 0,0 0 0,0 0 0,-1-1 0,1 1 0,-1 1 0,-19 50 0,8-26 0,1 17 0,1 0 0,2 1 0,2 0 0,0 66 0,5-99 0,2 0 0,-1 0 0,2 0 0,-1 0 0,1 0 0,1 0 0,6 15 0,-6-19 0,1-1 0,-1 0 0,2 0 0,-1 0 0,1-1 0,-1 0 0,2 0 0,-1 0 0,0 0 0,1-1 0,0 0 0,9 6 0,4 1 0,1 0 0,0-1 0,0-1 0,1 0 0,31 7 0,-46-15 0,0 0 0,0 0 0,0 0 0,0 0 0,0-1 0,0 0 0,0-1 0,1 1 0,-1-1 0,0-1 0,0 1 0,0-1 0,-1 0 0,1 0 0,0 0 0,-1-1 0,1 0 0,-1 0 0,0-1 0,0 1 0,0-1 0,0 0 0,-1 0 0,6-7 0,3-6 0,-1 0 0,0-1 0,-1-1 0,-1 1 0,-1-2 0,-1 1 0,-1-1 0,0 0 0,-1-1 0,-2 1 0,0-1 0,-1 0 0,0-32 0,14-123 0,-17 164-273,-1-1 0,-1 1 0,1 0 0,-6-16 0,4 16-6553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24575,'4'1'0,"0"-1"0,0 1 0,0 0 0,-1 0 0,1 1 0,-1-1 0,1 1 0,-1 0 0,1 0 0,-1 0 0,4 3 0,37 33 0,-32-27 0,371 387-2624,-200-196 593,-43-54 2031,765 767 0,-847-862-87,501 429-831,-487-422 901,64 71 1,-45-42 1136,-32-30-888,58 50 98,-64-59 1066,82 98 1,-13-11-179,-17-15-1218,-40-44 0,157 169 0,-172-184-1365,-41-52-5461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24575,'35'2'0,"0"1"0,0 1 0,-1 2 0,58 18 0,-31-4 0,97 48 0,-140-59-12,407 206-2305,-264-114 2317,-55-32 0,400 255 0,-155-85-751,-296-200 691,651 480-219,-452-335 3698,-229-165-3419,-7-5 0,0 0 0,28 30 0,-46-44 6,1 0 1,-1 0-1,0 0 0,1 1 0,-1-1 0,0 0 1,1 0-1,-1 0 0,0 1 0,1-1 0,-1 0 1,0 0-1,0 1 0,1-1 0,-1 0 1,0 0-1,0 1 0,0-1 0,0 0 0,1 1 1,-1-1-1,0 0 0,0 1 0,0-1 0,0 1 1,0-1-1,0 0 0,0 1 0,0-1 0,0 0 1,0 1-1,0-1 0,0 0 0,0 1 0,0-1 1,0 1-1,0-1 0,0 0 0,0 1 0,-1-1 1,1 0-1,0 1 0,0-1 0,0 0 0,-1 0 1,1 1-1,0-1 0,0 0 0,-1 1 0,1-1 1,0 0-1,-1 0 0,1 0 0,-1 1 1,-19-5-1714,8-3-5119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24575,'11'1'0,"0"0"0,-1 0 0,1 2 0,0-1 0,-1 1 0,1 1 0,-1 0 0,10 5 0,80 49 0,-58-32 0,67 45-397,112 96-1,-157-116 402,416 326-1665,-426-334 1661,413 323 0,203 111-1021,-493-366 1021,-89-58 0,159 95-73,-192-116-91,2-2-1,88 33 1,3 2 3763,-128-56-3396,76 42-1331,-86-44-5698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00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24575,'8'2'0,"-1"0"0,1 0 0,-1 1 0,0 0 0,0 1 0,0 0 0,0 0 0,-1 1 0,1 0 0,-1 0 0,0 0 0,10 12 0,-6-6 0,0 0 0,-1 0 0,0 1 0,-1 1 0,0-1 0,10 24 0,84 238 0,-18-79 0,-35-88 0,-27-51 0,26 104 0,6 15 0,2-60 0,-41-88 0,-1 0 0,17 46 0,17 31-1365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24575,'25'3'0,"1"0"0,-1 2 0,-1 1 0,1 1 0,35 16 0,-56-22 0,437 159-848,514 170-4579,272 21 579,24-94 2653,-275-99 2195,7-57 0,254-59-447,-1042-42 482,483-7 400,-1-36-113,-584 32-101,640-94 5885,-692 98-4712,-29 6-439,-1 0 1,0-1 0,0-1 0,19-6 0,-29 6-636,-8 2-52,-10 1-1748,7 4-5346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24575,'725'24'-3713,"-468"-3"2504,174 18-1426,970 79 478,-606-59 1240,1013 42-370,-1758-99 1272,854 36-461,-408-8 1122,-327-18 391,207 21 1581,-132 13 3042,-242-46-5579,1 1-29,-1-1 1,0 1-1,1 0 1,-1-1-1,0 1 1,1 0-1,-1 0 1,0 0-1,0 1 1,0-1-1,0 0 1,0 1-1,0 0 1,3 3-1,-2 2-6663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24575,'35'1'22,"0"2"1,0 1-1,47 12 0,103 39-756,11 2 42,518 126-5308,-28-6 4316,-279-83-16,838 181 1582,-364-76-377,-51-10 41,-789-180 460,1168 200 2216,-1034-197-848,-142-12-1379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923 0 24575,'-14'15'0,"1"1"0,-15 21 0,17-20 0,-2-1 0,-20 21 0,12-15 0,1 0 0,1 1 0,2 0 0,-19 31 0,-51 111 0,7-14 0,35-68 0,-57 145 0,7 44-598,83-235 574,-30 127 24,14-47 0,-32 150 0,36-148 0,14-71 155,2 1 1,2-1 0,0 58-1,7-99-143,-2 0 0,1 0 0,-1 0 0,0 0 0,0 0 0,-1 0 0,0-1 0,0 1 0,-5 8 0,6-13-58,0 0-1,-1 0 1,1 0-1,0 0 1,-1 0 0,1 0-1,-1-1 1,0 1-1,1-1 1,-1 1 0,0-1-1,0 0 1,0 0-1,0 0 1,0 0-1,0 0 1,0 0 0,-1 0-1,1-1 1,0 1-1,0-1 1,-1 1 0,1-1-1,0 0 1,0 0-1,-1 0 1,1 0 0,0-1-1,-1 1 1,1 0-1,-3-2 1,-7-2-6780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24575,'5'6'0,"0"1"0,-1-1 0,1 1 0,-1 0 0,5 13 0,6 9 0,73 122-223,107 169-481,-69-121-138,-52-77-480,137 170 0,289 258 1322,100-10 0,-250-296 0,-164-122 0,-72-52-349,3-6 1,184 74 0,-207-100 452,1-3 1,101 21 0,-6-16 5039,-189-39-5209,1-1 0,-1 1 0,1-1 0,-1 0 0,1 0 0,0 1 0,-1-1 0,1 0 0,0 0 0,-1-1 0,1 1 0,-1 0 0,1 0 0,0-1 0,-1 1 0,1-1 0,-1 0 0,1 1 0,-1-1 0,3-1 0,2-5-6761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24575,'2'3'0,"0"0"0,1 0 0,-1-1 0,1 1 0,0-1 0,0 1 0,0-1 0,0 0 0,6 3 0,2 2 0,243 182 0,-114-79-588,5-8 1,4-5-1,305 145 0,-292-171 337,427 161-1564,-337-151 1815,120 35 0,579 133 0,-223-118-1443,-709-128 1440,413 32-123,-383-33 3,-21 0 1233,0-1-1,0-1 0,54-8 1,-67 4-7627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24575,'95'-1'-343,"171"22"-1,-38 1-468,-54-8 280,356 65-1643,22 3-129,195 18 463,-537-70 1581,94 13 6,670 90-1273,-10-26 747,-755-85 781,60 8 3,109 4 1103,1-27 4349,-340-4-4177,-23 1-6145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1556 0 24575,'-5'1'0,"1"0"0,-1 0 0,0 0 0,0 0 0,1 1 0,-1 0 0,0 0 0,1 0 0,0 0 0,-1 1 0,1 0 0,0 0 0,-6 6 0,-48 51 0,45-45 0,-292 353-74,220-263-462,-110 118 536,1-17 0,98-105 0,-33 39 0,101-109 198,-61 53 1,8-10 14,48-40-213,-86 80 0,69-88-1365,39-22-5461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1461 1 24575,'1'9'0,"0"0"0,0 1 0,2-1 0,-1 0 0,7 17 0,-5-16 0,0 0 0,-1 0 0,0 1 0,1 17 0,-3-7 0,-2 0 0,-1 0 0,0-1 0,-2 1 0,0-1 0,-11 32 0,-57 117 0,37-92 0,-95 170 0,72-148-450,1 2 327,-83 107 0,-107 134-303,214-296-168,-359 522 390,336-482-55,3 2 1,-56 130 0,87-162 1544,-18 68-1,34-91-1141,6-27-146,0 0 0,-1 0 0,0-1 0,0 1 0,-1-1 0,0 1 0,0-1 0,0 1 0,-4 5 0,5-20 344,3-7-2049,2 6-5119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24575,'83'38'0,"-42"-20"0,50 30 0,50 27-238,-92-51 83,70 45 0,500 344-986,-121-104-245,-286-179 1011,290 130 375,-411-217 0,12 6-111,30 16-337,146 49 0,-207-84 1330,-60-23-557,0-1 0,1 0 0,0-1 0,0-1 0,1 0 0,-1 0 0,1-1 0,0-1 0,-1 0 0,28-1 0,-34-4-1690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01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24575,'361'31'0,"-223"-37"0,-74 1 0,85 6 0,-105 4 0,-1-2 0,1-3 0,0-2 0,64-13 0,-105 14-91,1 0 0,0 1 0,-1-1 0,1 1 0,0 0 0,0 0 0,-1 0 0,1 0 0,0 1 0,0 0 0,-1 0 0,1 0 0,0 0 0,5 4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47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24575,'1'5'0,"1"-1"0,-1 1 0,1 0 0,0-1 0,1 0 0,-1 1 0,1-1 0,-1 0 0,1 0 0,0-1 0,1 1 0,-1 0 0,1-1 0,-1 0 0,8 5 0,16 18 0,7 16-11,7 12-51,81 79 0,-20-42-798,3-5 0,214 132 0,-86-85-1074,7-11-1,488 176 1,526 72 1610,-699-233-98,-506-126 1495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6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216 120 24575,'-133'-14'0,"130"14"0,0 0 0,-1 0 0,1 0 0,0 0 0,0 1 0,0-1 0,-1 1 0,1 0 0,0 0 0,0 0 0,0 0 0,0 1 0,1-1 0,-1 1 0,0 0 0,1 0 0,-1 0 0,1 0 0,-4 4 0,3-2 0,1 0 0,-1 1 0,1 0 0,1-1 0,-1 1 0,1 0 0,-1 0 0,2 0 0,-1 0 0,0 0 0,1 0 0,0 6 0,-2 31 0,2 1 0,1 0 0,3-1 0,16 80 0,-13-97 0,2 0 0,0-1 0,16 28 0,-21-47 0,-1 0 0,1 0 0,0-1 0,1 1 0,-1-1 0,6 3 0,22 25 0,-27-28 0,-1 1 0,1-1 0,0 0 0,0 0 0,1 0 0,-1-1 0,1 0 0,0 0 0,0 0 0,0-1 0,0 0 0,0 0 0,11 1 0,31 13 0,-39-13 0,0 0 0,0-1 0,0 0 0,0 0 0,0-1 0,0 0 0,0-1 0,0 0 0,0 0 0,17-3 0,-19 2 0,1-1 0,-1 1 0,0-1 0,0 0 0,0-1 0,-1 0 0,1 0 0,0 0 0,-1-1 0,0 0 0,0 0 0,0-1 0,10-9 0,-9 3 0,-1 0 0,0 0 0,0-1 0,-1 0 0,-1 0 0,0 0 0,4-19 0,2-8 0,-5 23 0,-1 0 0,0 1 0,-1-2 0,-1 1 0,-1 0 0,0 0 0,-1-1 0,-1 1 0,0 0 0,-1 0 0,-1 0 0,0 0 0,-7-18 0,1 13 0,-1 1 0,-14-22 0,-15-32 0,11 33 0,6 13 0,18 23 0,-1-1 0,0 2 0,0-1 0,0 0 0,0 1 0,0 0 0,-8-4 0,-13-10 0,21 14 10,1 1 0,-1 1 0,0-1 0,0 1 0,-1 0 0,1 0 0,0 0 0,-1 1 0,1 0 0,-11-1 0,-58-1-1177,69 3 859,-6 0-6518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6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240 90 24575,'0'-1'0,"-1"0"0,1 0 0,-1 0 0,1 1 0,-1-1 0,1 0 0,-1 0 0,0 1 0,1-1 0,-1 1 0,0-1 0,0 0 0,1 1 0,-1-1 0,0 1 0,0 0 0,0-1 0,0 1 0,0 0 0,1-1 0,-1 1 0,0 0 0,0 0 0,0 0 0,0 0 0,0 0 0,0 0 0,0 0 0,0 0 0,0 0 0,0 0 0,0 1 0,0-1 0,-1 1 0,-36 6 0,37-6 0,-13 2 0,1 1 0,0 1 0,0 0 0,0 0 0,0 2 0,1-1 0,-14 11 0,22-13 0,-1 0 0,1 0 0,0 0 0,0 0 0,0 1 0,1-1 0,-1 1 0,1 0 0,0 0 0,1 1 0,-1-1 0,1 0 0,0 1 0,0-1 0,1 1 0,-1 0 0,2 0 0,-1-1 0,0 10 0,1-2 0,0 0 0,0 0 0,2 0 0,-1 0 0,2-1 0,3 14 0,-4-22 0,0 0 0,0 0 0,0 0 0,0 0 0,0 0 0,1-1 0,0 1 0,0-1 0,0 0 0,0 1 0,0-1 0,1-1 0,-1 1 0,1 0 0,0-1 0,-1 0 0,1 0 0,0 0 0,1 0 0,7 2 0,41 13 0,84 41 0,-130-55 0,0 0 0,0 0 0,0-1 0,0 1 0,1-2 0,-1 1 0,1-1 0,-1 0 0,1-1 0,0 1 0,-1-2 0,1 1 0,-1-1 0,1 0 0,8-3 0,-10 2 0,1-1 0,-1 0 0,0 0 0,0-1 0,0 0 0,0 0 0,-1 0 0,0 0 0,0-1 0,0 0 0,0 0 0,-1-1 0,1 1 0,-1-1 0,-1 0 0,5-9 0,-2 3 0,0 1 0,-1-1 0,-1 0 0,0 0 0,-1-1 0,0 1 0,0-1 0,-2 0 0,1 1 0,-2-1 0,0 0 0,0 0 0,-1 0 0,-1 0 0,0 1 0,-1-1 0,0 1 0,-1-1 0,0 1 0,-7-12 0,2 9-124,-1 2 0,-1-1 0,0 1 0,0 1 0,-2 0 0,1 1-1,-1 0 1,-1 1 0,0 1 0,-27-14 0,32 18-6702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6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34 106 24575,'-1'0'0,"0"1"0,-1 0 0,1 0 0,0 0 0,0-1 0,0 1 0,0 0 0,0 0 0,0 1 0,0-1 0,0 0 0,0 0 0,1 0 0,-1 1 0,0-1 0,1 0 0,-1 1 0,1-1 0,-1 0 0,1 1 0,0-1 0,-1 3 0,-6 32 0,4-9 0,1-19 0,1 0 0,0 0 0,1-1 0,0 1 0,0 0 0,0 0 0,1 0 0,0 0 0,1-1 0,0 1 0,3 9 0,3 7 0,-1 1 0,-2 0 0,0 1 0,-2-1 0,1 38 0,0-9 0,-4-48 0,1 0 0,1 0 0,-1 0 0,1-1 0,0 1 0,0 0 0,0-1 0,1 0 0,0 1 0,0-1 0,0 0 0,1-1 0,0 1 0,0 0 0,6 5 0,-2-3 0,1-1 0,0 0 0,0 0 0,0 0 0,1-1 0,0-1 0,17 6 0,-18-7 0,0-1 0,-1 0 0,1-1 0,1 1 0,-1-2 0,0 0 0,0 0 0,0 0 0,16-4 0,-20 3 0,0 0 0,0 0 0,0-1 0,0 0 0,0 0 0,-1 0 0,1-1 0,-1 1 0,0-1 0,1 0 0,-1 0 0,-1 0 0,1-1 0,0 0 0,-1 1 0,0-1 0,0-1 0,4-5 0,24-45 0,-19 35 0,-1 0 0,0 0 0,-2-1 0,12-38 0,-17 41 0,-1 0 0,0 0 0,-1-1 0,-1 0 0,-1 1 0,-1-1 0,0 1 0,-1-1 0,-1 1 0,-1 0 0,-1 0 0,0 0 0,-1 0 0,-16-30 0,20 42 0,0 0 0,-1 0 0,1 1 0,-1-1 0,-1 1 0,1 0 0,-1 0 0,0 0 0,0 0 0,0 1 0,-1-1 0,1 1 0,-1 0 0,0 1 0,-11-7 0,6 4 0,0 0 0,0 0 0,-1 1 0,0 0 0,0 1 0,0 0 0,-1 1 0,1 1 0,-1-1 0,1 2 0,-1 0 0,0 0 0,0 1 0,1 0 0,-1 1 0,0 0 0,1 1 0,-1 1 0,-11 3 0,-11 5-682,-41 17-1,66-23-6143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6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15 131 24575,'-1'5'0,"1"0"0,0 0 0,0-1 0,1 1 0,-1 0 0,1 0 0,0-1 0,1 1 0,-1 0 0,1-1 0,0 1 0,0-1 0,0 0 0,0 0 0,1 0 0,0 0 0,0 0 0,0 0 0,0-1 0,0 1 0,1-1 0,0 0 0,-1 0 0,1 0 0,0-1 0,1 0 0,-1 1 0,0-1 0,1 0 0,-1-1 0,1 1 0,8 0 0,3 3 0,0-1 0,0 2 0,24 11 0,16 6 0,-52-21 0,0-1 0,0 0 0,0 1 0,0-1 0,0-1 0,0 1 0,0-1 0,0 1 0,1-1 0,-1-1 0,0 1 0,0 0 0,0-1 0,0 0 0,0 0 0,0 0 0,0-1 0,0 1 0,0-1 0,0 0 0,0 0 0,-1 0 0,1-1 0,-1 1 0,0-1 0,0 0 0,0 1 0,0-2 0,0 1 0,-1 0 0,1 0 0,-1-1 0,0 0 0,0 1 0,0-1 0,0 0 0,-1 0 0,1 0 0,-1 0 0,0 0 0,-1 0 0,1 0 0,-1-1 0,1 1 0,-2-6 0,1 3 0,0 1 0,-1-1 0,0 1 0,0-1 0,0 1 0,-1 0 0,0-1 0,-1 1 0,1 0 0,-1 0 0,0 0 0,-1 1 0,1-1 0,-1 1 0,0 0 0,0 0 0,-7-6 0,4 4 0,-1 1 0,1 0 0,-1 0 0,-1 1 0,1 0 0,-1 0 0,1 1 0,-1 0 0,-1 1 0,-18-5 0,-35-9 0,46 12 0,-1 0 0,0 1 0,0 1 0,-20-2 0,36 5-45,0 0-1,0 0 1,-1 1-1,1-1 1,0 1-1,0-1 1,0 1-1,0 0 1,-1-1-1,1 1 1,0 0-1,0 0 1,1 1-1,-1-1 1,0 0-1,0 1 1,0-1-1,1 1 1,-1-1-1,1 1 1,-1 0-1,1 0 1,0 0-1,0-1 0,0 1 1,0 1-1,0-1 1,0 0-1,-1 3 1,1 5-6781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6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1097 24575,'1'0'0,"0"-1"0,0 0 0,1 1 0,-1-1 0,0 0 0,0 0 0,0 0 0,0 0 0,0 0 0,0 0 0,0 0 0,0 0 0,0 0 0,-1 0 0,1-1 0,0 1 0,-1 0 0,1-1 0,0-1 0,12-32 0,-10 27 0,16-36 0,2 0 0,41-62 0,43-31 0,-57 74 0,3 2 0,93-85 0,-49 52 0,67-57 0,-140 132 0,-15 12-80,-1 0 0,0 0-1,0-1 1,0 0 0,-1 0-1,0 0 1,-1-1 0,0 0-1,0 0 1,-1 0 0,0 0 0,-1 0-1,0-1 1,0 1 0,-1-1-1,1-10 1,-1 10-6746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6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24575,'8'1'0,"0"0"0,0 1 0,0 0 0,-1 1 0,1-1 0,0 1 0,-1 1 0,0 0 0,0 0 0,0 0 0,9 8 0,-6-5 0,0 0 0,1-1 0,18 8 0,-16-8 0,0 0 0,-1 0 0,20 15 0,30 15 0,-20-16 0,45 30 0,-85-49 0,32 20 0,137 88 0,-37-28 0,-106-63 0,-19-13 0,-1 0 0,0 0 0,0 1 0,8 8 0,-3-3 0,0 0 0,1 0 0,15 8 0,35 27 0,-33-18 0,83 84 0,-53-56 0,-49-44 0,0-1 0,1 0 0,0-1 0,18 11 0,37 30 0,-56-42 0,0 0 0,0 0 0,1-1 0,25 12 0,-23-13 0,1 2 0,-1 0 0,16 12 0,-8-5 0,-19-14-152,0 1 1,0 0-1,0 0 0,0 0 1,0 0-1,-1 0 0,1 1 1,4 6-1,-3-1-6674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6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0 848 24575,'43'-18'0,"-26"10"0,177-71 0,66-27 0,-222 91 0,-13 6 0,-2-1 0,32-17 0,-34 14 0,54-32 0,72-57 0,-103 68 0,3-2 0,60-62 0,4-15 0,-100 102-170,-1-1-1,0 0 0,0 0 1,-1-1-1,0 0 0,-2-1 1,12-25-1,-16 31-6655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24575,'7'2'0,"0"0"0,1 0 0,-1 0 0,0 1 0,0 0 0,0 1 0,-1-1 0,13 10 0,3 1 0,1 1 0,-1 0 0,0 2 0,26 27 0,-9-8 0,38 34 0,-3 3 0,114 149 0,-74-75 0,-97-125 0,-4-4 0,0 1 0,-1 1 0,19 39 0,-24-46 0,0 0 0,1 0 0,16 19 0,-3-3 0,-16-21-151,1 1-1,0-2 0,0 1 0,1-1 1,0 0-1,0 0 0,0 0 1,15 8-1,-13-11-6674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7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1066 24575,'5'-2'0,"0"-1"0,-1 0 0,1 0 0,-1 0 0,1-1 0,-1 1 0,0-1 0,-1 0 0,1-1 0,3-4 0,-2 3 0,17-19 0,11-12 0,1 0 0,2 2 0,42-31 0,165-106 0,103-79 0,-211 157 0,-44 32 0,67-49 0,-94 67 0,30-18 0,-70 46-1365,-17 11-5461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01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1136 24575,'11'-6'0,"-1"1"0,1-1 0,-1-1 0,0 0 0,-1-1 0,1 0 0,-1-1 0,-1 0 0,11-14 0,-15 19 0,61-77 0,104-162 0,-138 194 0,35-56 0,100-212 0,-149 276 0,22-81 0,-15 37-1365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24575,'3'2'0,"0"0"0,0 0 0,-1 0 0,1 0 0,0 0 0,-1 1 0,0-1 0,0 1 0,4 4 0,6 7 0,197 181 0,-115-104 0,103 91 0,-166-154 0,37 36 0,86 61 0,-69-60 0,-50-35 0,46 26 0,169 100 0,-237-146 0,1 0 0,-2 1 0,1 0 0,-2 1 0,0 1 0,17 23 0,-4-7 0,58 93 0,-64-88 0,-16-30 0,-1 0 0,1-1 0,0 1 0,0 0 0,0-1 0,0 1 0,1-1 0,-1 0 0,6 6 0,-6-8-80,0 1 0,0 0-1,0 0 1,0 0 0,0 0-1,-1 0 1,1 1 0,-1-1-1,1 0 1,-1 1 0,0-1 0,0 1-1,0-1 1,0 1 0,-1-1-1,2 4 1,-1 4-6746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1 976 24575,'0'-6'0,"1"0"0,0 1 0,0-1 0,1 1 0,0-1 0,0 1 0,0 0 0,0 0 0,1-1 0,0 2 0,0-1 0,6-7 0,54-55 0,-41 45 0,190-187 0,-112 112 0,83-116 0,-164 196 0,1 0 0,1 1 0,1 1 0,0 1 0,1 1 0,0 1 0,1 1 0,30-9 0,-29 9 0,201-95 0,-144 70-1365,-74 33-5461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7:55.0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24575,'21'22'0,"26"37"0,-30-37 0,1 0 0,25 23 0,125 131 0,-98-98 0,60 69 0,-109-123 0,10 16 0,2-2 0,2-1 0,70 57 0,-36-53 0,-54-33 0,1 1 0,-2 0 0,1 1 0,-1 1 0,14 13 0,-15-11-1365,-6-8-5461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8:02.18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562 146 24575,'0'-5'0,"-1"0"0,0 0 0,-1 0 0,1 1 0,-1-1 0,0 1 0,0-1 0,0 1 0,-1 0 0,1-1 0,-1 1 0,0 1 0,0-1 0,-1 0 0,1 1 0,-1 0 0,0-1 0,-6-3 0,-1-1 0,-1 0 0,-1 1 0,1 0 0,-1 1 0,-16-5 0,16 7 0,1 0 0,-1 2 0,0 0 0,0 0 0,0 1 0,0 1 0,0 0 0,0 0 0,0 2 0,-23 4 0,14 0 0,1 1 0,0 1 0,0 1 0,1 0 0,-28 18 0,47-26 0,-12 6 0,1 1 0,0 1 0,0 0 0,-21 21 0,32-28 0,-1 0 0,0 0 0,1-1 0,-1 1 0,1 1 0,-1-1 0,1 0 0,0 0 0,0 0 0,0 1 0,0-1 0,1 0 0,-1 1 0,1-1 0,-1 1 0,1-1 0,0 1 0,0-1 0,0 1 0,0-1 0,0 1 0,1-1 0,-1 1 0,1-1 0,-1 0 0,1 1 0,0-1 0,0 0 0,0 1 0,0-1 0,1 0 0,-1 0 0,0 0 0,1 0 0,0 0 0,-1 0 0,1-1 0,3 3 0,13 11 0,0-1 0,2-1 0,24 13 0,-26-17 0,0 2 0,0 0 0,-1 2 0,21 19 0,-30-25 0,1 0 0,0-1 0,0 0 0,1-1 0,0 1 0,19 6 0,-17-7 0,0 0 0,0 1 0,0 1 0,13 9 0,-10-6 0,0 0 0,1-2 0,30 13 0,-1 0 0,-29-13 0,0-1 0,0-1 0,1 0 0,0-1 0,0-1 0,0-1 0,0 0 0,0-2 0,1 0 0,-1 0 0,1-2 0,-1 0 0,25-5 0,-36 4 0,0 0 0,-1 0 0,0 0 0,1-1 0,-1 0 0,0 0 0,0 0 0,-1 0 0,1-1 0,-1 0 0,1 0 0,-1 0 0,0-1 0,-1 1 0,1-1 0,5-10 0,-5 7 0,0 0 0,-1-1 0,0 1 0,0-1 0,0 0 0,-1 0 0,-1 0 0,0 0 0,1-18 0,-2-3 0,1 15 0,-1 0 0,0 0 0,-3-16 0,3 28 0,-1 0 0,1 1 0,-1-1 0,0 0 0,0 1 0,0-1 0,0 0 0,0 1 0,-1-1 0,1 1 0,-1 0 0,1-1 0,-1 1 0,0 0 0,0 0 0,0 0 0,0 0 0,0 1 0,-1-1 0,1 0 0,-5-1 0,3 1 0,-22-8 0,1-1 0,-32-19 0,49 26 0,0 0 0,-1 1 0,1 0 0,-1 1 0,0 0 0,0 0 0,0 1 0,0 0 0,-13 0 0,-37-6 0,37 4-133,0 0-1,0 2 1,-29 1-1,34 0-697,2 0-5995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8:02.18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638 39 24575,'-1'-2'0,"1"1"0,-1-1 0,0 1 0,0-1 0,0 1 0,0-1 0,0 1 0,0-1 0,0 1 0,0 0 0,-1 0 0,1 0 0,0-1 0,-1 1 0,1 0 0,-1 1 0,1-1 0,-1 0 0,1 0 0,-1 1 0,0-1 0,1 1 0,-1-1 0,0 1 0,-3 0 0,-44-8 0,38 7 0,0 1 0,1 0 0,-1 1 0,0 0 0,1 1 0,-1 0 0,1 0 0,0 1 0,-1 0 0,1 1 0,1 1 0,-15 7 0,-54 26 0,37-19 0,1 2 0,-50 33 0,53-29 0,21-15 0,1 0 0,0 1 0,-16 17 0,27-24 0,0 0 0,1 0 0,-1 1 0,1-1 0,0 1 0,0 0 0,1 0 0,0 0 0,0 0 0,0 0 0,0 1 0,1-1 0,0 0 0,0 1 0,0 6 0,0-6 0,1-1 0,0 1 0,0-1 0,0 1 0,1 0 0,0-1 0,0 1 0,0-1 0,1 1 0,-1-1 0,6 10 0,-4-11 0,1 0 0,-1 0 0,1 0 0,0-1 0,0 1 0,1-1 0,-1 0 0,0 0 0,1-1 0,0 1 0,0-1 0,8 3 0,15 7 0,50 33 0,-58-32 0,1-1 0,0 0 0,0-2 0,32 11 0,-6-5 0,-36-11 0,1-1 0,-1-1 0,1 1 0,0-2 0,0 0 0,13 1 0,170 14 0,-184-17 0,1 0 0,0 0 0,-1-1 0,1-1 0,-1 0 0,1 0 0,-1-1 0,0 0 0,0-1 0,0-1 0,0 0 0,-1 0 0,0-1 0,0 0 0,0 0 0,-1-1 0,0-1 0,9-9 0,-11 10 0,0-1 0,-1 0 0,0 0 0,0 0 0,-1-1 0,0 1 0,0-1 0,-1-1 0,0 1 0,-1 0 0,0-1 0,0 0 0,-1 0 0,-1 0 0,1 0 0,-2 0 0,1 0 0,-1 0 0,-1 0 0,0 0 0,-4-19 0,0 11 0,-1 1 0,-1-1 0,0 1 0,-1 0 0,-1 1 0,-1 0 0,0 0 0,-1 1 0,-1 0 0,-25-25 0,20 24 0,0 0 0,-1 1 0,-1 1 0,0 1 0,0 1 0,-1 1 0,-31-13 0,40 21-124,-1 1 0,1 0 0,-1 1 0,0 0 0,0 1 0,0 0-1,1 0 1,-1 2 0,0 0 0,-15 4 0,15-2-6702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8:02.18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634 111 24575,'-22'-27'0,"4"8"0,15 14 0,0 1 0,0 0 0,0-1 0,0 1 0,-1 0 0,0 1 0,0-1 0,0 1 0,0-1 0,0 1 0,-1 0 0,0 1 0,1-1 0,-1 1 0,0 0 0,-7-2 0,3 2 0,-1 1 0,1-1 0,0 2 0,-1-1 0,1 1 0,-1 1 0,1 0 0,-15 3 0,-12 5 0,1 2 0,1 2 0,-57 29 0,84-39 0,-13 8 0,0 1 0,0 1 0,2 0 0,-1 2 0,2 0 0,0 1 0,1 1 0,-14 18 0,25-28 0,0 0 0,1 0 0,-1 0 0,2 1 0,-1 0 0,1-1 0,0 1 0,-2 15 0,4-20 0,0 0 0,1-1 0,0 1 0,-1 0 0,1 0 0,0 0 0,1 0 0,-1 0 0,0 0 0,1-1 0,0 1 0,-1 0 0,1 0 0,0-1 0,1 1 0,-1 0 0,0-1 0,1 1 0,-1-1 0,1 0 0,0 1 0,0-1 0,0 0 0,0 0 0,0 0 0,0 0 0,5 2 0,44 27 0,-28-16 0,1-1 0,29 13 0,-9-9 0,46 25 0,-58-28 0,1 0 0,64 17 0,-48-17 0,-24-6 0,1-2 0,40 6 0,-55-12 0,-1 0 0,1-1 0,0 0 0,-1 0 0,1-1 0,-1-1 0,1 1 0,-1-2 0,14-4 0,-21 5 0,0 1 0,0-1 0,0 0 0,-1-1 0,1 1 0,-1 0 0,1-1 0,-1 0 0,0 1 0,0-1 0,0 0 0,0 0 0,0 0 0,-1 0 0,1 0 0,-1-1 0,0 1 0,0 0 0,0-1 0,-1 1 0,1-5 0,2-11 0,-2 0 0,0-31 0,-2 38 0,1-5 0,0-14 0,-8-59 0,6 81 0,0 0 0,0-1 0,-1 1 0,0 0 0,-1 1 0,0-1 0,0 1 0,-1-1 0,0 1 0,-10-12 0,5 8-227,-1 1-1,-1 0 1,1 0-1,-2 1 1,-18-12-1,18 15-6598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8:02.19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390 38 24575,'-2'0'0,"-1"-1"0,1 0 0,0 0 0,-1 0 0,1 0 0,0 0 0,-1 0 0,1-1 0,0 1 0,-4-4 0,-20-11 0,18 14 0,1 1 0,-1-1 0,0 1 0,1 1 0,-1 0 0,0 0 0,0 0 0,1 1 0,-1 0 0,0 0 0,1 1 0,-1 0 0,1 1 0,-1 0 0,1 0 0,0 0 0,0 1 0,1 0 0,-8 5 0,-1 4 0,-1 1 0,2 1 0,0 0 0,1 1 0,-23 35 0,20-28 0,11-17 0,0 1 0,1 0 0,-1 0 0,1 0 0,1 0 0,0 1 0,-4 10 0,1 8 0,1 0 0,1 0 0,2 1 0,0 0 0,5 52 0,-2-73 0,0 0 0,0-1 0,1 1 0,-1-1 0,2 1 0,-1-1 0,0 0 0,1 0 0,0 0 0,0 0 0,1 0 0,-1-1 0,1 1 0,4 3 0,9 8 0,1-1 0,26 16 0,17 16 0,-51-39 0,0-1 0,1 1 0,-1-2 0,1 0 0,0 0 0,1-1 0,0 0 0,-1-1 0,2 0 0,15 2 0,-5-2 0,-1 0 0,1-2 0,0-1 0,41-3 0,-57 0 0,-1 0 0,0 1 0,0-2 0,-1 1 0,1-1 0,0 0 0,-1 0 0,0 0 0,1-1 0,-1 0 0,-1 0 0,1 0 0,-1 0 0,1-1 0,-1 0 0,0 0 0,-1 0 0,4-7 0,8-14 0,-1 0 0,16-40 0,-28 59 0,6-13 0,-2 0 0,0 0 0,-1-1 0,-1 0 0,-1 0 0,-1 0 0,0-1 0,-2 1 0,-1 0 0,0-1 0,-2 1 0,0 0 0,-1 0 0,-1 1 0,-2-1 0,0 1 0,-13-28 0,17 42 0,0 0 0,-1 1 0,1-1 0,-1 1 0,0 0 0,0 0 0,-1 0 0,1 1 0,-1-1 0,0 1 0,-1 0 0,1 1 0,-1-1 0,1 1 0,-1 0 0,0 0 0,0 1 0,0 0 0,0 0 0,-1 0 0,1 1 0,-1 0 0,1 0 0,-1 1 0,1-1 0,-1 1 0,1 1 0,-1-1 0,1 1 0,-13 4 0,-20 3-55,20-4-273,-1 0 1,1 2-1,-19 7 1,27-8-6499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8:02.1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0 933 24575,'10'2'0,"0"1"0,0 0 0,0 1 0,-1 0 0,1 0 0,-1 1 0,0 0 0,-1 1 0,1 0 0,-1 0 0,0 1 0,10 11 0,-1 6 0,0 1 0,-1 0 0,-2 2 0,0 0 0,-2 0 0,9 31 0,16 35 0,-23-59 0,16 69 0,0 0 0,-15-55 0,-3 1 0,-2 1 0,6 79 0,10 55 0,-19-142 0,-2 1 0,-1 54 0,3 26 0,-2-50 0,-6 77 0,4 60 0,6-153 0,-6-38 0,0 1 0,1 25 0,-4-30 0,1 0 0,0 0 0,1 0 0,1 0 0,1-1 0,0 1 0,1-1 0,12 25 0,-16-37 0,1 0 0,0 0 0,0 0 0,0 0 0,0-1 0,0 1 0,1-1 0,-1 1 0,0-1 0,1 0 0,-1 0 0,1 0 0,-1 0 0,1-1 0,-1 1 0,1-1 0,0 1 0,4-1 0,58-2 0,-40 0 0,79-7 0,15 0 0,6 0 0,5 0 0,-114 9 0,49 0 0,0 2 0,124 22 0,-36-1 0,-98-17 0,62 16 0,-24 0 0,1-5 0,113 8 0,-8-11 0,98-8 0,-172-8 0,-123 2 0,-1 0 0,1 1 0,-1-1 0,1 0 0,-1 0 0,1 0 0,-1-1 0,1 1 0,-1 0 0,1 0 0,-1-1 0,0 1 0,1-1 0,-1 1 0,0-1 0,1 0 0,-1 0 0,0 1 0,0-1 0,1 0 0,-1 0 0,0 0 0,0 0 0,0 0 0,0 0 0,0-1 0,-1 1 0,1 0 0,0 0 0,0-1 0,-1 1 0,1-1 0,-1 1 0,1-3 0,-1-3 0,0 0 0,0 0 0,-1 0 0,0 0 0,0 1 0,-4-12 0,-13-56 0,4 0 0,-7-106 0,13 102 0,-1-34 0,-11-129-405,5 90 206,-54-619 199,11 238 0,8 166 604,48 277-604,2 86 0,0 1 0,-1 0 0,1-1 0,-1 1 0,1 0 0,-1-1 0,0 1 0,0 0 0,0 0 0,-1 0 0,1 0 0,0 0 0,-1 0 0,1 0 0,-1 0 0,0 1 0,1-1 0,-1 1 0,0-1 0,0 1 0,0-1 0,0 1 0,0 0 0,0 0 0,-1 0 0,1 0 0,0 1 0,0-1 0,-1 1 0,1-1 0,0 1 0,-4 0 0,-11-2 0,-1 0 0,1 2 0,-26 2 0,18-1 0,-14-2 0,1-3 0,-61-12 0,63 9 0,-382-85 0,285 61 0,86 18 0,0 2 0,-1 3 0,-54-3 0,25 5 0,-113-23 0,122 16 0,-1 2 0,-92-1 0,-14-5 0,133 14 0,-1-2 0,1-2 0,-59-16 0,5 1 0,28 2 0,50 14 0,0 1 0,-30-6 0,47 11 0,0 0 0,-1 0 0,1 0 0,0 0 0,-1 0 0,1 0 0,0 0 0,0 0 0,-1 0 0,1 0 0,0 1 0,0-1 0,-1 1 0,1-1 0,0 1 0,0-1 0,0 1 0,0 0 0,0-1 0,0 1 0,0 0 0,0 0 0,0 0 0,0 0 0,0 0 0,0 0 0,0 1 0,-1 1 0,1 0 0,0 0 0,0 1 0,1-1 0,-1 0 0,1 0 0,-1 0 0,1 1 0,0-1 0,1 6 0,1 6 0,1 0 0,0 0 0,9 23 0,-2-4 0,-2 1 0,-1-1 0,3 58 0,10 169 0,-2-98 0,-4-37 0,7 143 0,-20-232 0,3-1 0,9 45 0,-7-46 0,-1 1 0,1 49 0,9 162 0,-11-223 0,1 0 0,12 36 0,6 32 0,-25-78 118,1-13-162,1-1 1,-1 0-1,1 0 0,0 0 1,-1 0-1,1 0 0,-1 0 1,1 0-1,0 0 1,-1-1-1,1 1 0,-1 0 1,1 0-1,0 0 1,-1 0-1,1 0 0,0-1 1,-1 1-1,1 0 1,0 0-1,-1 0 0,1-1 1,0 1-1,-1 0 0,1-1 1,0 1-1,0 0 1,-1-1-1,1 1 0,0 0 1,0-1-1,0 1 1,-1-1-1,-5-8-6782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8:02.19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24575,'6'0'0,"0"1"0,-1 0 0,1 0 0,0 1 0,-1 0 0,1 0 0,-1 0 0,1 0 0,-1 1 0,0 0 0,0 0 0,-1 1 0,1-1 0,0 1 0,-1 0 0,0 0 0,0 0 0,0 1 0,-1-1 0,1 1 0,-1 0 0,5 10 0,5 12 0,-1 0 0,-1 0 0,9 37 0,-13-40 0,42 201 0,-10-35 0,10-47-606,4 16 514,-16 1 92,-7 0 0,13 241 0,-36-290-20,3 94 581,-11 246-404,-17-272-157,1 13 0,16-172 0,-1 1 0,-6 25 0,2-11 0,6-33-4,0-1 1,-1 1-1,1-1 0,0 1 0,0-1 0,-1 1 1,1-1-1,-1 1 0,1-1 0,-1 1 1,0-1-1,0 0 0,1 1 0,-1-1 0,0 0 1,0 0-1,0 0 0,-1 1 0,1-1 0,0 0 1,0 0-1,0-1 0,-1 1 0,-1 1 0,1-2 16,-1 1 0,1-1 0,0 0-1,0 0 1,0 0 0,-1-1 0,1 1 0,0 0-1,0-1 1,0 1 0,0-1 0,0 0-1,0 0 1,0 0 0,-3-1 0,-8-7-219,-1 0 0,1-1-1,-20-20 1,25 22-423,0 1-6196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8:02.19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0 195 24575,'1'-1'0,"-1"0"0,1 0 0,0 0 0,-1 0 0,1 0 0,0 0 0,0 0 0,0 0 0,-1 0 0,1 1 0,0-1 0,0 0 0,0 1 0,0-1 0,0 0 0,1 1 0,-1-1 0,0 1 0,0 0 0,0-1 0,0 1 0,0 0 0,1 0 0,-1 0 0,0 0 0,0 0 0,2 0 0,41-2 0,-39 2 0,246-18 0,-127 19 0,208-26 0,-105 7-353,-94 11 59,189-15 294,-299 19 147,1-1 0,0-1 0,34-12 1,6-1-90,-46 13-163,27-6-315,1 1 0,55-4 0,-86 13-6406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02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83 24575,'170'10'0,"-69"-8"0,105-4 0,160-60 0,-264 48 26,-48 6-721,63-1-1,-110 9-6130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8:02.19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2689 24575,'1'-41'0,"3"0"0,1 0 0,14-49 0,3-18 0,-4 15 0,32-90 0,9-27 0,-6 21 0,34-136-400,-32 106 181,-35 147 219,-5 13 0,2 0 0,26-55 0,-13 57 123,3 2 0,2 1 1,2 2-1,73-79 1,-99 118-122,69-74-2,166-140 0,-195 182 0,-33 27 0,1 1 0,1 1 0,0 1 0,1 0 0,0 2 0,29-13 0,-48 25-65,-1 1 0,1-1 0,-1 1 0,1-1 0,-1 1 0,1 0 0,-1 0 0,1 0 0,0 0 0,-1 0 0,1 0 0,-1 1 0,1-1 0,-1 0 0,1 1 0,-1-1 0,1 1 0,-1 0 0,1-1 0,2 3 0,4 2-6761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8:02.19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1269 24575,'2'-18'0,"1"1"0,0 0 0,2 0 0,0 0 0,0 1 0,2 0 0,0 0 0,14-22 0,10-25 0,97-272 0,-106 268 0,77-265 0,-73 241-17,-15 56-320,-1 0 0,-2-1 0,5-51 0,-12 72-6489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8:02.1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24575,'2'3'0,"-1"0"0,1 0 0,-1 0 0,1 0 0,0 0 0,0-1 0,0 1 0,0-1 0,1 0 0,-1 1 0,0-1 0,1 0 0,0 0 0,5 2 0,6 8 0,-3 0 0,-1 0 0,0 0 0,-1 1 0,-1 1 0,0-1 0,-1 1 0,0 1 0,7 21 0,28 129 0,-35-130 0,2 17 0,2 54 0,-6-50 0,-3-41 0,28 212 0,-8-51 0,-19-142 0,10 24 0,-10-47 0,0-1 0,-1 1 0,0 0 0,0 14 0,-2-25-27,0 0 1,0 0-1,0 0 0,0 0 0,0 0 1,0 0-1,-1 0 0,1 0 0,0 0 1,0 0-1,0 0 0,0 0 0,0 0 0,0 0 1,0 0-1,0 0 0,0 0 0,-1 0 1,1 1-1,0-1 0,0 0 0,0 0 1,0 0-1,0 0 0,0 0 0,0 0 0,0 0 1,0 0-1,0 0 0,0 0 0,0 0 1,0 0-1,0 1 0,0-1 0,0 0 1,0 0-1,-1 0 0,1 0 0,0 0 0,0 0 1,0 0-1,0 0 0,0 0 0,0 1 1,0-1-1,1 0 0,-1 0 0,0 0 0,0 0 1,0 0-1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8:02.19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 24575,'6'0'0,"1"-1"0,0 0 0,-1 1 0,1 0 0,0 0 0,-1 1 0,1 0 0,0 0 0,-1 1 0,1-1 0,-1 2 0,0-1 0,0 0 0,0 1 0,0 0 0,0 1 0,0-1 0,6 7 0,-9-8 0,30 25 0,0 2 0,-2 0 0,-2 3 0,0 0 0,43 66 0,70 124 0,-92-117 0,-42-89 0,-1 1 0,0-1 0,4 21 0,-6-18 0,2-1 0,12 27 0,-6-16 0,19 56 0,-12-25 0,45 83 0,-36-63 0,-23-59 0,1-1 0,12 26 0,5 2 0,31 89 0,-24-49 0,-8-26 0,27 122 0,18 138 0,-65-302 0,2-1 0,0 0 0,1 0 0,0 0 0,2-1 0,19 34 0,2 6 0,-22-42 0,1 1 0,1-1 0,0-1 0,2 1 0,14 16 0,-22-26 0,1-1 0,-1 1 0,0 0 0,0 0 0,0 1 0,-1-1 0,0 1 0,0-1 0,-1 1 0,0-1 0,0 1 0,-1 0 0,0 10 0,1-7 0,0 0 0,0 1 0,1-1 0,0 0 0,4 11 0,2-5-106,9 23 337,-17-38-276,1 0 0,-1 0-1,0 0 1,0 0 0,0 0 0,1 0 0,-1 0 0,0 0 0,0 0-1,0 0 1,-1 0 0,1 0 0,0 0 0,0 0 0,0 0-1,-1 0 1,1 0 0,-1 0 0,1 0 0,-1 0 0,1 0 0,-1-1-1,1 1 1,-1 0 0,1 0 0,-1-1 0,0 1 0,0 0 0,1-1-1,-1 1 1,0 0 0,-2 0 0,-7 3-6781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0.27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22 24575,'52'-16'0,"3"12"0,0 2 0,66 7 0,-54 2 0,-31-2 0,45 0 0,-50-3 0,1 1 0,49 11 0,26 3 0,-62-10 0,57 14 0,2 1 0,289 65 0,-287-61 0,491 129 0,-226-70 0,-308-70 0,-33-7 0,52 8 0,-62-14 0,189 12 0,-174-14-1365,-20 0-5461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0.88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374 1 24575,'14'300'0,"-7"-160"0,0 7 0,0-64 27,-3 85-1,3 53-634,23 203 482,-21-270 141,-3 459-979,-9-340 683,-3-138 281,-27 153 0,17-170 0,-75 365 0,73-398 0,-104 441-372,104-459 372,-53 184 0,50-178 831,-21 124 1,34-148-324,3-26-494,1 0 0,0 0 0,2 0 0,1 0 0,1 0 0,1 1 0,5 26 0,8-18-1379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2.28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0 305 24575,'18'254'0,"-1"-23"0,-17-143 0,-2 7 0,15 125 0,-3-2-4,-3-33-714,1 118 718,2 21 0,-1-184 0,-8 152 0,-4-118 0,3 849-547,18-734 547,-5-90 798,-6-126-341,-4-36-453,1-1-1,1 1 1,15 48-1,-19-84-3,16 54 0,2-1 0,40 77 0,-55-123 0,0-1 0,0 0 0,1 0 0,0 0 0,1-1 0,11 12 0,-13-16 0,0 1 0,0-1 0,0 0 0,1 0 0,-1 0 0,1-1 0,-1 1 0,1-1 0,-1 0 0,1 0 0,0-1 0,-1 0 0,9 0 0,25-1 0,41-8 0,36-2 0,182-1-583,139-6-748,205 12 739,-358 9 422,441-3 2846,-584 18-2676,-89-18 0,0-2 0,-1-2 0,0-2 0,0-3 0,59-17 0,-96 22 0,1 0 0,0-1 0,-1-1 0,0 0 0,0-1 0,22-16 0,-30 19 0,-1 0 0,1-1 0,-1 1 0,0-1 0,0 0 0,-1 0 0,1 0 0,-1-1 0,0 1 0,-1-1 0,1 0 0,-1 0 0,0 0 0,-1 0 0,1 0 0,-1 0 0,0 0 0,0-9 0,-2-59 0,-18-127 0,1 40 0,7 68 0,-32-128 0,8 54 0,-86-417-540,29 107 540,53 230 0,18 102 0,-2-112 151,20 208 238,-5-33-389,-1-36 0,7 74 0,-2 1 0,-16-69 0,11 69 0,2 0 0,-3-78 0,1-67 0,0 6 0,8 79 0,3-94 0,14 78 0,-8 74 0,3-91 0,-11 92 0,1 12 0,-2 0 0,-9-60 0,8 80 0,-1 0 0,-1 1 0,0 0 0,-1 0 0,0 0 0,0 1 0,-1 0 0,-1 0 0,1 0 0,-2 0 0,-12-12 0,11 14 0,-2-1 0,1 1 0,-1 1 0,0 0 0,-1 1 0,1 0 0,-1 0 0,-1 2 0,1-1 0,0 2 0,-1-1 0,0 2 0,-13-2 0,-26-1 0,1 3 0,-54 4 0,26 0 0,-1-3 0,3 0 0,-130 14 0,47 2 0,88-9 0,-190 11 0,-78 1 0,-74 17 0,288-31 0,89-4 0,0 1 0,-56 8 0,12 1 0,60-8 0,0 0 0,0 1 0,-40 12 0,-35 10 85,45-14-1535,36-7-5376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3.08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24575,'6'6'0,"0"1"0,-1 0 0,0 0 0,-1 0 0,0 0 0,0 1 0,0-1 0,4 16 0,13 70 0,1 1 0,-16-74 0,-1 1 0,3 25 0,-5-25 0,1 0 0,9 26 0,42 166 0,-2-20 0,-43-155 0,10 68 0,-1 0 0,3-5 0,32 112 0,30-19 0,-40-100 0,-31-69 0,1-1 0,1 0 0,1-1 0,1-1 0,25 26 0,-25-30 0,78 96 0,13 14 0,-87-106 0,26 35 0,-44-48-1365,-3-3-5461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3.98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214 1 24575,'-5'8'0,"1"1"0,-1 0 0,1 0 0,1 0 0,0 1 0,0-1 0,1 1 0,0 0 0,-1 14 0,-1 116 0,5-98 0,-1 0 0,-8 47 0,-5 55 0,5-35 0,-2-4 0,-8 66 0,-4-19-349,-1 170 0,18-148 349,-5 79 0,-3-63 0,-25 255 0,31-350-43,6 152-1,3-108 43,2-27-276,5 1 0,37 172 0,-32-219 277,147 619 0,-136-607 90,4-2 1,39 73 0,-49-109 178,2-2 0,1-1 0,2 0 0,49 56 0,-69-90-269,0 1 0,0-1 0,1-1 0,-1 1 0,0-1 0,1 1 0,0-1 0,0 0 0,0-1 0,5 2 0,-5-2 0,1 1 0,0 0 0,-1 0 0,0 0 0,1 1 0,-1 0 0,0 0 0,5 4 0,42 37 0,-27-25 0,36 38 0,-47-43 0,1-1 0,25 17 0,-28-21 0,0-1 0,0 2 0,-1-1 0,-1 2 0,15 16 0,-25-27 1,0 0 0,-1 0-1,1 0 1,0 0 0,0 0 0,0 0-1,0 0 1,0 0 0,0 0-1,0 1 1,-1-1 0,1 0 0,0 0-1,0 0 1,0 0 0,0 0 0,0 0-1,0 0 1,0 0 0,0 0-1,0 0 1,0 1 0,0-1 0,0 0-1,-1 0 1,1 0 0,0 0 0,0 0-1,0 0 1,0 0 0,0 1-1,0-1 1,0 0 0,0 0 0,0 0-1,0 0 1,0 0 0,0 0 0,0 0-1,0 1 1,0-1 0,1 0-1,-1 0 1,0 0 0,0 0 0,0 0-1,0 0 1,0 0 0,0 1-1,0-1 1,0 0 0,0 0 0,0 0-1,0 0 1,0 0 0,1 0 0,-1 0-1,0 0 1,0 0 0,0 0-1,0 0 1,0 0 0,0 0 0,0 0-1,1 0 1,-11-3-708,8 2 1,-9-4-6120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4.55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24575,'2'5'0,"0"0"0,1-1 0,-1 1 0,1-1 0,0 0 0,1 0 0,-1 0 0,1 0 0,-1 0 0,1-1 0,0 0 0,6 4 0,6 8 0,-6-4 0,0 1 0,-1 0 0,0 1 0,-1 0 0,0 1 0,9 22 0,25 93 0,-11-29 0,-20-64 0,-1 0 0,7 64 0,7 26 0,-20-109-2,29 102-320,31 237-1,-27 47 323,-32-307 0,7 181 0,-13 651 647,-17-695-647,17-152 0,0-4 0,14 127 0,-1-122 0,-4-17 0,31 120 0,19 72 0,-29-112 0,12-21 0,-22-71 0,-13-39 0,-1 0 0,0 0 0,3 20 0,-7-33 2,-1-1 0,0 1 1,1-1-1,-1 1 0,0 0 0,0-1 0,0 1 0,0-1 0,0 1 0,1 0 0,-1-1 0,0 1 1,0 0-1,0-1 0,-1 1 0,1-1 0,0 1 0,0 0 0,0-1 0,0 1 0,-1-1 0,1 1 1,0-1-1,0 1 0,-1 0 0,1-1 0,0 1 0,-1-1 0,1 0 0,-1 1 0,1-1 1,-1 1-1,1-1 0,-1 0 0,1 1 0,-1-1 0,1 0 0,-1 1 0,1-1 0,-1 0 0,1 0 1,-1 1-1,0-1 0,1 0 0,-1 0 0,0 0 0,1 0 0,-1 0 0,1 0 0,-1 0 0,0 0 1,1 0-1,-1 0 0,1-1 0,-1 1 0,0 0 0,-2-1-151,-1 0 1,1-1-1,0 1 1,0-1-1,1 0 1,-1 1-1,0-1 1,1-1-1,-4-2 1,-1-4-6678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02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0 214 24575,'1'-5'0,"0"1"0,1 0 0,-1 0 0,1 0 0,-1 0 0,1 0 0,0 0 0,0 0 0,0 1 0,1-1 0,-1 1 0,1 0 0,0-1 0,0 2 0,0-1 0,0 0 0,0 1 0,5-4 0,63-35 0,6 15 0,1 5 0,124-17 0,68 33 0,4-1 0,-256 0-1365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4.97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35 1 24575,'-3'5'0,"0"1"0,0 0 0,0 0 0,1 0 0,0 0 0,1 0 0,-1 1 0,1-1 0,0 1 0,0-1 0,1 1 0,0-1 0,0 1 0,3 10 0,-5 38 0,-4-18 0,2 1 0,2-1 0,1 1 0,1-1 0,3 1 0,7 37 0,-3-19 0,14 65 0,-13-79 0,5 58 0,-9-62 0,14 176 0,-11-99 0,-8 121 0,-2-84 0,7-77 0,20 115 0,0 0 0,-9-8 0,-11-155 0,-2 0 0,0 0 0,-1 0 0,-2 0 0,-7 47 0,8-72-54,-1 0-1,1 0 0,-1-1 1,1 1-1,-1 0 1,0 0-1,0 0 0,0-1 1,0 1-1,0 0 1,0-1-1,-1 1 0,1-1 1,-1 1-1,1-1 0,-1 0 1,1 0-1,-1 0 1,1 0-1,-1 0 0,0 0 1,0 0-1,0 0 1,-2 0-1,-8 2-6771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5.70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1 126 24575,'2'19'0,"1"0"0,1 0 0,0 0 0,2 0 0,10 24 0,-9-22 0,0-1 0,0 0 0,1 0 0,1 0 0,1-1 0,0 0 0,2-1 0,0 0 0,25 27 0,-29-36 0,1-1 0,0-1 0,1 1 0,0-1 0,19 10 0,-27-16 0,0 0 0,0 0 0,0 0 0,0 0 0,0-1 0,1 1 0,-1-1 0,0 1 0,1-1 0,-1 0 0,0 0 0,0 0 0,1 0 0,-1-1 0,0 1 0,1 0 0,-1-1 0,0 0 0,0 1 0,1-1 0,-1 0 0,0 0 0,0 0 0,0-1 0,0 1 0,-1 0 0,1-1 0,0 1 0,0-1 0,-1 0 0,1 1 0,-1-1 0,1 0 0,-1 0 0,0 0 0,0 0 0,1-3 0,22-42 0,29-90 0,-49 123 0,-1-1 0,-1 0 0,0 0 0,-1-22 0,4-36 0,-4 66 0,0 0 0,0 0 0,-1 0 0,0 0 0,-1-1 0,0 1 0,0 0 0,0 0 0,-1 0 0,0 1 0,0-1 0,-6-12 0,6 15 0,0 0 0,-1 0 0,1 1 0,-1-1 0,0 1 0,0 0 0,0-1 0,0 1 0,0 1 0,-1-1 0,1 0 0,-1 1 0,0 0 0,1 0 0,-1 0 0,0 0 0,-1 1 0,1-1 0,0 1 0,0 0 0,0 0 0,-5 0 0,-1 1-28,0 1 0,0 0 0,0 0 0,0 1 0,0 0 0,0 1 0,1 0-1,-1 1 1,1 0 0,-17 9 0,0 0-1028,15-8-5770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6.23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341 39 24575,'-10'1'0,"-1"1"0,0 0 0,1 0 0,0 1 0,-1 0 0,1 1 0,0 0 0,1 1 0,-1 0 0,-10 8 0,-5 4 0,1 1 0,-31 29 0,41-34 0,1 1 0,0 0 0,2 1 0,-1 0 0,2 1 0,-11 20 0,18-29 0,0 0 0,0 0 0,0 0 0,1 0 0,0 0 0,0 1 0,1-1 0,0 1 0,0-1 0,1 1 0,0-1 0,0 1 0,1-1 0,0 1 0,0-1 0,1 1 0,0-1 0,4 11 0,-2-13 0,-1 1 0,1-1 0,1 0 0,-1 0 0,1 0 0,-1-1 0,2 1 0,-1-1 0,0-1 0,1 1 0,11 5 0,-4-2 0,0-1 0,0-1 0,1 0 0,21 4 0,-30-8 0,0-1 0,0 0 0,0-1 0,0 1 0,0-1 0,0 0 0,0 0 0,0 0 0,-1-1 0,1 0 0,0 0 0,-1 0 0,1 0 0,-1-1 0,0 0 0,0 0 0,0 0 0,0 0 0,-1-1 0,1 1 0,-1-1 0,0 0 0,5-7 0,1-1 0,-1-1 0,0 0 0,-1 0 0,-1-1 0,0 0 0,7-26 0,0-9 0,-4 17 0,9-61 0,-17 82 0,0 1 0,-1-1 0,-1 0 0,1 0 0,-2 1 0,0-1 0,0 0 0,0 1 0,-8-19 0,9 26 0,0 0 0,-1-1 0,1 1 0,0 0 0,-1 1 0,1-1 0,-1 0 0,0 0 0,0 1 0,0-1 0,-1 1 0,1 0 0,0-1 0,-1 1 0,0 0 0,1 0 0,-1 1 0,0-1 0,0 1 0,0-1 0,0 1 0,0 0 0,0 0 0,0 0 0,-1 0 0,1 1 0,0-1 0,0 1 0,-1 0 0,1 0 0,0 0 0,-4 1 0,7-1-7,-6 0-98,1-1 1,0 1-1,-1 1 1,1-1-1,0 1 1,0 0 0,-1 0-1,1 0 1,0 1-1,0-1 1,0 1-1,-8 5 1,5 0-6722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6.7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369 37 24575,'0'-2'0,"-1"1"0,1-1 0,-1 0 0,1 1 0,-1-1 0,0 1 0,0-1 0,0 1 0,0-1 0,0 1 0,0-1 0,0 1 0,0 0 0,0 0 0,-1 0 0,1 0 0,0 0 0,-1 0 0,1 0 0,-1 0 0,1 0 0,-1 0 0,0 1 0,1-1 0,-1 1 0,0-1 0,1 1 0,-1 0 0,0 0 0,-1 0 0,-58-5 0,56 5 0,-7 1 0,-1-1 0,1 2 0,-1 0 0,1 0 0,-1 1 0,1 1 0,0 0 0,0 0 0,1 2 0,-1-1 0,1 1 0,1 1 0,-1 0 0,1 0 0,0 1 0,0 1 0,1-1 0,1 2 0,-14 16 0,18-18 0,1 0 0,0 0 0,0 0 0,1 0 0,0 1 0,1-1 0,0 1 0,0 14 0,-3 16 0,2-31 0,1 1 0,0-1 0,0 1 0,1 0 0,0-1 0,1 1 0,2 11 0,-2-16 0,1 1 0,-1-1 0,1 0 0,0 0 0,0 0 0,0-1 0,0 1 0,1 0 0,-1-1 0,1 1 0,0-1 0,0 0 0,0 0 0,1 0 0,-1-1 0,5 4 0,46 33 0,-44-30 0,0-1 0,1 0 0,0 0 0,1-2 0,0 1 0,0-1 0,15 5 0,-12-7 0,0 1 0,1-2 0,-1 0 0,1-1 0,21 0 0,-32-2 0,0-1 0,-1 0 0,1 1 0,0-1 0,-1-1 0,1 1 0,-1-1 0,1 0 0,-1 0 0,0 0 0,0 0 0,0-1 0,0 1 0,0-1 0,-1 0 0,1 0 0,-1-1 0,0 1 0,0-1 0,0 0 0,0 0 0,2-5 0,5-7 15,-2 0 0,0-1 0,-1 0 0,0-1 0,-2 1 0,0-1 0,3-22 0,-7 32-93,0 0 0,-1 0 0,0 0-1,0-1 1,-1 1 0,0 0 0,0 0 0,-1 0 0,0 0-1,0 0 1,-1 1 0,0-1 0,-1 1 0,1-1 0,-1 1-1,-1 0 1,1 1 0,-12-13 0,9 12-6748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7.12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338 16 24575,'-52'-15'0,"45"14"0,0 1 0,0 1 0,0-1 0,0 1 0,0 1 0,0-1 0,1 1 0,-1 0 0,1 0 0,-1 1 0,1 0 0,0 0 0,0 1 0,0 0 0,1 0 0,-9 7 0,-7 8 0,1 2 0,-30 38 0,42-50 0,0 2 0,1 1 0,-1-1 0,2 1 0,0 0 0,0 1 0,1 0 0,1 0 0,0 0 0,-2 15 0,2-6 0,1 1 0,2 0 0,0 0 0,4 37 0,-2-53 0,1-1 0,0 1 0,0-1 0,0 0 0,1 1 0,-1-1 0,1 0 0,1-1 0,-1 1 0,8 8 0,49 50 0,-44-49 0,-3-4 0,1-1 0,0 0 0,0-1 0,2 0 0,22 9 0,-31-17 0,0 1 0,0-1 0,0 0 0,0-1 0,1 0 0,-1 0 0,0 0 0,0-1 0,0 0 0,0-1 0,0 1 0,10-5 0,83-34 0,-98 39 0,47-27-1365,-37 19-5461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7.5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24575,'8'0'0,"-1"2"0,1-1 0,-1 1 0,1 0 0,-1 0 0,0 1 0,0 0 0,0 0 0,0 1 0,-1 0 0,1 0 0,-1 1 0,7 6 0,10 9 0,37 44 0,33 60 0,-48-59 0,-3 2 0,-2 1 0,39 95 0,62 181 0,-97-239 0,72 188 0,-113-287-118,2 11 370,-13-29-1751,3 3-5327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7.81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0 24575,'47'43'0,"-33"-32"0,0 2 0,0 0 0,-2 1 0,16 20 0,82 139 0,-76-111 0,-26-45 0,0-1 0,1 0 0,13 16 0,141 180 0,-83-90 0,-69-107 0,-7-8 0,0-1 0,1 0 0,0 0 0,0 0 0,9 7 0,1 5 120,-15-17-147,0-1 0,1 0 0,-1 0 0,0 0 0,0 1 0,1-1 0,-1 0 0,0 1 0,0-1 0,1 0 0,-1 1 0,0-1 0,0 0 0,0 1 0,0-1 0,0 0 0,1 1 0,-1-1 0,0 0 0,0 1 0,0-1 0,0 0 0,0 1 0,0-1 0,0 1 0,0-1 0,0 0 0,0 1 0,-1-1 0,1 0 0,0 1 0,0-1 0,0 0 0,0 1 0,0-1 0,-1 0 0,1 1 0,0-1 0,0 0 0,-1 1 0,1-1 0,0 0 0,0 0 0,-1 1 0,1-1 0,0 0 0,-1 0 0,1 0 0,0 0 0,-1 1 0,1-1 0,0 0 0,-1 0 0,0 0 0,-5 0-6799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8.06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24575,'3'1'0,"0"-1"0,-1 1 0,1 0 0,-1 0 0,1 0 0,-1 0 0,1 1 0,-1-1 0,0 1 0,0-1 0,0 1 0,0 0 0,0 0 0,0 0 0,3 4 0,25 35 0,-29-39 0,14 22 0,3 3 0,-1 0 0,-1 1 0,17 43 0,57 125 0,-83-180 0,0-1 0,17 26 0,14 27 0,1 4 0,-3-10 0,7 26 0,-22-50 0,24 66 0,-41-96 14,0 0 0,0 0 0,1 0 0,0 0 0,7 8 0,-8-11-145,0 0-1,0 0 0,0 0 0,0 1 1,-1 0-1,0 0 0,-1 0 0,1 0 0,-1 0 1,2 8-1,-4-3-6694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8.35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0 24575,'94'105'0,"7"5"0,-80-89 0,28 38 0,-30-34 0,32 32 0,52 46 0,59 53 0,-132-134 13,-24-18-210,0 0 0,0 1 0,0 0 1,0 0-1,-1 0 0,8 10 0,-7-6-6629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8.73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164 1 24575,'1'4'0,"0"0"0,1 0 0,0 0 0,0-1 0,0 1 0,0 0 0,1-1 0,-1 0 0,5 5 0,10 15 0,-8-3 0,-1 1 0,-1 0 0,0 1 0,-2-1 0,0 1 0,2 35 0,-5-7 0,-6 94 0,-2-109 0,-1 0 0,-2-1 0,-1 0 0,-2-1 0,-1 0 0,-30 52 0,23-48 0,3 2 0,0-1 0,3 2 0,-11 45 0,22-70-170,0-1-1,-1 0 0,-1 0 1,0 0-1,-1-1 0,-1 1 1,-10 15-1,10-21-6655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03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1189 24575,'4'-4'0,"-1"-1"0,1 1 0,-1-1 0,0 0 0,0 0 0,-1 0 0,1 0 0,-1-1 0,0 1 0,0-1 0,1-6 0,5-8 0,269-587 0,-138 287 0,-125 294-62,1 1 0,1 0-1,36-41 1,-26 34-1054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8.99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912 1 24575,'-2'2'0,"-1"0"0,1 0 0,0 0 0,0 0 0,0 1 0,0-1 0,0 1 0,0-1 0,1 1 0,-1 0 0,1-1 0,0 1 0,0 0 0,-1 5 0,-2 1 0,-22 37 0,-1-1 0,-3-2 0,-40 46 0,-5 8 0,52-67 0,-2-1 0,-1-1 0,-1-1 0,-1-2 0,-1-1 0,-2-1 0,0-1 0,-1-2 0,-1-1 0,-1-2 0,-1-1 0,-57 18 0,56-21-115,22-8 164,1 0 0,-1-1 0,0-1-1,-15 3 1,25-6-127,-1 0-1,1 0 0,0 0 1,0 0-1,0-1 0,0 1 1,0-1-1,0 0 0,0 0 1,0-1-1,0 1 0,0-1 1,0 0-1,1 0 1,-1 0-1,1 0 0,-1-1 1,-4-4-1,0-2-6747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9.2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811 1 24575,'-1'6'0,"0"0"0,-1 0 0,0 0 0,0-1 0,-1 1 0,0 0 0,0-1 0,-5 8 0,-2 4 0,1-4 0,-1 1 0,0-2 0,-1 1 0,0-1 0,-1-1 0,0 0 0,-1-1 0,0 0 0,0-1 0,-1 0 0,0-1 0,-1-1 0,0 0 0,0-1 0,-1-1 0,1 0 0,-32 4 0,-38 16 0,66-19 0,1 0 0,-1-1 0,-35 5 0,-193 10 0,191-8-1365,43-10-5461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2:01:19.86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1 24575,'3'0'0,"1"0"0,-1 1 0,1 0 0,-1-1 0,0 2 0,0-1 0,1 0 0,-1 0 0,0 1 0,0 0 0,0-1 0,0 1 0,-1 1 0,1-1 0,0 0 0,-1 0 0,0 1 0,1 0 0,-1-1 0,3 7 0,4 5 0,-1 1 0,-1 0 0,6 17 0,-3-7 0,176 439 0,-149-385 0,-13-30 0,-2 1 0,19 67 0,9 22 0,-35-102 0,-11-31 0,-1 0 0,1 0 0,0 0 0,0 0 0,0-1 0,1 0 0,5 5 0,-4-4 0,-1 0 0,1 0 0,-1 0 0,8 15 0,2 5-23,-11-21-126,-1 0 0,0 0 0,0 1 0,0-1-1,-1 1 1,0 0 0,0-1 0,1 8 0,-2 1-6677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04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24575,'12'15'0,"-1"1"0,-1 1 0,0 0 0,-1 0 0,0 1 0,-2 1 0,0 0 0,0 0 0,8 40 0,-1 17 0,8 103 0,-10-69 0,83 482 0,-22-284 0,-45-193 0,-14-70 0,-10-35 0,0 0 0,-1 0 0,0 0 0,0 1 0,-1-1 0,0 1 0,-1-1 0,0 1 0,0 0 0,-1 0 0,0 0 0,-3 20 0,2-28-65,-1-1 0,0 1 0,0-1 0,1 1 0,-1-1 0,-1 0 0,1 0 0,0 0 0,0-1 0,-1 1 0,1-1 0,0 1 0,-1-1 0,1 0 0,-1 0 0,0 0 0,1 0 0,-1-1 0,0 1 0,-3-1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37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60 24575,'0'-3'0,"0"1"0,-1 0 0,1 0 0,0 0 0,-1 0 0,0 0 0,1 0 0,-1 0 0,0 0 0,0 0 0,0 0 0,0 0 0,0 0 0,0 1 0,0-1 0,0 1 0,-1-1 0,1 1 0,0-1 0,-1 1 0,1 0 0,-1 0 0,0 0 0,1 0 0,-1 0 0,0 0 0,-1-1 0,1 2 0,1 0 0,0 0 0,0 0 0,0 0 0,0 0 0,0 0 0,-1 1 0,1-1 0,0 0 0,0 1 0,0-1 0,0 0 0,0 1 0,0 0 0,0-1 0,0 1 0,0 0 0,0-1 0,0 1 0,0 0 0,1 0 0,-1 0 0,0 0 0,0 0 0,1 0 0,-1 0 0,0 1 0,1-1 0,-1 0 0,1 0 0,0 0 0,-1 1 0,1-1 0,0 0 0,-1 1 0,1-1 0,0 0 0,0 1 0,0-1 0,0 0 0,0 1 0,0-1 0,0 0 0,1 1 0,-1-1 0,0 0 0,1 2 0,1 4 0,-1-1 0,1 0 0,0 0 0,0 0 0,1 0 0,-1 0 0,1-1 0,0 1 0,0-1 0,1 0 0,-1 0 0,1 0 0,0-1 0,0 0 0,6 5 0,71 57 0,-80-65 0,18 13 0,-9-6 0,0 0 0,1 0 0,0-1 0,1-1 0,13 6 0,-23-12 0,-1 1 0,1-1 0,0 1 0,0-1 0,-1 0 0,1 0 0,0 0 0,-1 0 0,1 0 0,0 0 0,0-1 0,-1 1 0,1-1 0,0 1 0,-1-1 0,1 0 0,-1 1 0,1-1 0,-1 0 0,1 0 0,-1-1 0,1 1 0,-1 0 0,0 0 0,0-1 0,1 1 0,-1-1 0,0 1 0,0-1 0,0 0 0,0 0 0,-1 1 0,1-1 0,0 0 0,-1 0 0,1 0 0,-1 0 0,1 0 0,-1 0 0,0 0 0,1 0 0,-1 0 0,0 0 0,-1-3 0,3-3 0,0-1 0,-1 1 0,0-1 0,-1 1 0,1-1 0,-1 0 0,-1 1 0,1-1 0,-1 1 0,-1-1 0,1 1 0,-1 0 0,-1-1 0,1 1 0,-1 0 0,0 1 0,-1-1 0,-4-7 0,-26-47-1365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04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24575,'50'4'0,"0"3"0,-1 2 0,0 2 0,50 20 0,73 18 0,48-6 0,-188-38 0,-7 0 0,0-1 0,1-2 0,-1 0 0,0-2 0,49-8 0,-67 6-1365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05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1331 24575,'2'-1'0,"1"0"0,-1-1 0,0 0 0,0 1 0,1-1 0,-1 0 0,-1 0 0,1-1 0,0 1 0,0 0 0,-1-1 0,1 1 0,-1-1 0,1 0 0,0-3 0,20-44 0,16-40 0,2 1 0,86-138 0,234-438 0,-289 492-1365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07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24575,'4'3'0,"0"0"0,-1 0 0,1 1 0,-1 0 0,0 0 0,0 0 0,0 0 0,0 1 0,-1 0 0,0-1 0,4 11 0,7 8 0,155 235 0,-153-237 0,0 3 0,1-1 0,0-1 0,2-1 0,20 18 0,70 59 0,-76-56-317,-26-33-731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10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24575,'2'25'0,"1"0"0,0 0 0,2 0 0,0-1 0,10 27 0,13 72 0,-20-70 0,2 0 0,2 0 0,2-1 0,35 87 0,-41-123 0,1 0 0,1 0 0,0-1 0,1 0 0,0-1 0,1-1 0,0 0 0,15 11 0,32 37 0,-55-56-1365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11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24575,'25'2'0,"0"1"0,46 14 0,35 4 0,204 19 0,-147-17 0,-133-18 0,0-2 0,0-1 0,0-2 0,0-2 0,34-6 0,-55 6-195,1 1 0,-1 0 0,1 1 0,-1 0 0,1 1 0,10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11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24575,'12'12'0,"0"0"0,1-2 0,26 17 0,17 14 0,14 20 0,-34-33 0,-1 3 0,-1 1 0,-2 2 0,0 1 0,49 73 0,-53-59 0,-4-5 0,2-1 0,2-1 0,40 47 0,-37-56 0,56 54 0,-83-84-1365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12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0 690 24575,'6'-1'0,"0"0"0,0 0 0,0-1 0,-1 0 0,1-1 0,0 1 0,-1-1 0,0 0 0,0-1 0,0 0 0,0 0 0,7-7 0,58-66 0,-49 52 0,3-6 0,-2-1 0,-1 0 0,-1-2 0,-2-1 0,28-69 0,-24 52 0,3 2 0,41-66 0,-31 56-1365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30:13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0 737 24575,'38'-48'0,"-24"32"0,79-124 0,-66 95 0,3 0 0,45-53 0,-18 42 0,-37 38 0,-1-1 0,0-1 0,18-28 0,-32 40 0,0-1 0,0 1 0,1 0 0,-1 1 0,2 0 0,-1 0 0,0 0 0,1 1 0,0 0 0,1 1 0,-1-1 0,1 2 0,0-1 0,0 1 0,0 1 0,0 0 0,0 0 0,12-1 0,-16 3 9,0-1-1,1 1 1,-1-1-1,0 0 1,1 0-1,-1 0 1,0 0-1,0-1 1,0 0 0,-1 0-1,1 0 1,6-8-1,-7 7-100,0 1 0,0 0-1,0 0 1,0 0 0,0 0 0,1 1-1,-1 0 1,1-1 0,0 2 0,-1-1-1,1 0 1,0 1 0,0 0-1,0 0 1,7-1 0,-3 2-6734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6:56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24575,'19'2'0,"0"1"0,-1 1 0,1 0 0,-1 2 0,0 0 0,28 14 0,36 11 0,76 25 0,-56-18 0,47 14 0,100 31 0,-74-32 0,-16 2 0,-37-15 0,3 1 0,-104-33 0,0 1 0,27 13 0,25 9 0,-43-20 0,8 3 0,1-2 0,52 8 0,-29-6-1365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6:57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24575,'2'3'0,"0"-1"0,1 1 0,0-1 0,0 0 0,-1 0 0,1 0 0,0 0 0,1 0 0,-1-1 0,0 0 0,0 1 0,5 0 0,1 2 0,19 12 0,-1 2 0,0 1 0,-2 2 0,0 0 0,24 28 0,-47-48 0,153 153 0,-100-98 0,-34-34 0,0 0 0,43 31 0,-48-39 0,-1-1 0,-1 2 0,0 0 0,0 1 0,16 26 0,11 12 0,87 112 0,-84-113 0,79 86 0,-112-126 0,-1 0 0,-1 0 0,0 1 0,12 25 0,17 24 0,54 68 0,-63-88 0,-23-32 0,0-1 0,1 0 0,0 0 0,0-1 0,1 0 0,0 0 0,1-1 0,10 8 0,-11-7-1365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37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24575,'-2'0'0,"-3"0"0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6:58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1 537 24575,'59'-3'0,"0"-3"0,90-20 0,-77 13 0,-1-1 0,133-18 0,16 0 0,10 0 0,-168 26 0,0-2 0,-1-2 0,0-4 0,-1-2 0,78-31 0,-106 33 0,0-1 0,-1-2 0,-2-1 0,1-1 0,38-33 0,-50 34-144,-1 0 1,0-1-1,-2-1 0,17-27 0,-22 34-502,-5 6-6180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6:59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24575,'18'2'0,"0"0"0,0 1 0,-1 1 0,1 0 0,-1 2 0,20 7 0,50 15 0,-48-17 0,46 19 0,-17-5 0,110 53 0,-48-32 0,-114-40-227,0-1-1,0-1 1,1 0-1,-1-1 1,32 1-1,-36-4-6598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6:59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0 810 24575,'1'-7'0,"0"0"0,1 0 0,0 0 0,0 0 0,0 0 0,1 0 0,0 1 0,1-1 0,-1 1 0,1 0 0,9-11 0,4-3 0,37-36 0,-19 26 0,46-29 0,-17 13 0,106-71 0,-59 49 0,-81 49 0,61-28 0,-57 31 0,287-171 0,-255 146 0,-57 34-1365,-1 1-5461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0.6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24575,'3'3'0,"1"-1"0,-1 1 0,0-1 0,-1 1 0,1 0 0,0 1 0,-1-1 0,1 0 0,-1 1 0,0-1 0,0 1 0,2 6 0,3 2 0,25 45 0,-3 2 0,-2 0 0,29 97 0,-26-71 0,22 46 0,15 44 0,-23-66 0,-35-91 0,13 49 0,-18-50 0,2-1 0,12 29 0,8 19 0,-21-48 0,0-1 0,2-1 0,10 21 0,-5-14 0,-2 1 0,0 0 0,8 30 0,5 11 0,51 96 0,-3 11 0,-5-23 0,-39-100 0,-21-39 0,0 1 0,-1 0 0,8 18 0,-9-17 0,1 0 0,0 0 0,1 0 0,0-1 0,0 0 0,15 16 0,12 17 0,65 110 0,-86-130 0,-1 0 0,-1 1 0,9 29 0,-17-46 0,25 48 0,-21-45 0,0 0 0,-1 1 0,-1 0 0,6 16 0,-8-21 0,0-1 0,0 0 0,0 0 0,1 0 0,0 0 0,-1 0 0,1-1 0,1 1 0,-1-1 0,7 6 0,19 24 0,43 67 0,-72-100-32,0 0 1,1 1-1,-1-1 0,0 1 0,0-1 1,0 0-1,1 1 0,-1-1 0,0 1 1,0-1-1,0 1 0,0-1 0,0 1 1,0-1-1,0 1 0,0-1 0,0 0 1,0 1-1,0-1 0,0 1 0,0-1 1,0 1-1,-1-1 0,1 1 0,0-1 1,0 1-1,0-1 0,-1 0 0,1 1 1,0-1-1,-1 0 0,1 1 0,0-1 1,-1 0-1,1 1 0,0-1 0,-1 0 1,1 1-1,0-1 0,-1 0 0,1 0 1,-1 1-1,-6 1-6794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1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24575,'9'2'0,"0"1"0,0 0 0,0 0 0,-1 1 0,1 0 0,-1 0 0,8 6 0,-8-6 0,17 12 0,-1 0 0,0 1 0,-1 1 0,-1 1 0,21 23 0,-5 3 0,-2 1 0,58 96 0,-65-92 0,-4-9 0,28 66 0,78 170 0,-121-261 0,0-1 0,1-1 0,1 0 0,0 0 0,1-1 0,1-1 0,0 0 0,27 18 0,43 38 0,-2 38 0,-60-86 0,-16-16 0,-1 1 0,0 0 0,0 0 0,0 0 0,0 0 0,6 11 0,-11-13-1365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1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24575,'9'0'0,"0"0"0,-1 1 0,1 1 0,-1 0 0,1 0 0,-1 0 0,1 1 0,8 4 0,10 2 0,0-1 0,28 4 0,-35-8 0,1 0 0,-1 1 0,0 1 0,-1 2 0,23 10 0,-28-12 0,1 0 0,-1-1 0,1-1 0,0 0 0,27 2 0,23 7 0,14 6 0,1-3 0,146 10 0,-83-12 0,-125-12-341,0 1 0,-1 0-1,34 12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2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24575,'1'2'0,"0"-1"0,0 0 0,0 1 0,0-1 0,0 0 0,1 0 0,-1 0 0,0 0 0,1 0 0,-1 0 0,1 0 0,-1-1 0,1 1 0,-1 0 0,1-1 0,-1 1 0,1-1 0,-1 0 0,3 1 0,34 7 0,88 22 0,50 13 0,-120-27 0,73 13 0,9-3 0,-113-24 0,1-1 0,-1 0 0,0-2 0,0-1 0,1-2 0,40-9 0,-32 5 0,0 3 0,61-4 0,90-4 0,-122 15 0,0 2 0,75 16 0,-49 0-47,-52-10-282,1-2-1,0-1 1,64 2-1,-90-9-6496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3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1 952 24575,'3'-1'0,"0"1"0,0-1 0,0 0 0,0 1 0,0-1 0,0-1 0,0 1 0,0 0 0,0-1 0,-1 0 0,1 1 0,-1-1 0,1 0 0,2-3 0,35-39 0,-15 17 0,-5 6 0,27-38 0,10-10 0,-12 23 0,3 2 0,81-58 0,-57 56 0,-39 26 0,44-34 0,-50 31 0,26-19 0,-3-3 0,71-79 0,-106 107 0,1 0 0,34-25 0,-18 15 0,-29 24-105,0 0 0,-1 0 0,1 0 0,-1-1 0,1 1 0,-1-1 0,0 0 0,0 1 0,-1-1 0,1 0 0,-1 0 0,1-5 0,0 0-6721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4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1703 24575,'3'-1'0,"0"1"0,0-1 0,0 0 0,0 0 0,0 0 0,0 0 0,0 0 0,0-1 0,0 1 0,-1-1 0,1 0 0,0 0 0,-1 0 0,0 0 0,1 0 0,-1-1 0,0 1 0,3-5 0,34-60 0,-21 34 0,10-16 0,-2-1 0,19-55 0,-2 5 0,0-16 0,-9 19 0,-21 61 0,12-57 0,-15 53 0,16-41 0,44-80 0,-1 22 0,27-19 0,-68 109 0,91-153 0,-113 196 0,0 0 0,1 0 0,0 1 0,0 0 0,0 0 0,1 1 0,0 0 0,-1 0 0,1 0 0,1 1 0,10-2 0,2-3 0,48-15-1365,-62 19-5461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5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24575,'77'55'0,"-74"-52"0,8 3 0,-1 2 0,1-1 0,-2 1 0,1 1 0,-1 0 0,-1 0 0,1 1 0,-1 0 0,7 14 0,65 93 0,-15-22 0,174 279 0,-125-178 0,-22-47 0,4 5 0,-90-144 0,0-1 0,1 1 0,0-1 0,9 8 0,16 20 0,98 127 0,-94-123 0,137 149 0,145 134 0,-212-218 0,69 47 0,-55-72 0,7-12 0,-111-61 0,-8-4 0,-24-5 0,-5-4-1365,12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38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191 209 24575,'-1'-10'0,"0"0"0,-1 0 0,0 0 0,-1 1 0,1-1 0,-2 1 0,1 0 0,-1 0 0,0 0 0,-1 0 0,0 1 0,0 0 0,-7-9 0,8 11 0,-1 0 0,1 0 0,-1 1 0,0 0 0,0 0 0,0 0 0,0 1 0,-1 0 0,0 0 0,0 0 0,0 1 0,0 0 0,0 1 0,0-1 0,-1 2 0,1-1 0,-12-1 0,17 4 0,-1-1 0,1 1 0,-1 0 0,1 0 0,0-1 0,-1 1 0,1 0 0,0 1 0,-1-1 0,1 0 0,0 0 0,0 1 0,0-1 0,0 0 0,0 1 0,0-1 0,0 1 0,1 0 0,-1-1 0,0 1 0,1 0 0,-1-1 0,1 1 0,-1 0 0,1 0 0,0 0 0,0-1 0,0 1 0,0 0 0,0 0 0,0 2 0,2 76 0,-1-54 0,0-20 0,-1 1 0,1-1 0,0 0 0,1 0 0,-1 0 0,1-1 0,0 1 0,1 0 0,-1-1 0,1 0 0,0 1 0,0-1 0,0 0 0,0-1 0,1 1 0,0-1 0,0 0 0,0 0 0,0 0 0,0 0 0,1-1 0,-1 0 0,1 0 0,7 3 0,-5-3 0,0 1 0,0-1 0,1-1 0,-1 1 0,1-1 0,0-1 0,-1 0 0,1 0 0,0-1 0,0 0 0,-1 0 0,1-1 0,0-1 0,-1 1 0,1-1 0,9-5 0,-13 4-38,0 0 0,-1-1 0,1 0 1,-1 1-1,0-2 0,0 1 0,0 0 0,0-1 0,0 0 0,-1 1 0,0-1 0,0 0 0,0-1 0,0 1 0,-1 0 0,1-1 1,-1 1-1,-1-1 0,1 1 0,0-1 0,-1 1 0,0-1 0,0 1 0,-1-1 0,1 0 0,-1 1 0,0-1 0,0 1 0,-1 0 1,1-1-1,-1 1 0,0 0 0,0 0 0,-1 0 0,-4-7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5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24575,'43'43'0,"-14"-17"0,-2 2 0,0 1 0,-2 1 0,25 40 0,55 87 0,-55-85 0,-24-28 0,-1 1 0,23 57 0,-23-46 0,54 123 0,-68-153 0,-1 0 0,8 34 0,10 27 0,-12-42 0,-12-32 0,1 0 0,0 0 0,1 0 0,0-1 0,10 14 0,-5-7 0,-1 1 0,0 0 0,13 40 0,-15-36 0,13 43 0,-15-46 0,0 0 0,2 0 0,11 23 0,-6-16 0,-1-1 0,10 40 0,11 28 0,-16-47 0,-14-36 0,1 0 0,1 0 0,9 18 0,-6-12 0,0-1 0,-1 2 0,6 24 0,-4-13 0,2 0 0,2-1 0,28 49 0,-6-15 0,-33-55-1365,-1-2-5461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6.5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1 422 24575,'6'-1'0,"1"-1"0,0 0 0,0 0 0,-1 0 0,1-1 0,8-4 0,8-4 0,80-23 0,-51 17 0,99-45 0,-54 14 0,70-39 0,-97 46 0,132-56 0,-191 94-1365,-2 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6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24575,'42'3'0,"0"1"0,75 18 0,26 3 0,96-13 0,-221-13 0,-1-1 0,1 0 0,20-6 0,-21 3 0,0 2 0,1 0 0,23 0 0,26-6-1365,-56 7-5461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7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24575,'6'5'0,"0"0"0,1 0 0,0-1 0,0 0 0,10 4 0,21 13 0,11 18 0,57 60 0,-47-43 0,94 93 0,-80-90 0,-48-40 0,38 37 0,-39-34 0,48 34 0,-4-2 0,20 18 0,-72-58-455,0 0 0,27 16 0,-34-24-6371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8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1715 24575,'4'-1'0,"-1"1"0,1-1 0,-1 0 0,1 0 0,-1 0 0,1-1 0,-1 1 0,0-1 0,0 0 0,0 0 0,0 0 0,0 0 0,0 0 0,3-4 0,41-45 0,-21 21 0,157-135 0,12-28 0,-87 78 0,-28 21 0,-49 57 0,52-51 0,-57 60 0,-1-2 0,-1 0 0,-1-2 0,20-39 0,-41 68 0,42-66 0,41-74 0,-75 126 0,0 1 0,1 0 0,1 0 0,0 1 0,25-24 0,83-60 0,-46 40 0,-60 48 0,1 1 0,0 0 0,28-12 0,13-8 0,-42 23 0,0 0 0,0 1 0,20-6 0,31-13 0,20-9 64,-65 27-350,-1 0 0,0-1 1,0-1-1,21-14 0,-33 18-6540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8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1123 24575,'17'-1'0,"0"0"0,0-2 0,-1 0 0,1 0 0,-1-2 0,23-9 0,96-50 0,-49 22 0,100-43 0,307-138 0,-383 177 0,-80 34 0,43-19 0,78-45 0,58-61 0,-151 88 0,-33 28 0,1 0 0,53-32 0,-42 34 0,-1-2 0,-1-1 0,56-47 0,-86 64 20,0-1 0,0 0 0,0 0 0,0 0 0,4-9 0,-8 13-75,0 1 0,0-1 0,0 0 0,-1 1 0,1-1 0,0 0 0,-1 0 0,1 0 0,-1 0 0,0 1 0,0-1 0,0 0 0,0 0 0,0 0 0,0 0 0,0 0 0,0 0 0,-1 0 0,1 1 0,-1-1 0,1 0 0,-1 0 0,0 1 0,0-1 0,0 0 0,-2-2 0,-3-2-6771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9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1 340 24575,'180'-10'0,"-156"8"0,378-50 0,-347 47 0,65-7 0,120-26 0,-76 8 0,-100 19 0,69-21 0,-47 9 0,-5 0 0,102-45 0,-164 60 0,24-14-1365,-35 18-5461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09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24575,'10'1'0,"-1"0"0,1 0 0,-1 1 0,1 0 0,-1 0 0,0 1 0,0 1 0,14 6 0,68 46 0,-18-10 0,11 3 0,35 18 0,28 17 0,-100-54 0,62 29 0,236 99 0,-273-124 0,151 63 0,-17-2 0,-129-60 0,23 10 0,-36-28-1365,-54-16-5461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10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2077 24575,'3'-7'0,"1"0"0,0 0 0,0 1 0,1 0 0,0 0 0,0 0 0,8-7 0,-11 10 0,75-75 0,-36 31 0,-2-2 0,40-65 0,52-115 0,-122 212 0,37-77 0,60-179 0,-91 228 0,95-197 0,-67 157 0,-11 12 0,25-91 0,-18 49 0,18-39 0,-41 115 0,38-65 0,-48 93-273,0-1 0,0-1 0,-1 1 0,6-24 0,-9 27-6553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11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3042 24575,'4'-3'0,"0"0"0,0 1 0,0-2 0,0 1 0,0 0 0,-1-1 0,0 1 0,1-1 0,-1 0 0,-1 0 0,3-5 0,2 0 0,57-81 0,-3-2 0,-5-2 0,72-167 0,-49 55 0,-22-10 0,-24 80 0,78-222 0,-89 286 0,52-176 0,-21 19 0,26-83 0,-39 109 0,-3 10 0,-32 162 0,11-55 22,9-62-1409,-24 137-5439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39.8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94 24575,'-2'-1'0,"0"1"0,0 0 0,0 0 0,0 0 0,1 0 0,-1 1 0,0-1 0,0 1 0,0-1 0,0 1 0,0 0 0,0 0 0,1 0 0,-1 0 0,0 0 0,1 0 0,-1 1 0,0-1 0,1 1 0,0-1 0,-1 1 0,1 0 0,0-1 0,-1 1 0,1 0 0,0 0 0,0 0 0,0 0 0,1 0 0,-1 1 0,0-1 0,1 0 0,-1 0 0,1 0 0,0 1 0,-1-1 0,1 0 0,0 1 0,0-1 0,0 0 0,0 1 0,1-1 0,-1 0 0,1 0 0,0 4 0,1 4 0,0-1 0,1 1 0,0-1 0,0 0 0,1 0 0,0 0 0,0-1 0,1 0 0,-1 1 0,8 7 0,10 25 0,-17-30 0,0 0 0,1 0 0,0 0 0,14 17 0,-19-27 0,0 1 0,0-1 0,1 0 0,-1 1 0,1-1 0,-1 0 0,1 0 0,-1 0 0,1 0 0,-1 0 0,1-1 0,0 1 0,-1 0 0,1-1 0,0 0 0,0 1 0,-1-1 0,1 0 0,0 0 0,0 0 0,-1 0 0,1-1 0,0 1 0,0 0 0,-1-1 0,1 0 0,0 1 0,-1-1 0,1 0 0,-1 0 0,1 0 0,-1 0 0,1 0 0,2-3 0,4-8 0,0 0 0,0-1 0,-2 0 0,1 0 0,-1-1 0,5-16 0,-2 8 0,-5 10 0,0-1 0,-1 1 0,0-1 0,-1 0 0,0 0 0,-1 0 0,0-17 0,4-33 0,-5 59-42,0 1 0,0-1-1,0 1 1,0 0 0,-1-1-1,1 1 1,-1-1 0,0 1-1,0 0 1,0 0 0,0-1-1,-1 1 1,1 0 0,-1 0-1,1 0 1,-1 1 0,0-1-1,0 0 1,0 1 0,0-1-1,-4-2 1,3 1-392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12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1270 24575,'15'-45'0,"-8"25"0,14-51 0,-14 43 0,2-1 0,0 1 0,16-30 0,-9 34 0,0-1 0,1 2 0,2 0 0,0 1 0,28-24 0,-18 17 0,1-1 0,155-169 0,-143 145 0,-13 16 0,56-57 0,2 5 0,-37 47 0,-33 26 0,2 1 0,0 0 0,0 2 0,2 0 0,33-16 0,31-19 0,-63 35 0,44-21 0,-62 33-124,0 0 0,0 0 0,0 0 0,0-1 0,0 0 0,-1 1-1,1-1 1,-1 0 0,0-1 0,6-6 0,-5 1-6702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12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24575,'130'9'0,"-100"-6"0,48 5 0,147 20 0,-178-18 0,-9-4 0,0 3 0,0 1 0,-1 1 0,39 19 0,-47-16 0,121 64 0,-43-6 112,-45-28-1589,-55-39-5349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14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24575,'4'0'0,"0"1"0,0 0 0,0 1 0,0-1 0,0 1 0,0-1 0,-1 1 0,1 0 0,0 1 0,-1-1 0,0 0 0,0 1 0,6 6 0,41 47 0,-40-45 0,12 16 0,-1-1 0,1 0 0,1-1 0,35 28 0,152 119 0,3 30 0,0-6 0,-42-66 0,50 7 0,-165-104 0,87 52 0,-58-35 0,61 31 0,4-11 0,-77-40 0,-48-21 0,-1 2 0,-1 0 0,23 14 0,13 5 67,-48-26-306,0 1 0,0 1 1,-1 0-1,1 0 1,13 12-1,-18-13-6587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45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24575,'8'2'0,"-1"1"0,0 0 0,1 0 0,-1 1 0,-1 0 0,1 0 0,0 1 0,-1-1 0,0 1 0,9 10 0,4 1 0,206 148 0,-146-108 0,68 49 0,292 195 0,166 39-571,-106-110 1142,-480-222-571,19 8 0,1-2 0,55 11 0,-92-26 60,-7-1-1485,-1 1-5401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45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24575,'3'0'0,"-1"1"0,1 0 0,0 0 0,-1 0 0,0 0 0,1 0 0,-1 1 0,1-1 0,-1 1 0,0-1 0,0 1 0,0 0 0,3 4 0,28 32 0,-26-30 0,116 151-368,196 331 1,-228-330 367,178 235 0,44 19-138,-222-269 1025,-38-57-901,-6 3 110,-34-64-827,32 51 1,-39-70-6096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46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24575,'2'4'0,"-1"0"0,1-1 0,0 1 0,0-1 0,1 1 0,-1-1 0,1 0 0,-1 0 0,1 0 0,3 2 0,9 11 0,12 27 0,-2 2 0,34 85 0,-5-11 0,96 170 0,-57-110 0,82 151 0,-43-120 0,-71-120 0,60 123 0,-21-16 0,71 164 0,-143-285 0,-4 0 0,22 119 0,-21-98 0,-18-72 0,0-1 0,-2 2 0,5 39 0,4 67 0,-1-26 0,-10-67 0,7 121 0,-11-140 0,0 3 0,1 1 0,0-1 0,2 0 0,1 1 0,0-1 0,2 0 0,1-1 0,13 38 0,-11-45 0,-1 1 0,0 0 0,-2 1 0,0 0 0,-1 0 0,4 29 0,4 31 0,-7-54 0,-1 0 0,1 40 0,-6-55 0,1 0 0,-1 0 0,0 0 0,-1 0 0,0 0 0,0 0 0,-1 0 0,0-1 0,0 1 0,-1-1 0,0 0 0,0 0 0,-1 0 0,1-1 0,-2 1 0,1-1 0,-1 0 0,0-1 0,0 1 0,-12 7 0,-1 2 0,0-1 0,-1-1 0,0 0 0,-29 11 0,-41 19-1365,82-39-5461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47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24575,'4'4'0,"0"0"0,0-1 0,0 2 0,0-1 0,0 0 0,-1 1 0,0 0 0,0-1 0,3 8 0,-4-9 0,87 153 0,113 277 0,-34 41-631,-145-394 631,-9-34 0,-2 1 0,7 55 0,25 149 0,-9-72 0,6 110 0,14 85 0,-25-124 0,-15-98 0,12 127 625,-10-18-619,-12-176-6,4 157 0,-1-126 0,-2-41 0,-2-13 0,5 143 0,5-43 0,-1 7 0,7-31 0,0-2 0,-15-79 0,2 67 0,7 13 0,-9-86 0,3 59 0,-7-80 0,2-1 0,7 35 0,3 23 0,-9-59 0,11 43 0,-9-49 0,-1 1 0,-1-1 0,1 36 0,-2-28 0,1-1 0,1 0 0,14 45 0,-18-69 0,24 89 0,23 188 0,-34 195 0,-14-412 0,14 91 0,-15 283 0,-13-280 0,15 158-1365,-1-305-5461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55.27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216 120 24575,'-133'-14'0,"130"14"0,0 0 0,-1 0 0,1 0 0,0 0 0,0 1 0,0-1 0,-1 1 0,1 0 0,0 0 0,0 0 0,0 0 0,0 1 0,1-1 0,-1 1 0,0 0 0,1 0 0,-1 0 0,1 0 0,-4 4 0,3-2 0,1 0 0,-1 1 0,1 0 0,1-1 0,-1 1 0,1 0 0,-1 0 0,2 0 0,-1 0 0,0 0 0,1 0 0,0 6 0,-2 31 0,2 1 0,1 0 0,3-1 0,16 80 0,-13-97 0,2 0 0,0-1 0,16 28 0,-21-47 0,-1 0 0,1 0 0,0-1 0,1 1 0,-1-1 0,6 3 0,22 25 0,-27-28 0,-1 1 0,1-1 0,0 0 0,0 0 0,1 0 0,-1-1 0,1 0 0,0 0 0,0 0 0,0-1 0,0 0 0,0 0 0,11 1 0,31 13 0,-39-13 0,0 0 0,0-1 0,0 0 0,0 0 0,0-1 0,0 0 0,0-1 0,0 0 0,0 0 0,17-3 0,-19 2 0,1-1 0,-1 1 0,0-1 0,0 0 0,0-1 0,-1 0 0,1 0 0,0 0 0,-1-1 0,0 0 0,0 0 0,0-1 0,10-9 0,-9 3 0,-1 0 0,0 0 0,0-1 0,-1 0 0,-1 0 0,0 0 0,4-19 0,2-8 0,-5 23 0,-1 0 0,0 1 0,-1-2 0,-1 1 0,-1 0 0,0 0 0,-1-1 0,-1 1 0,0 0 0,-1 0 0,-1 0 0,0 0 0,-7-18 0,1 13 0,-1 1 0,-14-22 0,-15-32 0,11 33 0,6 13 0,18 23 0,-1-1 0,0 2 0,0-1 0,0 0 0,0 1 0,0 0 0,-8-4 0,-13-10 0,21 14 10,1 1 0,-1 1 0,0-1 0,0 1 0,-1 0 0,1 0 0,0 0 0,-1 1 0,1 0 0,-11-1 0,-58-1-1177,69 3 859,-6 0-6518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56.70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240 90 24575,'0'-1'0,"-1"0"0,1 0 0,-1 0 0,1 1 0,-1-1 0,1 0 0,-1 0 0,0 1 0,1-1 0,-1 1 0,0-1 0,0 0 0,1 1 0,-1-1 0,0 1 0,0 0 0,0-1 0,0 1 0,0 0 0,1-1 0,-1 1 0,0 0 0,0 0 0,0 0 0,0 0 0,0 0 0,0 0 0,0 0 0,0 0 0,0 0 0,0 0 0,0 1 0,0-1 0,-1 1 0,-36 6 0,37-6 0,-13 2 0,1 1 0,0 1 0,0 0 0,0 0 0,0 2 0,1-1 0,-14 11 0,22-13 0,-1 0 0,1 0 0,0 0 0,0 0 0,0 1 0,1-1 0,-1 1 0,1 0 0,0 0 0,1 1 0,-1-1 0,1 0 0,0 1 0,0-1 0,1 1 0,-1 0 0,2 0 0,-1-1 0,0 10 0,1-2 0,0 0 0,0 0 0,2 0 0,-1 0 0,2-1 0,3 14 0,-4-22 0,0 0 0,0 0 0,0 0 0,0 0 0,0 0 0,1-1 0,0 1 0,0-1 0,0 0 0,0 1 0,0-1 0,1-1 0,-1 1 0,1 0 0,0-1 0,-1 0 0,1 0 0,0 0 0,1 0 0,7 2 0,41 13 0,84 41 0,-130-55 0,0 0 0,0 0 0,0-1 0,0 1 0,1-2 0,-1 1 0,1-1 0,-1 0 0,1-1 0,0 1 0,-1-2 0,1 1 0,-1-1 0,1 0 0,8-3 0,-10 2 0,1-1 0,-1 0 0,0 0 0,0-1 0,0 0 0,0 0 0,-1 0 0,0 0 0,0-1 0,0 0 0,0 0 0,-1-1 0,1 1 0,-1-1 0,-1 0 0,5-9 0,-2 3 0,0 1 0,-1-1 0,-1 0 0,0 0 0,-1-1 0,0 1 0,0-1 0,-2 0 0,1 1 0,-2-1 0,0 0 0,0 0 0,-1 0 0,-1 0 0,0 1 0,-1-1 0,0 1 0,-1-1 0,0 1 0,-7-12 0,2 9-124,-1 2 0,-1-1 0,0 1 0,0 1 0,-2 0 0,1 1-1,-1 0 1,-1 1 0,0 1 0,-27-14 0,32 18-6702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57.96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34 106 24575,'-1'0'0,"0"1"0,-1 0 0,1 0 0,0 0 0,0-1 0,0 1 0,0 0 0,0 0 0,0 1 0,0-1 0,0 0 0,0 0 0,1 0 0,-1 1 0,0-1 0,1 0 0,-1 1 0,1-1 0,-1 0 0,1 1 0,0-1 0,-1 3 0,-6 32 0,4-9 0,1-19 0,1 0 0,0 0 0,1-1 0,0 1 0,0 0 0,0 0 0,1 0 0,0 0 0,1-1 0,0 1 0,3 9 0,3 7 0,-1 1 0,-2 0 0,0 1 0,-2-1 0,1 38 0,0-9 0,-4-48 0,1 0 0,1 0 0,-1 0 0,1-1 0,0 1 0,0 0 0,0-1 0,1 0 0,0 1 0,0-1 0,0 0 0,1-1 0,0 1 0,0 0 0,6 5 0,-2-3 0,1-1 0,0 0 0,0 0 0,0 0 0,1-1 0,0-1 0,17 6 0,-18-7 0,0-1 0,-1 0 0,1-1 0,1 1 0,-1-2 0,0 0 0,0 0 0,0 0 0,16-4 0,-20 3 0,0 0 0,0 0 0,0-1 0,0 0 0,0 0 0,-1 0 0,1-1 0,-1 1 0,0-1 0,1 0 0,-1 0 0,-1 0 0,1-1 0,0 0 0,-1 1 0,0-1 0,0-1 0,4-5 0,24-45 0,-19 35 0,-1 0 0,0 0 0,-2-1 0,12-38 0,-17 41 0,-1 0 0,0 0 0,-1-1 0,-1 0 0,-1 1 0,-1-1 0,0 1 0,-1-1 0,-1 1 0,-1 0 0,-1 0 0,0 0 0,-1 0 0,-16-30 0,20 42 0,0 0 0,-1 0 0,1 1 0,-1-1 0,-1 1 0,1 0 0,-1 0 0,0 0 0,0 0 0,0 1 0,-1-1 0,1 1 0,-1 0 0,0 1 0,-11-7 0,6 4 0,0 0 0,0 0 0,-1 1 0,0 0 0,0 1 0,0 0 0,-1 1 0,1 1 0,-1-1 0,1 2 0,-1 0 0,0 0 0,0 1 0,1 0 0,-1 1 0,0 0 0,1 1 0,-1 1 0,-11 3 0,-11 5-682,-41 17-1,66-23-6143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41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74 24575,'-71'-41'0,"64"41"0,0 0 0,0 1 0,0 0 0,1 1 0,-1-1 0,0 2 0,1-1 0,-1 1 0,1 0 0,0 1 0,0-1 0,0 1 0,0 1 0,1-1 0,-1 1 0,1 1 0,0-1 0,-5 8 0,7-9 0,0-1 0,0 1 0,0 0 0,0 0 0,1 0 0,0 0 0,0 0 0,0 1 0,0-1 0,0 1 0,1 0 0,0-1 0,0 1 0,0 0 0,0 0 0,1 0 0,-1 0 0,1 0 0,0 0 0,0 0 0,1 0 0,-1 0 0,1 0 0,0 0 0,0 0 0,1-1 0,-1 1 0,1 0 0,0-1 0,2 6 0,3-1 0,-1-1 0,1 0 0,0-1 0,1 1 0,0-2 0,0 1 0,0-1 0,1-1 0,15 8 0,-5-3 0,0-2 0,1-1 0,32 7 0,-48-13 0,1 0 0,0 0 0,0 0 0,0-1 0,-1 0 0,1 0 0,0-1 0,0 1 0,0-1 0,-1-1 0,1 1 0,0-1 0,-1 0 0,1 0 0,5-4 0,-5 1 0,1 0 0,-1-1 0,0 0 0,-1 0 0,1-1 0,-1 1 0,0-1 0,0 0 0,5-13 0,3-6 0,-9 21 0,0-1 0,0 0 0,0 0 0,0 0 0,-1 0 0,0 0 0,0-1 0,-1 1 0,1-1 0,-1 1 0,0-1 0,0 0 0,-1 0 0,0 1 0,0-1 0,0 0 0,-1 0 0,0 1 0,-2-10 0,-2-12-91,4 22 6,1 1 0,-1-1 0,0 1 0,0 0 0,-1-1 0,0 1 0,1 0 0,-1 0 0,-1 0 1,1 0-1,-1 1 0,1-1 0,-1 1 0,-5-6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7:59.29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15 131 24575,'-1'5'0,"1"0"0,0 0 0,0-1 0,1 1 0,-1 0 0,1 0 0,0-1 0,1 1 0,-1 0 0,1-1 0,0 1 0,0-1 0,0 0 0,0 0 0,1 0 0,0 0 0,0 0 0,0 0 0,0-1 0,0 1 0,1-1 0,0 0 0,-1 0 0,1 0 0,0-1 0,1 0 0,-1 1 0,0-1 0,1 0 0,-1-1 0,1 1 0,8 0 0,3 3 0,0-1 0,0 2 0,24 11 0,16 6 0,-52-21 0,0-1 0,0 0 0,0 1 0,0-1 0,0-1 0,0 1 0,0-1 0,0 1 0,1-1 0,-1-1 0,0 1 0,0 0 0,0-1 0,0 0 0,0 0 0,0 0 0,0-1 0,0 1 0,0-1 0,0 0 0,0 0 0,-1 0 0,1-1 0,-1 1 0,0-1 0,0 0 0,0 1 0,0-2 0,0 1 0,-1 0 0,1 0 0,-1-1 0,0 0 0,0 1 0,0-1 0,0 0 0,-1 0 0,1 0 0,-1 0 0,0 0 0,-1 0 0,1 0 0,-1-1 0,1 1 0,-2-6 0,1 3 0,0 1 0,-1-1 0,0 1 0,0-1 0,0 1 0,-1 0 0,0-1 0,-1 1 0,1 0 0,-1 0 0,0 0 0,-1 1 0,1-1 0,-1 1 0,0 0 0,0 0 0,-7-6 0,4 4 0,-1 1 0,1 0 0,-1 0 0,-1 1 0,1 0 0,-1 0 0,1 1 0,-1 0 0,-1 1 0,-18-5 0,-35-9 0,46 12 0,-1 0 0,0 1 0,0 1 0,-20-2 0,36 5-45,0 0-1,0 0 1,-1 1-1,1-1 1,0 1-1,0-1 1,0 1-1,0 0 1,-1-1-1,1 1 1,0 0-1,0 0 1,1 1-1,-1-1 1,0 0-1,0 1 1,0-1-1,1 1 1,-1-1-1,1 1 1,-1 0-1,1 0 1,0 0-1,0-1 0,0 1 1,0 1-1,0-1 1,0 0-1,-1 3 1,1 5-6781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8:01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0 515 24575,'9'0'0,"-1"-1"0,1 0 0,0 0 0,-1-1 0,1 0 0,-1 0 0,0-1 0,0 0 0,0 0 0,0-1 0,0 0 0,-1-1 0,1 0 0,-1 0 0,-1 0 0,9-9 0,170-135 0,-145 119 0,102-86 0,-124 100 0,0-2 0,-2 0 0,0 0 0,-1-2 0,16-28 0,-25 37-1365,-3 1-5461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8:01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1 586 24575,'38'-14'0,"-12"3"0,37-8 0,108-51 0,-45 17 0,159-74 0,-213 93 0,-57 27 0,0-1 0,0 0 0,-1-1 0,0 0 0,0-1 0,-1-1 0,-1 0 0,0-1 0,0 0 0,-1-1 0,17-26 0,-16 19-107,31-61-1151,-40 73-5568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8:02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0 753 24575,'106'13'0,"-97"-12"0,0-1 0,1 0 0,-1-1 0,0 0 0,0 0 0,0-1 0,0 0 0,0 0 0,0-1 0,-1-1 0,14-6 0,21-12 0,-31 16 0,-1 1 0,0-1 0,0-1 0,0 0 0,-1-1 0,13-11 0,113-146 0,-99 117 0,24-37 0,20-28 0,-6 23 0,-17 28 0,-47 54-195,0-1 0,-1 0 0,0-1 0,-1 0 0,0 0 0,14-20 0,-17 18-6631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8:02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1 761 24575,'2'-4'0,"0"0"0,0 1 0,1 0 0,-1-1 0,1 1 0,0 0 0,0 0 0,0 1 0,1-1 0,-1 1 0,1-1 0,5-2 0,11-10 0,-2 0 0,2 0 0,-1 1 0,31-17 0,16-10 0,280-193 0,-308 209 0,62-57 0,-60 48 0,2 2 0,81-48 0,-33 23 0,-21 19-1365,-58 32-5461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8:03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24575,'1'6'0,"1"1"0,-1-1 0,2 0 0,-1 0 0,1-1 0,0 1 0,0 0 0,0-1 0,1 0 0,0 0 0,0 0 0,0 0 0,1 0 0,6 4 0,17 23 0,11 22 0,-16-25 0,-2 2 0,29 54 0,52 118 0,40 88 0,84 180 0,-158-349 0,-45-83 0,25 53 0,20 48-1365,-64-132-5461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8:04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24575,'46'40'0,"8"28"0,159 187 0,-160-200 0,82 67 0,-122-111 0,-2-2 0,-1-1 0,1 0 0,1-1 0,-1 0 0,20 9 0,-12-7 0,-2 1 0,1 1 0,-2 0 0,1 2 0,-2 0 0,18 18 0,9 7 0,44 46 0,-52-50 0,38 31 0,-70-64-136,1 1-1,-1 0 1,1 1-1,-1-1 1,0 0-1,0 1 1,0-1-1,0 1 0,2 4 1,-2 0-6690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8:04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24575,'30'32'0,"-16"-16"0,2-1 0,17 15 0,37 28 0,-41-33 0,1-1 0,52 32 0,29 22 0,29 17 0,-10-4 0,-97-66 0,0-2 0,71 37 0,-86-48 0,-1 0 0,0 1 0,30 30 0,-6-4 0,-34-33 0,20 18 0,1-1 0,1-1 0,52 30 0,-61-44-55,-15-6-90,0-1-1,0 1 0,-1 1 1,1-1-1,-1 1 1,0-1-1,0 1 1,7 6-1,-6-2-6680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48:06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24575,'76'4'0,"116"20"0,-52-4 0,113 15 0,251 49 0,-400-62 0,-55-13 0,0 2 0,-2 2 0,82 34 0,48 24 0,10 4 0,-143-60-682,82 16-1,-115-30-6143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37.1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1097 24575,'1'0'0,"0"-1"0,0 0 0,1 1 0,-1-1 0,0 0 0,0 0 0,0 0 0,0 0 0,0 0 0,0 0 0,0 0 0,0 0 0,0 0 0,-1 0 0,1-1 0,0 1 0,-1 0 0,1-1 0,0-1 0,12-32 0,-10 27 0,16-36 0,2 0 0,41-62 0,43-31 0,-57 74 0,3 2 0,93-85 0,-49 52 0,67-57 0,-140 132 0,-15 12-80,-1 0 0,0 0-1,0-1 1,0 0 0,-1 0-1,0 0 1,-1-1 0,0 0-1,0 0 1,-1 0 0,0 0 0,-1 0-1,0-1 1,0 1 0,-1-1-1,1-10 1,-1 10-6746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42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258 123 24575,'-6'-6'0,"-1"1"0,1 1 0,-1-1 0,1 1 0,-1 1 0,0-1 0,0 1 0,-11-2 0,-7-2 0,10 2 0,-1 1 0,-1 0 0,1 2 0,0 0 0,-20 1 0,34 1 0,0 0 0,-1 0 0,1 1 0,0-1 0,0 1 0,0 0 0,0 0 0,0 0 0,0 0 0,0 0 0,0 0 0,0 1 0,0-1 0,1 1 0,-1 0 0,0-1 0,1 1 0,-3 3 0,3-2 0,0 1 0,0-1 0,0 0 0,0 1 0,0-1 0,1 1 0,0-1 0,-1 1 0,1-1 0,0 1 0,1-1 0,-1 1 0,0-1 0,1 0 0,-1 1 0,1-1 0,2 7 0,0-3 0,1 1 0,-1-1 0,1 0 0,1 0 0,-1 0 0,1-1 0,0 1 0,0-1 0,0-1 0,1 1 0,0-1 0,0 0 0,10 6 0,35 35 0,-40-34 0,0-1 0,0-1 0,1 0 0,0 0 0,0-2 0,1 0 0,0 0 0,0-2 0,1 0 0,-1 0 0,1-2 0,0 0 0,0-1 0,1 0 0,-1-1 0,0-2 0,1 1 0,26-5 0,-39 3 0,0 0 0,0-1 0,0 1 0,0-1 0,-1 0 0,1 1 0,0-1 0,-1 0 0,1 0 0,-1 0 0,0-1 0,1 1 0,-1 0 0,0-1 0,0 1 0,0 0 0,0-1 0,-1 0 0,1 1 0,-1-1 0,1 1 0,-1-1 0,0 0 0,0 1 0,0-1 0,0 0 0,0 1 0,0-1 0,0 0 0,-2-2 0,-7-89 0,4 72-136,0 1-1,-1 0 1,-1 0-1,-1 1 1,0 0-1,-2 1 1,0 0-1,0 0 0,-24-30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38.91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24575,'8'1'0,"0"0"0,0 1 0,0 0 0,-1 1 0,1-1 0,0 1 0,-1 1 0,0 0 0,0 0 0,0 0 0,9 8 0,-6-5 0,0 0 0,1-1 0,18 8 0,-16-8 0,0 0 0,-1 0 0,20 15 0,30 15 0,-20-16 0,45 30 0,-85-49 0,32 20 0,137 88 0,-37-28 0,-106-63 0,-19-13 0,-1 0 0,0 0 0,0 1 0,8 8 0,-3-3 0,0 0 0,1 0 0,15 8 0,35 27 0,-33-18 0,83 84 0,-53-56 0,-49-44 0,0-1 0,1 0 0,0-1 0,18 11 0,37 30 0,-56-42 0,0 0 0,0 0 0,1-1 0,25 12 0,-23-13 0,1 2 0,-1 0 0,16 12 0,-8-5 0,-19-14-152,0 1 1,0 0-1,0 0 0,0 0 1,0 0-1,-1 0 0,1 1 1,4 6-1,-3-1-6674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39.4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0 848 24575,'43'-18'0,"-26"10"0,177-71 0,66-27 0,-222 91 0,-13 6 0,-2-1 0,32-17 0,-34 14 0,54-32 0,72-57 0,-103 68 0,3-2 0,60-62 0,4-15 0,-100 102-170,-1-1-1,0 0 0,0 0 1,-1-1-1,0 0 0,-2-1 1,12-25-1,-16 31-6655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39.83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24575,'7'2'0,"0"0"0,1 0 0,-1 0 0,0 1 0,0 0 0,0 1 0,-1-1 0,13 10 0,3 1 0,1 1 0,-1 0 0,0 2 0,26 27 0,-9-8 0,38 34 0,-3 3 0,114 149 0,-74-75 0,-97-125 0,-4-4 0,0 1 0,-1 1 0,19 39 0,-24-46 0,0 0 0,1 0 0,16 19 0,-3-3 0,-16-21-151,1 1-1,0-2 0,0 1 0,1-1 1,0 0-1,0 0 0,0 0 1,15 8-1,-13-11-6674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40.72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1066 24575,'5'-2'0,"0"-1"0,-1 0 0,1 0 0,-1 0 0,1-1 0,-1 1 0,0-1 0,-1 0 0,1-1 0,3-4 0,-2 3 0,17-19 0,11-12 0,1 0 0,2 2 0,42-31 0,165-106 0,103-79 0,-211 157 0,-44 32 0,67-49 0,-94 67 0,30-18 0,-70 46-1365,-17 11-5461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41.06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24575,'3'2'0,"0"0"0,0 0 0,-1 0 0,1 0 0,0 0 0,-1 1 0,0-1 0,0 1 0,4 4 0,6 7 0,197 181 0,-115-104 0,103 91 0,-166-154 0,37 36 0,86 61 0,-69-60 0,-50-35 0,46 26 0,169 100 0,-237-146 0,1 0 0,-2 1 0,1 0 0,-2 1 0,0 1 0,17 23 0,-4-7 0,58 93 0,-64-88 0,-16-30 0,-1 0 0,1-1 0,0 1 0,0 0 0,0-1 0,0 1 0,1-1 0,-1 0 0,6 6 0,-6-8-80,0 1 0,0 0-1,0 0 1,0 0 0,0 0-1,-1 0 1,1 1 0,-1-1-1,1 0 1,-1 1 0,0-1 0,0 1-1,0-1 1,0 1 0,-1-1-1,2 4 1,-1 4-6746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41.59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1 976 24575,'0'-6'0,"1"0"0,0 1 0,0-1 0,1 1 0,0-1 0,0 1 0,0 0 0,0 0 0,1-1 0,0 2 0,0-1 0,6-7 0,54-55 0,-41 45 0,190-187 0,-112 112 0,83-116 0,-164 196 0,1 0 0,1 1 0,1 1 0,0 1 0,1 1 0,0 1 0,1 1 0,30-9 0,-29 9 0,201-95 0,-144 70-1365,-74 33-5461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41.9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24575,'21'22'0,"26"37"0,-30-37 0,1 0 0,25 23 0,125 131 0,-98-98 0,60 69 0,-109-123 0,10 16 0,2-2 0,2-1 0,70 57 0,-36-53 0,-54-33 0,1 1 0,-2 0 0,1 1 0,-1 1 0,14 13 0,-15-11-1365,-6-8-5461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50.0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24575,'3'1'0,"0"1"0,0 0 0,-1 0 0,1 0 0,0 1 0,-1-1 0,0 0 0,1 1 0,-1 0 0,0-1 0,-1 1 0,1 0 0,0 0 0,-1 0 0,1 0 0,0 5 0,10 13 0,-2-5 0,-1 0 0,-1 1 0,0 1 0,-1-1 0,-1 1 0,-1 0 0,5 24 0,2 6 0,16 82 0,10 31 0,-34-145 0,-1 0 0,0 0 0,-1 1 0,-1 17 0,4 26 0,35 208 0,-36-232 0,-2 0 0,-3 64 0,-1-24 0,-9-21-1365,9-45-5461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50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310 560 24575,'-3'-5'0,"1"0"0,0 0 0,-1 0 0,0 1 0,0-1 0,0 1 0,-1 0 0,0 0 0,1 0 0,-1 1 0,0-1 0,-1 1 0,-5-4 0,-14-13 0,21 16 0,-1 1 0,0-1 0,0 1 0,-1 0 0,1 0 0,-1 0 0,1 0 0,-1 1 0,0 0 0,0 0 0,0 0 0,0 1 0,0 0 0,-1 0 0,1 0 0,0 0 0,0 1 0,-1 0 0,1 0 0,0 0 0,-1 1 0,1 0 0,0 0 0,0 0 0,0 1 0,0-1 0,0 1 0,0 0 0,0 1 0,0-1 0,1 1 0,0 0 0,-1 0 0,1 1 0,0-1 0,0 1 0,1 0 0,-1 0 0,1 0 0,0 0 0,-4 6 0,0 6 0,1 0 0,0 1 0,-7 32 0,12-41 0,-1 0 0,1-1 0,1 1 0,0 0 0,0 0 0,0 0 0,1 0 0,0-1 0,0 1 0,1 0 0,3 8 0,0-9 0,0-1 0,1 1 0,0-1 0,0 0 0,0 0 0,1-1 0,-1 0 0,2 0 0,-1 0 0,0-1 0,1 0 0,13 5 0,38 24 0,-32-14 0,2-2 0,0-1 0,48 18 0,-76-33 0,77 27 0,-63-21 0,0-2 0,0 0 0,0 0 0,1-2 0,-1 0 0,1 0 0,29-1 0,-37-2 0,5 1 0,0-2 0,0 0 0,-1 0 0,1-1 0,16-5 0,-25 6 0,-1 0 0,0-1 0,0 1 0,0-1 0,0 0 0,0 0 0,0 0 0,0-1 0,0 1 0,-1 0 0,1-1 0,-1 0 0,0 0 0,0 0 0,0 1 0,0-2 0,0 1 0,-1 0 0,1 0 0,-1-1 0,0 1 0,0 0 0,0-1 0,0-3 0,5-30 0,-1 0 0,-2 0 0,-2-1 0,-3-45 0,-1 61 0,0 0 0,-1 1 0,-1-1 0,-2 1 0,0 0 0,-1 0 0,-1 1 0,-17-30 0,-15-18 0,21 32 0,-1 1 0,-2 1 0,-1 1 0,-1 1 0,-39-37 0,-52-43-1365,108 106-5461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47.7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24575,'9'2'0,"0"0"0,0 0 0,0 1 0,-1 0 0,1 1 0,-1 0 0,0 0 0,14 10 0,15 6 0,6 1 0,-2 2 0,0 2 0,-2 1 0,-1 2 0,64 62 0,12 39 0,-74-80 0,-22-26 0,-2 1 0,0 0 0,-2 2 0,-1-1 0,-1 2 0,-1 0 0,10 37 0,-5 2 0,-3 0 0,6 85 0,-15-119 0,11 46 0,-9-51 0,0-1 0,-2 1 0,0 30 0,9 74 0,1-26 0,-1 2 0,-6-41 0,23 92 0,-22-125 0,-4-9 0,2-1 0,1 0 0,0 0 0,2-1 0,21 40 0,-20-46-1365,-5-10-5461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29:46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10 24575,'-4'0'0,"1"1"0,0-1 0,-1 1 0,1-1 0,0 1 0,-1 0 0,1 1 0,0-1 0,0 1 0,-1-1 0,1 1 0,0 0 0,1 0 0,-1 1 0,0-1 0,1 1 0,-1 0 0,-4 5 0,3 0 0,0-1 0,0 1 0,0 0 0,0 0 0,1 0 0,0 1 0,1-1 0,-2 11 0,-1 7 0,2-1 0,1 0 0,0 1 0,2 0 0,2 29 0,-1-51 0,0-1 0,0 1 0,1 0 0,0-1 0,-1 1 0,1-1 0,0 1 0,0-1 0,1 0 0,-1 0 0,1 0 0,-1 0 0,1-1 0,0 1 0,0-1 0,-1 0 0,2 0 0,-1 0 0,0 0 0,0-1 0,0 0 0,1 1 0,-1-1 0,0-1 0,1 1 0,-1 0 0,1-1 0,4 0 0,2 1 0,0 0 0,0 0 0,0-1 0,0 0 0,-1-1 0,1-1 0,0 0 0,0 0 0,9-5 0,-11 3 0,0-1 0,0 0 0,0-1 0,-1 0 0,1 0 0,-1-1 0,-1 0 0,1 0 0,-1-1 0,0 0 0,0 0 0,-1-1 0,0 1 0,0-2 0,-1 1 0,0 0 0,0-1 0,-1 0 0,0 0 0,2-14 0,-3 16 0,0 0 0,0 0 0,-1 0 0,1 0 0,-2-1 0,1 1 0,-1 0 0,0-1 0,0 1 0,-3-17 0,1 20 0,0 1 0,0-1 0,-1 1 0,1-1 0,-1 1 0,0 0 0,0 0 0,0 0 0,0 0 0,-1 1 0,1 0 0,-1-1 0,0 2 0,0-1 0,0 0 0,0 1 0,0 0 0,-6-2 0,-22-9-1365,25 12-5461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48.3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24575,'14'2'0,"0"0"0,-1 0 0,1 1 0,-1 1 0,1 0 0,-1 1 0,-1 1 0,1 0 0,-1 0 0,13 10 0,30 13 0,-31-15 0,0 2 0,-1 0 0,-1 1 0,0 1 0,-2 2 0,36 40 0,7 7 0,-37-37 0,-1 1 0,-2 1 0,24 43 0,-33-53 0,120 214 0,-105-178 0,31 86 0,-43-94 0,13 68 0,-20-70 0,31 84 0,-26-95-1365,-13-27-5461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49.0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651 1 24575,'-5'2'0,"0"1"0,0 0 0,1 0 0,0 0 0,-1 1 0,1-1 0,1 1 0,-1 0 0,-4 6 0,-2 0 0,-16 16 0,-6 3 0,1 1 0,2 2 0,1 1 0,2 1 0,-43 72 0,-24 62 0,57-106 0,-2 13 0,-48 132 0,45-100 0,32-85 0,0 2 0,2 0 0,0 0 0,-6 48 0,7-30-71,4-35-10,0 0 0,1 0 0,0 0 0,0 0 0,0 0 1,1 0-1,0 0 0,1 0 0,-1 0 0,1 0 0,1 0 0,-1 0 1,1 0-1,1 0 0,2 6 0,0-6-6745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49.5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546 0 24575,'-1'5'0,"1"1"0,-1-1 0,-1 0 0,1 0 0,-1 0 0,0 0 0,0 0 0,-1-1 0,-4 9 0,-34 43 0,28-38 0,-140 208 0,75-95 0,47-70 0,1 0 0,4 2 0,-35 127 0,40-116 0,1-6 0,-15 91 0,30-123 0,1-22 0,2 1 0,0 0 0,0 0 0,1 0 0,1 0 0,1 0 0,0 0 0,6 28 0,6-24-1365,-6-13-5461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51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345 0 24575,'-10'2'0,"0"0"0,0 0 0,0 1 0,1 1 0,-1-1 0,1 1 0,0 1 0,-13 8 0,-3 0 0,8-4 0,1 1 0,0 0 0,1 1 0,0 1 0,1 0 0,0 1 0,1 0 0,1 1 0,0 1 0,1 0 0,0 1 0,-9 18 0,14-22 0,1 1 0,0 0 0,0 0 0,2 0 0,-1 0 0,2 1 0,0-1 0,1 1 0,0 0 0,1 0 0,0-1 0,1 1 0,1 0 0,0-1 0,6 19 0,-5-24 0,1-1 0,0 0 0,0 0 0,0 0 0,1 0 0,1-1 0,-1 0 0,1 0 0,0 0 0,0 0 0,13 8 0,3-2 0,0 0 0,37 14 0,-57-25 0,10 3 0,1 0 0,0-1 0,1 0 0,-1-1 0,0 0 0,1-1 0,-1-1 0,0 0 0,1-1 0,-1 0 0,1-1 0,-1-1 0,0 0 0,0-1 0,-1 0 0,1-1 0,-1 0 0,21-12 0,-16 6 0,-1-1 0,1 0 0,-2-1 0,0 0 0,0-2 0,18-23 0,-31 33 0,0 1 0,0-2 0,0 1 0,0 0 0,-1 0 0,0 0 0,0-1 0,0 1 0,-1-1 0,0-7 0,-4-60 0,3 63 0,-1 3 0,1-1 0,-1 0 0,0 1 0,-1 0 0,0-1 0,0 1 0,-1 0 0,1 0 0,-1 1 0,-8-10 0,2 3 0,-1 1 0,0 1 0,-1 0 0,-13-10 0,6 7-195,0 0 0,-1 2 0,-1 0 0,0 2 0,0 0 0,-29-8 0,40 15-6631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52.2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383 63 24575,'-16'1'0,"1"1"0,0 1 0,0 0 0,0 1 0,0 0 0,1 1 0,-1 1 0,-24 13 0,-103 72 0,135-86 0,0 1 0,0 0 0,0 0 0,1 0 0,0 1 0,0-1 0,0 2 0,1-1 0,1 1 0,-1-1 0,-3 11 0,6-15 0,1 1 0,0 0 0,0 0 0,0 0 0,0 0 0,1 0 0,0-1 0,0 1 0,0 0 0,0 0 0,0 0 0,1 0 0,0 0 0,0 0 0,0 0 0,0 0 0,0-1 0,1 1 0,0-1 0,0 1 0,0-1 0,0 1 0,0-1 0,1 0 0,-1 0 0,7 5 0,141 113 0,-114-94 0,-24-18 0,1 0 0,0 0 0,0-2 0,1 1 0,0-2 0,0 0 0,1 0 0,0-2 0,0 0 0,0 0 0,22 1 0,3-1 0,-27-2 0,0 0 0,1-1 0,-1-1 0,0 0 0,0-1 0,14-3 0,-14 1 0,0 0 0,-1-1 0,0-1 0,0 0 0,0-1 0,0 0 0,-1-1 0,0 0 0,-1 0 0,1-2 0,-1 1 0,10-12 0,-13 12 0,0 0 0,-1-1 0,0 1 0,0-1 0,-1-1 0,0 1 0,-1-1 0,0 0 0,0 0 0,-1 0 0,0 0 0,-1-1 0,0 1 0,-1-1 0,1-13 0,-3 12 0,0-1 0,-1 1 0,0 0 0,-1 0 0,0 0 0,-1 0 0,0 0 0,-1 1 0,0 0 0,-1 0 0,0 0 0,-1 1 0,0-1 0,-15-15 0,14 17 0,-1-3 0,-1 0 0,-1 0 0,0 1 0,-1 1 0,0 0 0,-23-15 0,-2 5-455,-1 0 0,-42-14 0,72 31-6371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53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399 45 24575,'-1'0'0,"-32"-1"0,-1 1 0,0 2 0,1 1 0,-1 2 0,-63 17 0,80-16 0,6-3 0,-1 1 0,1 0 0,1 1 0,-1 0 0,-11 8 0,18-11 0,1 1 0,0 0 0,1-1 0,-1 1 0,0 0 0,1 1 0,0-1 0,-1 0 0,1 1 0,1-1 0,-1 1 0,0 0 0,1-1 0,0 1 0,0 0 0,0 0 0,0 0 0,1 0 0,-1 7 0,0 1 0,1 0 0,1 0 0,-1 1 0,2-1 0,3 14 0,-4-22 0,0 1 0,1-1 0,0 1 0,0-1 0,0 0 0,1 0 0,-1 0 0,1 0 0,0 0 0,0-1 0,0 1 0,1-1 0,-1 0 0,1 0 0,0 0 0,5 3 0,60 44 0,57 37 0,-7-16 0,-106-64 0,1-2 0,-1 0 0,1 0 0,0-1 0,0-1 0,0 0 0,18 0 0,-27-2 0,1-1 0,0 0 0,0-1 0,-1 1 0,1-1 0,0 0 0,0-1 0,-1 1 0,1-1 0,-1 0 0,0 0 0,1-1 0,-1 0 0,0 0 0,0 0 0,-1 0 0,1-1 0,-1 0 0,0 0 0,6-6 0,11-16 0,-14 18 0,0 0 0,0-1 0,0 0 0,-1 0 0,-1-1 0,0 0 0,0 0 0,0 0 0,-1 0 0,4-22 0,-5 16 0,0 0 0,-2 0 0,0-32 0,-2 41 0,0 1 0,0-1 0,-1 0 0,0 0 0,0 1 0,-1 0 0,0-1 0,0 1 0,0 0 0,-1 0 0,0 0 0,-4-5 0,-13-15 0,-1 1 0,-1 1 0,-48-38 0,67 58-66,-12-8-259,0 1 1,0 0-1,-31-14 0,36 20-6501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0:53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621 144 24575,'-7'-1'0,"1"0"0,0 0 0,0-1 0,1 0 0,-1 0 0,0-1 0,1 1 0,-1-1 0,1-1 0,0 1 0,0-1 0,0 0 0,-8-8 0,6 6 0,-1-1 0,1 2 0,-1-1 0,0 1 0,-15-6 0,-17-9 0,32 15 0,0 1 0,0 0 0,-1 0 0,-14-3 0,1 2 0,0 0 0,0 2 0,0 1 0,-30 1 0,39 2 0,0 0 0,0 1 0,0 1 0,0 0 0,1 1 0,-1 0 0,1 0 0,-21 12 0,5-3 0,-19 9 0,45-20 0,0-1 0,0 0 0,0 0 0,0 1 0,0-1 0,1 1 0,-1-1 0,0 1 0,1 0 0,0 0 0,-1 0 0,1 0 0,0 0 0,0 0 0,0 0 0,-1 4 0,2-4 0,0 0 0,0 0 0,0-1 0,1 1 0,-1 0 0,0-1 0,1 1 0,0 0 0,-1-1 0,1 1 0,0-1 0,0 1 0,0-1 0,0 1 0,0-1 0,0 0 0,0 1 0,1-1 0,-1 0 0,0 0 0,2 1 0,39 27 0,-22-16 0,6 9 0,37 40 0,-26-25 0,97 88 0,-114-108 0,0 0 0,2-2 0,0 0 0,1-2 0,27 13 0,-6-2 0,-31-19 0,0-1 0,0 0 0,1-1 0,0 0 0,0-1 0,21 0 0,-19 0 0,-3-2 0,0 1 0,0-1 0,0-1 0,0-1 0,0 0 0,-1 0 0,1-1 0,-1-1 0,21-8 0,-24 8 0,-1 0 0,0-1 0,0 0 0,0-1 0,0 1 0,-1-1 0,0-1 0,0 1 0,-1-1 0,1 0 0,-2-1 0,1 0 0,-1 1 0,4-10 0,-5 4 0,-1-1 0,0 1 0,-2-1 0,1 1 0,-1-1 0,-1 0 0,-1 1 0,0-1 0,-1 1 0,0-1 0,-6-20 0,-1 12-1365,5 12-5461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25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1264 24575,'3'-4'0,"-1"-1"0,0 1 0,1 0 0,0 0 0,0 0 0,0 0 0,0 1 0,1-1 0,7-5 0,0-1 0,73-94 0,-58 68 0,40-41 0,-47 58 0,151-166 0,-132 142 0,2 1 0,46-37 0,-34 32 0,87-85 0,-33 31 0,-64 62 0,-1-1 0,44-54 0,0 7 0,-16 11-1365,-60 68-5461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26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1262 24575,'2'-9'0,"1"0"0,-1-1 0,2 2 0,-1-1 0,1 0 0,0 1 0,1-1 0,0 1 0,8-9 0,4-10 0,123-194 0,-98 157 0,-29 43 0,0 1 0,31-37 0,39-42 0,-28 29 0,20-16 0,139-176 0,-162 194 0,-30 40 0,0 0 0,-2-2 0,18-35 0,-32 54-1365,0 2-5461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11:51:27.0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520 1172 24575,'-2'-1'0,"1"0"0,-1 0 0,0 0 0,0 0 0,0 0 0,1 0 0,-1-1 0,1 1 0,-1 0 0,1-1 0,-1 0 0,1 1 0,0-1 0,0 0 0,-2-2 0,-15-30 0,-83-231 0,43 95 0,12 26 0,-51-102 0,75 201 0,-5-16 0,24 50 0,0 0 0,0 0 0,-1 0 0,0 0 0,-1 1 0,0 0 0,-1 0 0,0 0 0,-1 1 0,-9-12 0,-38-30-1365,45 44-5461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EA21-C4DE-78ED-4CF1-461310CF1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F1A0C-A10E-6D2F-842C-05A443289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673A8-784E-060C-21A2-FA1B030E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20.03.2025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E612-63A4-7723-E55A-658BBECF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70DD7-493B-E956-22B7-336EB728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93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7816-8DB2-DC9F-ECFC-BC3C2CF6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E30C2-4884-6497-E723-4FA2BD9F4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4EDF3-950A-449A-A365-5FB4A0CB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20.03.2025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4AD62-6DD2-88FF-6425-52ECA5B5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76A-1CE8-9CB9-4AE0-F3908721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584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75A5C-38D9-DAF4-B8D9-47100B3F1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BCAE3-938C-0242-722C-3DF00C1BA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0B50D-3DB5-0DBE-FE6A-0200416C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20.03.2025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58208-377E-704E-1298-59382246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95EA7-E80D-F598-4E1F-A9775A6C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60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287B-78CA-4E2F-B5AB-B19377A7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361A-75DE-F319-C634-AFA61E4EC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58EA9-59FF-D93A-F43F-EBFF6011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20.03.2025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D28F-76DD-AA12-E1DE-09E8FC22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AB32-660D-4C0E-01A4-040D9F7A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783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7E0-EB63-9B01-6112-8FC980E6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1835-7A84-BD03-B838-1B4EB58FB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6057E-A919-DFDB-7EF7-106A2775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20.03.2025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F964B-76C9-3884-4E39-4BA8B5C7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E51EC-C805-A357-6930-B059F8AD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140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C44B-04E7-8C1B-FD1B-07DA9727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BE3D5-B7BE-22E9-DA65-C98A20459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727A0-4E51-7F06-DDD8-521618A02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47C5C-CE53-F8DB-A15B-E3354BF1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20.03.2025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29FA2-AAA6-09E1-B277-5F20CFF5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AE686-E13A-C83F-E2B0-69EB0F80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136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88F9-CD4B-7263-23A9-59432071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D0D2A-28A8-137C-DC4A-6058234F3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845C1-07BE-3496-8F30-1A5E00BFA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1E12E2-5494-F127-CB37-FE1AD7C36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2312E-85DC-29D0-ECC5-0A538CF4A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F3277-A02D-72D8-F2ED-9F45B9D8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20.03.2025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E5956-6FBA-C2B8-AE7C-7117673D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03D14-3B93-3925-7580-3146F5E7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36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BAD8-0707-5C15-0852-6E9A4E56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C6041-93D9-F795-BF75-607E4BED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20.03.2025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194D4-9040-5BF1-7D98-636AC025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4BA9F-7A4B-1314-0AEA-55524DC5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28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AF481-3FA0-AF46-B15F-6CF2083E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20.03.2025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100EE-939A-A3B9-30B5-FB5E89C8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A1489-EA8D-792F-F0F2-ECFD209C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996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6F5F-553D-5089-963A-33DC8EB0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BD7DF-929D-CD2D-2FAD-94DA82F4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78BB5-67C1-1306-AFD2-4BCA6F6B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2EDDF-5D40-C947-C4C0-653D435F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20.03.2025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1A0BA-8148-4B34-B3EA-381B0367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0830B-E32A-3F49-1135-FCADF767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401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48AB-DA26-A2F4-6142-C0CE4FEE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5D9F0-45C0-1C75-7093-8175CB092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5C930-A78C-3660-4CCD-5F262B272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178A0-A25C-80C0-B4C1-AD91B994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3780-C7A7-4D60-9A1B-031289288932}" type="datetimeFigureOut">
              <a:rPr lang="cs-CZ" smtClean="0"/>
              <a:t>20.03.2025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A7061-B4A8-29FA-5FA3-F2CEF95A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EDE57-1DD4-AE75-C81B-E4AE3D09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808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66DEC-6E66-0AF9-9DD1-4B972723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355E7-42F0-B577-4E3D-DD9787F6C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763D3-541D-19F7-75C7-F29F562B4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B3780-C7A7-4D60-9A1B-031289288932}" type="datetimeFigureOut">
              <a:rPr lang="cs-CZ" smtClean="0"/>
              <a:t>20.03.2025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ADA0F-51BB-C306-AF1C-66115206A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07DD7-C6B7-CAC1-54CF-549088F7B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790E28-5FEE-4917-B8D6-D3352AAF58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70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chart" Target="../charts/chart2.xml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8.png"/><Relationship Id="rId299" Type="http://schemas.openxmlformats.org/officeDocument/2006/relationships/image" Target="../media/image189.png"/><Relationship Id="rId21" Type="http://schemas.openxmlformats.org/officeDocument/2006/relationships/image" Target="../media/image50.png"/><Relationship Id="rId63" Type="http://schemas.openxmlformats.org/officeDocument/2006/relationships/image" Target="../media/image71.png"/><Relationship Id="rId159" Type="http://schemas.openxmlformats.org/officeDocument/2006/relationships/image" Target="../media/image119.png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268" Type="http://schemas.openxmlformats.org/officeDocument/2006/relationships/customXml" Target="../ink/ink133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5" Type="http://schemas.openxmlformats.org/officeDocument/2006/relationships/image" Target="../media/image42.png"/><Relationship Id="rId181" Type="http://schemas.openxmlformats.org/officeDocument/2006/relationships/image" Target="../media/image130.png"/><Relationship Id="rId237" Type="http://schemas.openxmlformats.org/officeDocument/2006/relationships/image" Target="../media/image158.png"/><Relationship Id="rId279" Type="http://schemas.openxmlformats.org/officeDocument/2006/relationships/image" Target="../media/image179.png"/><Relationship Id="rId43" Type="http://schemas.openxmlformats.org/officeDocument/2006/relationships/image" Target="../media/image61.png"/><Relationship Id="rId139" Type="http://schemas.openxmlformats.org/officeDocument/2006/relationships/image" Target="../media/image109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85" Type="http://schemas.openxmlformats.org/officeDocument/2006/relationships/image" Target="../media/image82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48" Type="http://schemas.openxmlformats.org/officeDocument/2006/relationships/customXml" Target="../ink/ink123.xml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image" Target="../media/image120.png"/><Relationship Id="rId217" Type="http://schemas.openxmlformats.org/officeDocument/2006/relationships/image" Target="../media/image148.png"/><Relationship Id="rId259" Type="http://schemas.openxmlformats.org/officeDocument/2006/relationships/image" Target="../media/image169.png"/><Relationship Id="rId23" Type="http://schemas.openxmlformats.org/officeDocument/2006/relationships/image" Target="../media/image51.png"/><Relationship Id="rId119" Type="http://schemas.openxmlformats.org/officeDocument/2006/relationships/image" Target="../media/image99.png"/><Relationship Id="rId270" Type="http://schemas.openxmlformats.org/officeDocument/2006/relationships/customXml" Target="../ink/ink134.xml"/><Relationship Id="rId291" Type="http://schemas.openxmlformats.org/officeDocument/2006/relationships/image" Target="../media/image185.png"/><Relationship Id="rId305" Type="http://schemas.openxmlformats.org/officeDocument/2006/relationships/image" Target="../media/image192.png"/><Relationship Id="rId44" Type="http://schemas.openxmlformats.org/officeDocument/2006/relationships/customXml" Target="../ink/ink21.xml"/><Relationship Id="rId65" Type="http://schemas.openxmlformats.org/officeDocument/2006/relationships/image" Target="../media/image72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51" Type="http://schemas.openxmlformats.org/officeDocument/2006/relationships/image" Target="../media/image115.png"/><Relationship Id="rId172" Type="http://schemas.openxmlformats.org/officeDocument/2006/relationships/customXml" Target="../ink/ink85.xml"/><Relationship Id="rId193" Type="http://schemas.openxmlformats.org/officeDocument/2006/relationships/image" Target="../media/image136.png"/><Relationship Id="rId207" Type="http://schemas.openxmlformats.org/officeDocument/2006/relationships/image" Target="../media/image143.png"/><Relationship Id="rId228" Type="http://schemas.openxmlformats.org/officeDocument/2006/relationships/customXml" Target="../ink/ink113.xml"/><Relationship Id="rId249" Type="http://schemas.openxmlformats.org/officeDocument/2006/relationships/image" Target="../media/image164.png"/><Relationship Id="rId13" Type="http://schemas.openxmlformats.org/officeDocument/2006/relationships/image" Target="../media/image46.png"/><Relationship Id="rId109" Type="http://schemas.openxmlformats.org/officeDocument/2006/relationships/image" Target="../media/image94.png"/><Relationship Id="rId260" Type="http://schemas.openxmlformats.org/officeDocument/2006/relationships/customXml" Target="../ink/ink129.xml"/><Relationship Id="rId281" Type="http://schemas.openxmlformats.org/officeDocument/2006/relationships/image" Target="../media/image180.png"/><Relationship Id="rId34" Type="http://schemas.openxmlformats.org/officeDocument/2006/relationships/customXml" Target="../ink/ink16.xml"/><Relationship Id="rId55" Type="http://schemas.openxmlformats.org/officeDocument/2006/relationships/image" Target="../media/image67.png"/><Relationship Id="rId76" Type="http://schemas.openxmlformats.org/officeDocument/2006/relationships/customXml" Target="../ink/ink37.xml"/><Relationship Id="rId97" Type="http://schemas.openxmlformats.org/officeDocument/2006/relationships/image" Target="../media/image88.png"/><Relationship Id="rId120" Type="http://schemas.openxmlformats.org/officeDocument/2006/relationships/customXml" Target="../ink/ink59.xml"/><Relationship Id="rId141" Type="http://schemas.openxmlformats.org/officeDocument/2006/relationships/image" Target="../media/image110.png"/><Relationship Id="rId7" Type="http://schemas.openxmlformats.org/officeDocument/2006/relationships/image" Target="../media/image43.png"/><Relationship Id="rId162" Type="http://schemas.openxmlformats.org/officeDocument/2006/relationships/customXml" Target="../ink/ink80.xml"/><Relationship Id="rId183" Type="http://schemas.openxmlformats.org/officeDocument/2006/relationships/image" Target="../media/image131.png"/><Relationship Id="rId218" Type="http://schemas.openxmlformats.org/officeDocument/2006/relationships/customXml" Target="../ink/ink108.xml"/><Relationship Id="rId239" Type="http://schemas.openxmlformats.org/officeDocument/2006/relationships/image" Target="../media/image159.png"/><Relationship Id="rId250" Type="http://schemas.openxmlformats.org/officeDocument/2006/relationships/customXml" Target="../ink/ink124.xml"/><Relationship Id="rId271" Type="http://schemas.openxmlformats.org/officeDocument/2006/relationships/image" Target="../media/image175.png"/><Relationship Id="rId292" Type="http://schemas.openxmlformats.org/officeDocument/2006/relationships/customXml" Target="../ink/ink145.xml"/><Relationship Id="rId24" Type="http://schemas.openxmlformats.org/officeDocument/2006/relationships/customXml" Target="../ink/ink11.xml"/><Relationship Id="rId45" Type="http://schemas.openxmlformats.org/officeDocument/2006/relationships/image" Target="../media/image62.png"/><Relationship Id="rId66" Type="http://schemas.openxmlformats.org/officeDocument/2006/relationships/customXml" Target="../ink/ink32.xml"/><Relationship Id="rId87" Type="http://schemas.openxmlformats.org/officeDocument/2006/relationships/image" Target="../media/image83.png"/><Relationship Id="rId110" Type="http://schemas.openxmlformats.org/officeDocument/2006/relationships/customXml" Target="../ink/ink54.xml"/><Relationship Id="rId131" Type="http://schemas.openxmlformats.org/officeDocument/2006/relationships/image" Target="../media/image105.png"/><Relationship Id="rId152" Type="http://schemas.openxmlformats.org/officeDocument/2006/relationships/customXml" Target="../ink/ink75.xml"/><Relationship Id="rId173" Type="http://schemas.openxmlformats.org/officeDocument/2006/relationships/image" Target="../media/image126.png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29" Type="http://schemas.openxmlformats.org/officeDocument/2006/relationships/image" Target="../media/image154.png"/><Relationship Id="rId240" Type="http://schemas.openxmlformats.org/officeDocument/2006/relationships/customXml" Target="../ink/ink119.xml"/><Relationship Id="rId261" Type="http://schemas.openxmlformats.org/officeDocument/2006/relationships/image" Target="../media/image170.png"/><Relationship Id="rId14" Type="http://schemas.openxmlformats.org/officeDocument/2006/relationships/customXml" Target="../ink/ink6.xml"/><Relationship Id="rId35" Type="http://schemas.openxmlformats.org/officeDocument/2006/relationships/image" Target="../media/image57.png"/><Relationship Id="rId56" Type="http://schemas.openxmlformats.org/officeDocument/2006/relationships/customXml" Target="../ink/ink27.xml"/><Relationship Id="rId77" Type="http://schemas.openxmlformats.org/officeDocument/2006/relationships/image" Target="../media/image78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8" Type="http://schemas.openxmlformats.org/officeDocument/2006/relationships/customXml" Target="../ink/ink3.xml"/><Relationship Id="rId98" Type="http://schemas.openxmlformats.org/officeDocument/2006/relationships/customXml" Target="../ink/ink48.xml"/><Relationship Id="rId121" Type="http://schemas.openxmlformats.org/officeDocument/2006/relationships/image" Target="../media/image100.png"/><Relationship Id="rId142" Type="http://schemas.openxmlformats.org/officeDocument/2006/relationships/customXml" Target="../ink/ink70.xml"/><Relationship Id="rId163" Type="http://schemas.openxmlformats.org/officeDocument/2006/relationships/image" Target="../media/image121.png"/><Relationship Id="rId184" Type="http://schemas.openxmlformats.org/officeDocument/2006/relationships/customXml" Target="../ink/ink91.xml"/><Relationship Id="rId219" Type="http://schemas.openxmlformats.org/officeDocument/2006/relationships/image" Target="../media/image149.png"/><Relationship Id="rId230" Type="http://schemas.openxmlformats.org/officeDocument/2006/relationships/customXml" Target="../ink/ink114.xml"/><Relationship Id="rId251" Type="http://schemas.openxmlformats.org/officeDocument/2006/relationships/image" Target="../media/image165.png"/><Relationship Id="rId25" Type="http://schemas.openxmlformats.org/officeDocument/2006/relationships/image" Target="../media/image52.png"/><Relationship Id="rId46" Type="http://schemas.openxmlformats.org/officeDocument/2006/relationships/customXml" Target="../ink/ink22.xml"/><Relationship Id="rId67" Type="http://schemas.openxmlformats.org/officeDocument/2006/relationships/image" Target="../media/image73.png"/><Relationship Id="rId272" Type="http://schemas.openxmlformats.org/officeDocument/2006/relationships/customXml" Target="../ink/ink135.xml"/><Relationship Id="rId293" Type="http://schemas.openxmlformats.org/officeDocument/2006/relationships/image" Target="../media/image186.png"/><Relationship Id="rId88" Type="http://schemas.openxmlformats.org/officeDocument/2006/relationships/customXml" Target="../ink/ink43.xml"/><Relationship Id="rId111" Type="http://schemas.openxmlformats.org/officeDocument/2006/relationships/image" Target="../media/image95.png"/><Relationship Id="rId132" Type="http://schemas.openxmlformats.org/officeDocument/2006/relationships/customXml" Target="../ink/ink65.xml"/><Relationship Id="rId153" Type="http://schemas.openxmlformats.org/officeDocument/2006/relationships/image" Target="../media/image116.png"/><Relationship Id="rId174" Type="http://schemas.openxmlformats.org/officeDocument/2006/relationships/customXml" Target="../ink/ink86.xml"/><Relationship Id="rId195" Type="http://schemas.openxmlformats.org/officeDocument/2006/relationships/image" Target="../media/image137.png"/><Relationship Id="rId209" Type="http://schemas.openxmlformats.org/officeDocument/2006/relationships/image" Target="../media/image144.png"/><Relationship Id="rId220" Type="http://schemas.openxmlformats.org/officeDocument/2006/relationships/customXml" Target="../ink/ink109.xml"/><Relationship Id="rId241" Type="http://schemas.openxmlformats.org/officeDocument/2006/relationships/image" Target="../media/image160.png"/><Relationship Id="rId15" Type="http://schemas.openxmlformats.org/officeDocument/2006/relationships/image" Target="../media/image47.png"/><Relationship Id="rId36" Type="http://schemas.openxmlformats.org/officeDocument/2006/relationships/customXml" Target="../ink/ink17.xml"/><Relationship Id="rId57" Type="http://schemas.openxmlformats.org/officeDocument/2006/relationships/image" Target="../media/image68.png"/><Relationship Id="rId262" Type="http://schemas.openxmlformats.org/officeDocument/2006/relationships/customXml" Target="../ink/ink130.xml"/><Relationship Id="rId283" Type="http://schemas.openxmlformats.org/officeDocument/2006/relationships/image" Target="../media/image181.png"/><Relationship Id="rId78" Type="http://schemas.openxmlformats.org/officeDocument/2006/relationships/customXml" Target="../ink/ink38.xml"/><Relationship Id="rId99" Type="http://schemas.openxmlformats.org/officeDocument/2006/relationships/image" Target="../media/image89.png"/><Relationship Id="rId101" Type="http://schemas.openxmlformats.org/officeDocument/2006/relationships/image" Target="../media/image90.png"/><Relationship Id="rId122" Type="http://schemas.openxmlformats.org/officeDocument/2006/relationships/customXml" Target="../ink/ink60.xml"/><Relationship Id="rId143" Type="http://schemas.openxmlformats.org/officeDocument/2006/relationships/image" Target="../media/image111.png"/><Relationship Id="rId164" Type="http://schemas.openxmlformats.org/officeDocument/2006/relationships/customXml" Target="../ink/ink81.xml"/><Relationship Id="rId185" Type="http://schemas.openxmlformats.org/officeDocument/2006/relationships/image" Target="../media/image132.png"/><Relationship Id="rId9" Type="http://schemas.openxmlformats.org/officeDocument/2006/relationships/image" Target="../media/image44.png"/><Relationship Id="rId210" Type="http://schemas.openxmlformats.org/officeDocument/2006/relationships/customXml" Target="../ink/ink104.xml"/><Relationship Id="rId26" Type="http://schemas.openxmlformats.org/officeDocument/2006/relationships/customXml" Target="../ink/ink12.xml"/><Relationship Id="rId231" Type="http://schemas.openxmlformats.org/officeDocument/2006/relationships/image" Target="../media/image155.png"/><Relationship Id="rId252" Type="http://schemas.openxmlformats.org/officeDocument/2006/relationships/customXml" Target="../ink/ink125.xml"/><Relationship Id="rId273" Type="http://schemas.openxmlformats.org/officeDocument/2006/relationships/image" Target="../media/image176.png"/><Relationship Id="rId294" Type="http://schemas.openxmlformats.org/officeDocument/2006/relationships/customXml" Target="../ink/ink146.xml"/><Relationship Id="rId47" Type="http://schemas.openxmlformats.org/officeDocument/2006/relationships/image" Target="../media/image63.png"/><Relationship Id="rId68" Type="http://schemas.openxmlformats.org/officeDocument/2006/relationships/customXml" Target="../ink/ink33.xml"/><Relationship Id="rId89" Type="http://schemas.openxmlformats.org/officeDocument/2006/relationships/image" Target="../media/image84.png"/><Relationship Id="rId112" Type="http://schemas.openxmlformats.org/officeDocument/2006/relationships/customXml" Target="../ink/ink55.xml"/><Relationship Id="rId133" Type="http://schemas.openxmlformats.org/officeDocument/2006/relationships/image" Target="../media/image106.png"/><Relationship Id="rId154" Type="http://schemas.openxmlformats.org/officeDocument/2006/relationships/customXml" Target="../ink/ink76.xml"/><Relationship Id="rId175" Type="http://schemas.openxmlformats.org/officeDocument/2006/relationships/image" Target="../media/image127.png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customXml" Target="../ink/ink7.xml"/><Relationship Id="rId221" Type="http://schemas.openxmlformats.org/officeDocument/2006/relationships/image" Target="../media/image150.png"/><Relationship Id="rId242" Type="http://schemas.openxmlformats.org/officeDocument/2006/relationships/customXml" Target="../ink/ink120.xml"/><Relationship Id="rId263" Type="http://schemas.openxmlformats.org/officeDocument/2006/relationships/image" Target="../media/image171.png"/><Relationship Id="rId284" Type="http://schemas.openxmlformats.org/officeDocument/2006/relationships/customXml" Target="../ink/ink141.xml"/><Relationship Id="rId37" Type="http://schemas.openxmlformats.org/officeDocument/2006/relationships/image" Target="../media/image58.png"/><Relationship Id="rId58" Type="http://schemas.openxmlformats.org/officeDocument/2006/relationships/customXml" Target="../ink/ink28.xml"/><Relationship Id="rId79" Type="http://schemas.openxmlformats.org/officeDocument/2006/relationships/image" Target="../media/image79.png"/><Relationship Id="rId102" Type="http://schemas.openxmlformats.org/officeDocument/2006/relationships/customXml" Target="../ink/ink50.xml"/><Relationship Id="rId123" Type="http://schemas.openxmlformats.org/officeDocument/2006/relationships/image" Target="../media/image101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image" Target="../media/image122.png"/><Relationship Id="rId186" Type="http://schemas.openxmlformats.org/officeDocument/2006/relationships/customXml" Target="../ink/ink92.xml"/><Relationship Id="rId211" Type="http://schemas.openxmlformats.org/officeDocument/2006/relationships/image" Target="../media/image145.png"/><Relationship Id="rId232" Type="http://schemas.openxmlformats.org/officeDocument/2006/relationships/customXml" Target="../ink/ink115.xml"/><Relationship Id="rId253" Type="http://schemas.openxmlformats.org/officeDocument/2006/relationships/image" Target="../media/image166.png"/><Relationship Id="rId274" Type="http://schemas.openxmlformats.org/officeDocument/2006/relationships/customXml" Target="../ink/ink136.xml"/><Relationship Id="rId295" Type="http://schemas.openxmlformats.org/officeDocument/2006/relationships/image" Target="../media/image187.png"/><Relationship Id="rId27" Type="http://schemas.openxmlformats.org/officeDocument/2006/relationships/image" Target="../media/image53.png"/><Relationship Id="rId48" Type="http://schemas.openxmlformats.org/officeDocument/2006/relationships/customXml" Target="../ink/ink23.xml"/><Relationship Id="rId69" Type="http://schemas.openxmlformats.org/officeDocument/2006/relationships/image" Target="../media/image74.png"/><Relationship Id="rId113" Type="http://schemas.openxmlformats.org/officeDocument/2006/relationships/image" Target="../media/image96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image" Target="../media/image117.png"/><Relationship Id="rId176" Type="http://schemas.openxmlformats.org/officeDocument/2006/relationships/customXml" Target="../ink/ink87.xml"/><Relationship Id="rId197" Type="http://schemas.openxmlformats.org/officeDocument/2006/relationships/image" Target="../media/image138.png"/><Relationship Id="rId201" Type="http://schemas.openxmlformats.org/officeDocument/2006/relationships/image" Target="../media/image140.png"/><Relationship Id="rId222" Type="http://schemas.openxmlformats.org/officeDocument/2006/relationships/customXml" Target="../ink/ink110.xml"/><Relationship Id="rId243" Type="http://schemas.openxmlformats.org/officeDocument/2006/relationships/image" Target="../media/image161.png"/><Relationship Id="rId264" Type="http://schemas.openxmlformats.org/officeDocument/2006/relationships/customXml" Target="../ink/ink131.xml"/><Relationship Id="rId285" Type="http://schemas.openxmlformats.org/officeDocument/2006/relationships/image" Target="../media/image182.png"/><Relationship Id="rId17" Type="http://schemas.openxmlformats.org/officeDocument/2006/relationships/image" Target="../media/image48.png"/><Relationship Id="rId38" Type="http://schemas.openxmlformats.org/officeDocument/2006/relationships/customXml" Target="../ink/ink18.xml"/><Relationship Id="rId59" Type="http://schemas.openxmlformats.org/officeDocument/2006/relationships/image" Target="../media/image69.png"/><Relationship Id="rId103" Type="http://schemas.openxmlformats.org/officeDocument/2006/relationships/image" Target="../media/image91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85.png"/><Relationship Id="rId145" Type="http://schemas.openxmlformats.org/officeDocument/2006/relationships/image" Target="../media/image112.png"/><Relationship Id="rId166" Type="http://schemas.openxmlformats.org/officeDocument/2006/relationships/customXml" Target="../ink/ink82.xml"/><Relationship Id="rId187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5.xml"/><Relationship Id="rId233" Type="http://schemas.openxmlformats.org/officeDocument/2006/relationships/image" Target="../media/image156.png"/><Relationship Id="rId254" Type="http://schemas.openxmlformats.org/officeDocument/2006/relationships/customXml" Target="../ink/ink126.xml"/><Relationship Id="rId28" Type="http://schemas.openxmlformats.org/officeDocument/2006/relationships/customXml" Target="../ink/ink13.xml"/><Relationship Id="rId49" Type="http://schemas.openxmlformats.org/officeDocument/2006/relationships/image" Target="../media/image64.png"/><Relationship Id="rId114" Type="http://schemas.openxmlformats.org/officeDocument/2006/relationships/customXml" Target="../ink/ink56.xml"/><Relationship Id="rId275" Type="http://schemas.openxmlformats.org/officeDocument/2006/relationships/image" Target="../media/image177.png"/><Relationship Id="rId296" Type="http://schemas.openxmlformats.org/officeDocument/2006/relationships/customXml" Target="../ink/ink147.xml"/><Relationship Id="rId300" Type="http://schemas.openxmlformats.org/officeDocument/2006/relationships/customXml" Target="../ink/ink149.xml"/><Relationship Id="rId60" Type="http://schemas.openxmlformats.org/officeDocument/2006/relationships/customXml" Target="../ink/ink29.xml"/><Relationship Id="rId81" Type="http://schemas.openxmlformats.org/officeDocument/2006/relationships/image" Target="../media/image80.png"/><Relationship Id="rId135" Type="http://schemas.openxmlformats.org/officeDocument/2006/relationships/image" Target="../media/image107.png"/><Relationship Id="rId156" Type="http://schemas.openxmlformats.org/officeDocument/2006/relationships/customXml" Target="../ink/ink77.xml"/><Relationship Id="rId177" Type="http://schemas.openxmlformats.org/officeDocument/2006/relationships/image" Target="../media/image128.png"/><Relationship Id="rId198" Type="http://schemas.openxmlformats.org/officeDocument/2006/relationships/customXml" Target="../ink/ink98.xml"/><Relationship Id="rId202" Type="http://schemas.openxmlformats.org/officeDocument/2006/relationships/customXml" Target="../ink/ink100.xml"/><Relationship Id="rId223" Type="http://schemas.openxmlformats.org/officeDocument/2006/relationships/image" Target="../media/image151.png"/><Relationship Id="rId244" Type="http://schemas.openxmlformats.org/officeDocument/2006/relationships/customXml" Target="../ink/ink121.xml"/><Relationship Id="rId18" Type="http://schemas.openxmlformats.org/officeDocument/2006/relationships/customXml" Target="../ink/ink8.xml"/><Relationship Id="rId39" Type="http://schemas.openxmlformats.org/officeDocument/2006/relationships/image" Target="../media/image59.png"/><Relationship Id="rId265" Type="http://schemas.openxmlformats.org/officeDocument/2006/relationships/image" Target="../media/image172.png"/><Relationship Id="rId286" Type="http://schemas.openxmlformats.org/officeDocument/2006/relationships/customXml" Target="../ink/ink142.xml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102.png"/><Relationship Id="rId146" Type="http://schemas.openxmlformats.org/officeDocument/2006/relationships/customXml" Target="../ink/ink72.xml"/><Relationship Id="rId167" Type="http://schemas.openxmlformats.org/officeDocument/2006/relationships/image" Target="../media/image123.png"/><Relationship Id="rId188" Type="http://schemas.openxmlformats.org/officeDocument/2006/relationships/customXml" Target="../ink/ink93.xml"/><Relationship Id="rId71" Type="http://schemas.openxmlformats.org/officeDocument/2006/relationships/image" Target="../media/image75.png"/><Relationship Id="rId92" Type="http://schemas.openxmlformats.org/officeDocument/2006/relationships/customXml" Target="../ink/ink45.xml"/><Relationship Id="rId213" Type="http://schemas.openxmlformats.org/officeDocument/2006/relationships/image" Target="../media/image146.png"/><Relationship Id="rId234" Type="http://schemas.openxmlformats.org/officeDocument/2006/relationships/customXml" Target="../ink/ink116.xml"/><Relationship Id="rId2" Type="http://schemas.openxmlformats.org/officeDocument/2006/relationships/image" Target="../media/image40.png"/><Relationship Id="rId29" Type="http://schemas.openxmlformats.org/officeDocument/2006/relationships/image" Target="../media/image54.png"/><Relationship Id="rId255" Type="http://schemas.openxmlformats.org/officeDocument/2006/relationships/image" Target="../media/image167.png"/><Relationship Id="rId276" Type="http://schemas.openxmlformats.org/officeDocument/2006/relationships/customXml" Target="../ink/ink137.xml"/><Relationship Id="rId297" Type="http://schemas.openxmlformats.org/officeDocument/2006/relationships/image" Target="../media/image188.png"/><Relationship Id="rId40" Type="http://schemas.openxmlformats.org/officeDocument/2006/relationships/customXml" Target="../ink/ink19.xml"/><Relationship Id="rId115" Type="http://schemas.openxmlformats.org/officeDocument/2006/relationships/image" Target="../media/image97.png"/><Relationship Id="rId136" Type="http://schemas.openxmlformats.org/officeDocument/2006/relationships/customXml" Target="../ink/ink67.xml"/><Relationship Id="rId157" Type="http://schemas.openxmlformats.org/officeDocument/2006/relationships/image" Target="../media/image118.png"/><Relationship Id="rId178" Type="http://schemas.openxmlformats.org/officeDocument/2006/relationships/customXml" Target="../ink/ink88.xml"/><Relationship Id="rId301" Type="http://schemas.openxmlformats.org/officeDocument/2006/relationships/image" Target="../media/image190.png"/><Relationship Id="rId61" Type="http://schemas.openxmlformats.org/officeDocument/2006/relationships/image" Target="../media/image70.png"/><Relationship Id="rId82" Type="http://schemas.openxmlformats.org/officeDocument/2006/relationships/customXml" Target="../ink/ink40.xml"/><Relationship Id="rId199" Type="http://schemas.openxmlformats.org/officeDocument/2006/relationships/image" Target="../media/image139.png"/><Relationship Id="rId203" Type="http://schemas.openxmlformats.org/officeDocument/2006/relationships/image" Target="../media/image141.png"/><Relationship Id="rId19" Type="http://schemas.openxmlformats.org/officeDocument/2006/relationships/image" Target="../media/image49.png"/><Relationship Id="rId224" Type="http://schemas.openxmlformats.org/officeDocument/2006/relationships/customXml" Target="../ink/ink111.xml"/><Relationship Id="rId245" Type="http://schemas.openxmlformats.org/officeDocument/2006/relationships/image" Target="../media/image162.png"/><Relationship Id="rId266" Type="http://schemas.openxmlformats.org/officeDocument/2006/relationships/customXml" Target="../ink/ink132.xml"/><Relationship Id="rId287" Type="http://schemas.openxmlformats.org/officeDocument/2006/relationships/image" Target="../media/image183.png"/><Relationship Id="rId30" Type="http://schemas.openxmlformats.org/officeDocument/2006/relationships/customXml" Target="../ink/ink14.xml"/><Relationship Id="rId105" Type="http://schemas.openxmlformats.org/officeDocument/2006/relationships/image" Target="../media/image92.png"/><Relationship Id="rId126" Type="http://schemas.openxmlformats.org/officeDocument/2006/relationships/customXml" Target="../ink/ink62.xml"/><Relationship Id="rId147" Type="http://schemas.openxmlformats.org/officeDocument/2006/relationships/image" Target="../media/image113.png"/><Relationship Id="rId168" Type="http://schemas.openxmlformats.org/officeDocument/2006/relationships/customXml" Target="../ink/ink83.xml"/><Relationship Id="rId51" Type="http://schemas.openxmlformats.org/officeDocument/2006/relationships/image" Target="../media/image65.png"/><Relationship Id="rId72" Type="http://schemas.openxmlformats.org/officeDocument/2006/relationships/customXml" Target="../ink/ink35.xml"/><Relationship Id="rId93" Type="http://schemas.openxmlformats.org/officeDocument/2006/relationships/image" Target="../media/image86.png"/><Relationship Id="rId189" Type="http://schemas.openxmlformats.org/officeDocument/2006/relationships/image" Target="../media/image134.png"/><Relationship Id="rId3" Type="http://schemas.openxmlformats.org/officeDocument/2006/relationships/image" Target="../media/image41.svg"/><Relationship Id="rId214" Type="http://schemas.openxmlformats.org/officeDocument/2006/relationships/customXml" Target="../ink/ink106.xml"/><Relationship Id="rId235" Type="http://schemas.openxmlformats.org/officeDocument/2006/relationships/image" Target="../media/image157.png"/><Relationship Id="rId256" Type="http://schemas.openxmlformats.org/officeDocument/2006/relationships/customXml" Target="../ink/ink127.xml"/><Relationship Id="rId277" Type="http://schemas.openxmlformats.org/officeDocument/2006/relationships/image" Target="../media/image178.png"/><Relationship Id="rId298" Type="http://schemas.openxmlformats.org/officeDocument/2006/relationships/customXml" Target="../ink/ink148.xml"/><Relationship Id="rId116" Type="http://schemas.openxmlformats.org/officeDocument/2006/relationships/customXml" Target="../ink/ink57.xml"/><Relationship Id="rId137" Type="http://schemas.openxmlformats.org/officeDocument/2006/relationships/image" Target="../media/image108.png"/><Relationship Id="rId158" Type="http://schemas.openxmlformats.org/officeDocument/2006/relationships/customXml" Target="../ink/ink78.xml"/><Relationship Id="rId302" Type="http://schemas.openxmlformats.org/officeDocument/2006/relationships/customXml" Target="../ink/ink150.xml"/><Relationship Id="rId20" Type="http://schemas.openxmlformats.org/officeDocument/2006/relationships/customXml" Target="../ink/ink9.xml"/><Relationship Id="rId41" Type="http://schemas.openxmlformats.org/officeDocument/2006/relationships/image" Target="../media/image60.png"/><Relationship Id="rId62" Type="http://schemas.openxmlformats.org/officeDocument/2006/relationships/customXml" Target="../ink/ink30.xml"/><Relationship Id="rId83" Type="http://schemas.openxmlformats.org/officeDocument/2006/relationships/image" Target="../media/image81.png"/><Relationship Id="rId179" Type="http://schemas.openxmlformats.org/officeDocument/2006/relationships/image" Target="../media/image129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52.png"/><Relationship Id="rId246" Type="http://schemas.openxmlformats.org/officeDocument/2006/relationships/customXml" Target="../ink/ink122.xml"/><Relationship Id="rId267" Type="http://schemas.openxmlformats.org/officeDocument/2006/relationships/image" Target="../media/image173.png"/><Relationship Id="rId288" Type="http://schemas.openxmlformats.org/officeDocument/2006/relationships/customXml" Target="../ink/ink143.xml"/><Relationship Id="rId106" Type="http://schemas.openxmlformats.org/officeDocument/2006/relationships/customXml" Target="../ink/ink52.xml"/><Relationship Id="rId127" Type="http://schemas.openxmlformats.org/officeDocument/2006/relationships/image" Target="../media/image103.png"/><Relationship Id="rId10" Type="http://schemas.openxmlformats.org/officeDocument/2006/relationships/customXml" Target="../ink/ink4.xml"/><Relationship Id="rId31" Type="http://schemas.openxmlformats.org/officeDocument/2006/relationships/image" Target="../media/image55.png"/><Relationship Id="rId52" Type="http://schemas.openxmlformats.org/officeDocument/2006/relationships/customXml" Target="../ink/ink25.xml"/><Relationship Id="rId73" Type="http://schemas.openxmlformats.org/officeDocument/2006/relationships/image" Target="../media/image76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124.png"/><Relationship Id="rId4" Type="http://schemas.openxmlformats.org/officeDocument/2006/relationships/customXml" Target="../ink/ink1.xml"/><Relationship Id="rId180" Type="http://schemas.openxmlformats.org/officeDocument/2006/relationships/customXml" Target="../ink/ink89.xml"/><Relationship Id="rId215" Type="http://schemas.openxmlformats.org/officeDocument/2006/relationships/image" Target="../media/image147.png"/><Relationship Id="rId236" Type="http://schemas.openxmlformats.org/officeDocument/2006/relationships/customXml" Target="../ink/ink117.xml"/><Relationship Id="rId257" Type="http://schemas.openxmlformats.org/officeDocument/2006/relationships/image" Target="../media/image168.png"/><Relationship Id="rId278" Type="http://schemas.openxmlformats.org/officeDocument/2006/relationships/customXml" Target="../ink/ink138.xml"/><Relationship Id="rId303" Type="http://schemas.openxmlformats.org/officeDocument/2006/relationships/image" Target="../media/image191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91" Type="http://schemas.openxmlformats.org/officeDocument/2006/relationships/image" Target="../media/image135.png"/><Relationship Id="rId205" Type="http://schemas.openxmlformats.org/officeDocument/2006/relationships/image" Target="../media/image142.png"/><Relationship Id="rId247" Type="http://schemas.openxmlformats.org/officeDocument/2006/relationships/image" Target="../media/image163.png"/><Relationship Id="rId107" Type="http://schemas.openxmlformats.org/officeDocument/2006/relationships/image" Target="../media/image93.png"/><Relationship Id="rId289" Type="http://schemas.openxmlformats.org/officeDocument/2006/relationships/image" Target="../media/image184.png"/><Relationship Id="rId11" Type="http://schemas.openxmlformats.org/officeDocument/2006/relationships/image" Target="../media/image45.png"/><Relationship Id="rId53" Type="http://schemas.openxmlformats.org/officeDocument/2006/relationships/image" Target="../media/image66.png"/><Relationship Id="rId149" Type="http://schemas.openxmlformats.org/officeDocument/2006/relationships/image" Target="../media/image114.png"/><Relationship Id="rId95" Type="http://schemas.openxmlformats.org/officeDocument/2006/relationships/image" Target="../media/image87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258" Type="http://schemas.openxmlformats.org/officeDocument/2006/relationships/customXml" Target="../ink/ink128.xml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71" Type="http://schemas.openxmlformats.org/officeDocument/2006/relationships/image" Target="../media/image125.png"/><Relationship Id="rId227" Type="http://schemas.openxmlformats.org/officeDocument/2006/relationships/image" Target="../media/image153.png"/><Relationship Id="rId269" Type="http://schemas.openxmlformats.org/officeDocument/2006/relationships/image" Target="../media/image174.png"/><Relationship Id="rId33" Type="http://schemas.openxmlformats.org/officeDocument/2006/relationships/image" Target="../media/image56.png"/><Relationship Id="rId129" Type="http://schemas.openxmlformats.org/officeDocument/2006/relationships/image" Target="../media/image104.png"/><Relationship Id="rId280" Type="http://schemas.openxmlformats.org/officeDocument/2006/relationships/customXml" Target="../ink/ink139.xml"/><Relationship Id="rId75" Type="http://schemas.openxmlformats.org/officeDocument/2006/relationships/image" Target="../media/image77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6" Type="http://schemas.openxmlformats.org/officeDocument/2006/relationships/customXml" Target="../ink/ink2.xml"/><Relationship Id="rId238" Type="http://schemas.openxmlformats.org/officeDocument/2006/relationships/customXml" Target="../ink/ink118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9.png"/><Relationship Id="rId21" Type="http://schemas.openxmlformats.org/officeDocument/2006/relationships/image" Target="../media/image51.png"/><Relationship Id="rId63" Type="http://schemas.openxmlformats.org/officeDocument/2006/relationships/image" Target="../media/image72.png"/><Relationship Id="rId159" Type="http://schemas.openxmlformats.org/officeDocument/2006/relationships/image" Target="../media/image171.png"/><Relationship Id="rId170" Type="http://schemas.openxmlformats.org/officeDocument/2006/relationships/customXml" Target="../ink/ink236.xml"/><Relationship Id="rId226" Type="http://schemas.openxmlformats.org/officeDocument/2006/relationships/image" Target="../media/image40.png"/><Relationship Id="rId107" Type="http://schemas.openxmlformats.org/officeDocument/2006/relationships/image" Target="../media/image94.png"/><Relationship Id="rId11" Type="http://schemas.openxmlformats.org/officeDocument/2006/relationships/image" Target="../media/image46.png"/><Relationship Id="rId32" Type="http://schemas.openxmlformats.org/officeDocument/2006/relationships/customXml" Target="../ink/ink167.xml"/><Relationship Id="rId53" Type="http://schemas.openxmlformats.org/officeDocument/2006/relationships/image" Target="../media/image67.png"/><Relationship Id="rId74" Type="http://schemas.openxmlformats.org/officeDocument/2006/relationships/customXml" Target="../ink/ink188.xml"/><Relationship Id="rId128" Type="http://schemas.openxmlformats.org/officeDocument/2006/relationships/customXml" Target="../ink/ink215.xml"/><Relationship Id="rId149" Type="http://schemas.openxmlformats.org/officeDocument/2006/relationships/image" Target="../media/image166.png"/><Relationship Id="rId5" Type="http://schemas.openxmlformats.org/officeDocument/2006/relationships/image" Target="../media/image43.png"/><Relationship Id="rId95" Type="http://schemas.openxmlformats.org/officeDocument/2006/relationships/image" Target="../media/image88.png"/><Relationship Id="rId160" Type="http://schemas.openxmlformats.org/officeDocument/2006/relationships/customXml" Target="../ink/ink231.xml"/><Relationship Id="rId181" Type="http://schemas.openxmlformats.org/officeDocument/2006/relationships/image" Target="../media/image108.png"/><Relationship Id="rId216" Type="http://schemas.openxmlformats.org/officeDocument/2006/relationships/customXml" Target="../ink/ink259.xml"/><Relationship Id="rId237" Type="http://schemas.openxmlformats.org/officeDocument/2006/relationships/image" Target="../media/image197.png"/><Relationship Id="rId258" Type="http://schemas.openxmlformats.org/officeDocument/2006/relationships/customXml" Target="../ink/ink279.xml"/><Relationship Id="rId22" Type="http://schemas.openxmlformats.org/officeDocument/2006/relationships/customXml" Target="../ink/ink162.xml"/><Relationship Id="rId43" Type="http://schemas.openxmlformats.org/officeDocument/2006/relationships/image" Target="../media/image62.png"/><Relationship Id="rId64" Type="http://schemas.openxmlformats.org/officeDocument/2006/relationships/customXml" Target="../ink/ink183.xml"/><Relationship Id="rId118" Type="http://schemas.openxmlformats.org/officeDocument/2006/relationships/customXml" Target="../ink/ink210.xml"/><Relationship Id="rId139" Type="http://schemas.openxmlformats.org/officeDocument/2006/relationships/image" Target="../media/image161.png"/><Relationship Id="rId85" Type="http://schemas.openxmlformats.org/officeDocument/2006/relationships/image" Target="../media/image83.png"/><Relationship Id="rId150" Type="http://schemas.openxmlformats.org/officeDocument/2006/relationships/customXml" Target="../ink/ink226.xml"/><Relationship Id="rId171" Type="http://schemas.openxmlformats.org/officeDocument/2006/relationships/image" Target="../media/image177.png"/><Relationship Id="rId192" Type="http://schemas.openxmlformats.org/officeDocument/2006/relationships/customXml" Target="../ink/ink247.xml"/><Relationship Id="rId206" Type="http://schemas.openxmlformats.org/officeDocument/2006/relationships/customXml" Target="../ink/ink254.xml"/><Relationship Id="rId227" Type="http://schemas.openxmlformats.org/officeDocument/2006/relationships/image" Target="../media/image41.svg"/><Relationship Id="rId248" Type="http://schemas.openxmlformats.org/officeDocument/2006/relationships/customXml" Target="../ink/ink274.xml"/><Relationship Id="rId12" Type="http://schemas.openxmlformats.org/officeDocument/2006/relationships/customXml" Target="../ink/ink157.xml"/><Relationship Id="rId33" Type="http://schemas.openxmlformats.org/officeDocument/2006/relationships/image" Target="../media/image57.png"/><Relationship Id="rId108" Type="http://schemas.openxmlformats.org/officeDocument/2006/relationships/customXml" Target="../ink/ink205.xml"/><Relationship Id="rId129" Type="http://schemas.openxmlformats.org/officeDocument/2006/relationships/image" Target="../media/image105.png"/><Relationship Id="rId54" Type="http://schemas.openxmlformats.org/officeDocument/2006/relationships/customXml" Target="../ink/ink178.xml"/><Relationship Id="rId75" Type="http://schemas.openxmlformats.org/officeDocument/2006/relationships/image" Target="../media/image78.png"/><Relationship Id="rId96" Type="http://schemas.openxmlformats.org/officeDocument/2006/relationships/customXml" Target="../ink/ink199.xml"/><Relationship Id="rId140" Type="http://schemas.openxmlformats.org/officeDocument/2006/relationships/customXml" Target="../ink/ink221.xml"/><Relationship Id="rId161" Type="http://schemas.openxmlformats.org/officeDocument/2006/relationships/image" Target="../media/image172.png"/><Relationship Id="rId182" Type="http://schemas.openxmlformats.org/officeDocument/2006/relationships/customXml" Target="../ink/ink242.xml"/><Relationship Id="rId217" Type="http://schemas.openxmlformats.org/officeDocument/2006/relationships/image" Target="../media/image188.png"/><Relationship Id="rId6" Type="http://schemas.openxmlformats.org/officeDocument/2006/relationships/customXml" Target="../ink/ink154.xml"/><Relationship Id="rId238" Type="http://schemas.openxmlformats.org/officeDocument/2006/relationships/customXml" Target="../ink/ink269.xml"/><Relationship Id="rId259" Type="http://schemas.openxmlformats.org/officeDocument/2006/relationships/image" Target="../media/image208.png"/><Relationship Id="rId23" Type="http://schemas.openxmlformats.org/officeDocument/2006/relationships/image" Target="../media/image52.png"/><Relationship Id="rId119" Type="http://schemas.openxmlformats.org/officeDocument/2006/relationships/image" Target="../media/image100.png"/><Relationship Id="rId44" Type="http://schemas.openxmlformats.org/officeDocument/2006/relationships/customXml" Target="../ink/ink173.xml"/><Relationship Id="rId65" Type="http://schemas.openxmlformats.org/officeDocument/2006/relationships/image" Target="../media/image73.png"/><Relationship Id="rId86" Type="http://schemas.openxmlformats.org/officeDocument/2006/relationships/customXml" Target="../ink/ink194.xml"/><Relationship Id="rId130" Type="http://schemas.openxmlformats.org/officeDocument/2006/relationships/customXml" Target="../ink/ink216.xml"/><Relationship Id="rId151" Type="http://schemas.openxmlformats.org/officeDocument/2006/relationships/image" Target="../media/image167.png"/><Relationship Id="rId172" Type="http://schemas.openxmlformats.org/officeDocument/2006/relationships/customXml" Target="../ink/ink237.xml"/><Relationship Id="rId193" Type="http://schemas.openxmlformats.org/officeDocument/2006/relationships/image" Target="../media/image122.png"/><Relationship Id="rId207" Type="http://schemas.openxmlformats.org/officeDocument/2006/relationships/image" Target="../media/image183.png"/><Relationship Id="rId228" Type="http://schemas.openxmlformats.org/officeDocument/2006/relationships/customXml" Target="../ink/ink264.xml"/><Relationship Id="rId249" Type="http://schemas.openxmlformats.org/officeDocument/2006/relationships/image" Target="../media/image203.png"/><Relationship Id="rId13" Type="http://schemas.openxmlformats.org/officeDocument/2006/relationships/image" Target="../media/image47.png"/><Relationship Id="rId109" Type="http://schemas.openxmlformats.org/officeDocument/2006/relationships/image" Target="../media/image95.png"/><Relationship Id="rId260" Type="http://schemas.openxmlformats.org/officeDocument/2006/relationships/customXml" Target="../ink/ink280.xml"/><Relationship Id="rId34" Type="http://schemas.openxmlformats.org/officeDocument/2006/relationships/customXml" Target="../ink/ink168.xml"/><Relationship Id="rId55" Type="http://schemas.openxmlformats.org/officeDocument/2006/relationships/image" Target="../media/image68.png"/><Relationship Id="rId76" Type="http://schemas.openxmlformats.org/officeDocument/2006/relationships/customXml" Target="../ink/ink189.xml"/><Relationship Id="rId97" Type="http://schemas.openxmlformats.org/officeDocument/2006/relationships/image" Target="../media/image89.png"/><Relationship Id="rId120" Type="http://schemas.openxmlformats.org/officeDocument/2006/relationships/customXml" Target="../ink/ink211.xml"/><Relationship Id="rId141" Type="http://schemas.openxmlformats.org/officeDocument/2006/relationships/image" Target="../media/image162.png"/><Relationship Id="rId7" Type="http://schemas.openxmlformats.org/officeDocument/2006/relationships/image" Target="../media/image44.png"/><Relationship Id="rId162" Type="http://schemas.openxmlformats.org/officeDocument/2006/relationships/customXml" Target="../ink/ink232.xml"/><Relationship Id="rId183" Type="http://schemas.openxmlformats.org/officeDocument/2006/relationships/image" Target="../media/image109.png"/><Relationship Id="rId218" Type="http://schemas.openxmlformats.org/officeDocument/2006/relationships/customXml" Target="../ink/ink260.xml"/><Relationship Id="rId239" Type="http://schemas.openxmlformats.org/officeDocument/2006/relationships/image" Target="../media/image198.png"/><Relationship Id="rId250" Type="http://schemas.openxmlformats.org/officeDocument/2006/relationships/customXml" Target="../ink/ink275.xml"/><Relationship Id="rId24" Type="http://schemas.openxmlformats.org/officeDocument/2006/relationships/customXml" Target="../ink/ink163.xml"/><Relationship Id="rId45" Type="http://schemas.openxmlformats.org/officeDocument/2006/relationships/image" Target="../media/image63.png"/><Relationship Id="rId66" Type="http://schemas.openxmlformats.org/officeDocument/2006/relationships/customXml" Target="../ink/ink184.xml"/><Relationship Id="rId87" Type="http://schemas.openxmlformats.org/officeDocument/2006/relationships/image" Target="../media/image84.png"/><Relationship Id="rId110" Type="http://schemas.openxmlformats.org/officeDocument/2006/relationships/customXml" Target="../ink/ink206.xml"/><Relationship Id="rId131" Type="http://schemas.openxmlformats.org/officeDocument/2006/relationships/image" Target="../media/image106.png"/><Relationship Id="rId152" Type="http://schemas.openxmlformats.org/officeDocument/2006/relationships/customXml" Target="../ink/ink227.xml"/><Relationship Id="rId173" Type="http://schemas.openxmlformats.org/officeDocument/2006/relationships/image" Target="../media/image178.png"/><Relationship Id="rId194" Type="http://schemas.openxmlformats.org/officeDocument/2006/relationships/customXml" Target="../ink/ink248.xml"/><Relationship Id="rId208" Type="http://schemas.openxmlformats.org/officeDocument/2006/relationships/customXml" Target="../ink/ink255.xml"/><Relationship Id="rId229" Type="http://schemas.openxmlformats.org/officeDocument/2006/relationships/image" Target="../media/image193.png"/><Relationship Id="rId240" Type="http://schemas.openxmlformats.org/officeDocument/2006/relationships/customXml" Target="../ink/ink270.xml"/><Relationship Id="rId261" Type="http://schemas.openxmlformats.org/officeDocument/2006/relationships/image" Target="../media/image209.png"/><Relationship Id="rId14" Type="http://schemas.openxmlformats.org/officeDocument/2006/relationships/customXml" Target="../ink/ink158.xml"/><Relationship Id="rId35" Type="http://schemas.openxmlformats.org/officeDocument/2006/relationships/image" Target="../media/image58.png"/><Relationship Id="rId56" Type="http://schemas.openxmlformats.org/officeDocument/2006/relationships/customXml" Target="../ink/ink179.xml"/><Relationship Id="rId77" Type="http://schemas.openxmlformats.org/officeDocument/2006/relationships/image" Target="../media/image79.png"/><Relationship Id="rId100" Type="http://schemas.openxmlformats.org/officeDocument/2006/relationships/customXml" Target="../ink/ink201.xml"/><Relationship Id="rId8" Type="http://schemas.openxmlformats.org/officeDocument/2006/relationships/customXml" Target="../ink/ink155.xml"/><Relationship Id="rId98" Type="http://schemas.openxmlformats.org/officeDocument/2006/relationships/customXml" Target="../ink/ink200.xml"/><Relationship Id="rId121" Type="http://schemas.openxmlformats.org/officeDocument/2006/relationships/image" Target="../media/image101.png"/><Relationship Id="rId142" Type="http://schemas.openxmlformats.org/officeDocument/2006/relationships/customXml" Target="../ink/ink222.xml"/><Relationship Id="rId163" Type="http://schemas.openxmlformats.org/officeDocument/2006/relationships/image" Target="../media/image173.png"/><Relationship Id="rId184" Type="http://schemas.openxmlformats.org/officeDocument/2006/relationships/customXml" Target="../ink/ink243.xml"/><Relationship Id="rId219" Type="http://schemas.openxmlformats.org/officeDocument/2006/relationships/image" Target="../media/image189.png"/><Relationship Id="rId230" Type="http://schemas.openxmlformats.org/officeDocument/2006/relationships/customXml" Target="../ink/ink265.xml"/><Relationship Id="rId251" Type="http://schemas.openxmlformats.org/officeDocument/2006/relationships/image" Target="../media/image204.png"/><Relationship Id="rId25" Type="http://schemas.openxmlformats.org/officeDocument/2006/relationships/image" Target="../media/image53.png"/><Relationship Id="rId46" Type="http://schemas.openxmlformats.org/officeDocument/2006/relationships/customXml" Target="../ink/ink174.xml"/><Relationship Id="rId67" Type="http://schemas.openxmlformats.org/officeDocument/2006/relationships/image" Target="../media/image74.png"/><Relationship Id="rId88" Type="http://schemas.openxmlformats.org/officeDocument/2006/relationships/customXml" Target="../ink/ink195.xml"/><Relationship Id="rId111" Type="http://schemas.openxmlformats.org/officeDocument/2006/relationships/image" Target="../media/image96.png"/><Relationship Id="rId132" Type="http://schemas.openxmlformats.org/officeDocument/2006/relationships/customXml" Target="../ink/ink217.xml"/><Relationship Id="rId153" Type="http://schemas.openxmlformats.org/officeDocument/2006/relationships/image" Target="../media/image168.png"/><Relationship Id="rId174" Type="http://schemas.openxmlformats.org/officeDocument/2006/relationships/customXml" Target="../ink/ink238.xml"/><Relationship Id="rId195" Type="http://schemas.openxmlformats.org/officeDocument/2006/relationships/image" Target="../media/image123.png"/><Relationship Id="rId209" Type="http://schemas.openxmlformats.org/officeDocument/2006/relationships/image" Target="../media/image184.png"/><Relationship Id="rId220" Type="http://schemas.openxmlformats.org/officeDocument/2006/relationships/customXml" Target="../ink/ink261.xml"/><Relationship Id="rId241" Type="http://schemas.openxmlformats.org/officeDocument/2006/relationships/image" Target="../media/image199.png"/><Relationship Id="rId15" Type="http://schemas.openxmlformats.org/officeDocument/2006/relationships/image" Target="../media/image48.png"/><Relationship Id="rId36" Type="http://schemas.openxmlformats.org/officeDocument/2006/relationships/customXml" Target="../ink/ink169.xml"/><Relationship Id="rId57" Type="http://schemas.openxmlformats.org/officeDocument/2006/relationships/image" Target="../media/image69.png"/><Relationship Id="rId262" Type="http://schemas.openxmlformats.org/officeDocument/2006/relationships/customXml" Target="../ink/ink281.xml"/><Relationship Id="rId78" Type="http://schemas.openxmlformats.org/officeDocument/2006/relationships/customXml" Target="../ink/ink190.xml"/><Relationship Id="rId99" Type="http://schemas.openxmlformats.org/officeDocument/2006/relationships/image" Target="../media/image90.png"/><Relationship Id="rId101" Type="http://schemas.openxmlformats.org/officeDocument/2006/relationships/image" Target="../media/image91.png"/><Relationship Id="rId122" Type="http://schemas.openxmlformats.org/officeDocument/2006/relationships/customXml" Target="../ink/ink212.xml"/><Relationship Id="rId143" Type="http://schemas.openxmlformats.org/officeDocument/2006/relationships/image" Target="../media/image163.png"/><Relationship Id="rId164" Type="http://schemas.openxmlformats.org/officeDocument/2006/relationships/customXml" Target="../ink/ink233.xml"/><Relationship Id="rId185" Type="http://schemas.openxmlformats.org/officeDocument/2006/relationships/image" Target="../media/image110.png"/><Relationship Id="rId9" Type="http://schemas.openxmlformats.org/officeDocument/2006/relationships/image" Target="../media/image45.png"/><Relationship Id="rId210" Type="http://schemas.openxmlformats.org/officeDocument/2006/relationships/customXml" Target="../ink/ink256.xml"/><Relationship Id="rId26" Type="http://schemas.openxmlformats.org/officeDocument/2006/relationships/customXml" Target="../ink/ink164.xml"/><Relationship Id="rId231" Type="http://schemas.openxmlformats.org/officeDocument/2006/relationships/image" Target="../media/image194.png"/><Relationship Id="rId252" Type="http://schemas.openxmlformats.org/officeDocument/2006/relationships/customXml" Target="../ink/ink276.xml"/><Relationship Id="rId47" Type="http://schemas.openxmlformats.org/officeDocument/2006/relationships/image" Target="../media/image64.png"/><Relationship Id="rId68" Type="http://schemas.openxmlformats.org/officeDocument/2006/relationships/customXml" Target="../ink/ink185.xml"/><Relationship Id="rId89" Type="http://schemas.openxmlformats.org/officeDocument/2006/relationships/image" Target="../media/image85.png"/><Relationship Id="rId112" Type="http://schemas.openxmlformats.org/officeDocument/2006/relationships/customXml" Target="../ink/ink207.xml"/><Relationship Id="rId133" Type="http://schemas.openxmlformats.org/officeDocument/2006/relationships/image" Target="../media/image107.png"/><Relationship Id="rId154" Type="http://schemas.openxmlformats.org/officeDocument/2006/relationships/customXml" Target="../ink/ink228.xml"/><Relationship Id="rId175" Type="http://schemas.openxmlformats.org/officeDocument/2006/relationships/image" Target="../media/image179.png"/><Relationship Id="rId196" Type="http://schemas.openxmlformats.org/officeDocument/2006/relationships/customXml" Target="../ink/ink249.xml"/><Relationship Id="rId200" Type="http://schemas.openxmlformats.org/officeDocument/2006/relationships/customXml" Target="../ink/ink251.xml"/><Relationship Id="rId16" Type="http://schemas.openxmlformats.org/officeDocument/2006/relationships/customXml" Target="../ink/ink159.xml"/><Relationship Id="rId221" Type="http://schemas.openxmlformats.org/officeDocument/2006/relationships/image" Target="../media/image190.png"/><Relationship Id="rId242" Type="http://schemas.openxmlformats.org/officeDocument/2006/relationships/customXml" Target="../ink/ink271.xml"/><Relationship Id="rId263" Type="http://schemas.openxmlformats.org/officeDocument/2006/relationships/image" Target="../media/image210.png"/><Relationship Id="rId37" Type="http://schemas.openxmlformats.org/officeDocument/2006/relationships/image" Target="../media/image59.png"/><Relationship Id="rId58" Type="http://schemas.openxmlformats.org/officeDocument/2006/relationships/customXml" Target="../ink/ink180.xml"/><Relationship Id="rId79" Type="http://schemas.openxmlformats.org/officeDocument/2006/relationships/image" Target="../media/image80.png"/><Relationship Id="rId102" Type="http://schemas.openxmlformats.org/officeDocument/2006/relationships/customXml" Target="../ink/ink202.xml"/><Relationship Id="rId123" Type="http://schemas.openxmlformats.org/officeDocument/2006/relationships/image" Target="../media/image102.png"/><Relationship Id="rId144" Type="http://schemas.openxmlformats.org/officeDocument/2006/relationships/customXml" Target="../ink/ink223.xml"/><Relationship Id="rId90" Type="http://schemas.openxmlformats.org/officeDocument/2006/relationships/customXml" Target="../ink/ink196.xml"/><Relationship Id="rId165" Type="http://schemas.openxmlformats.org/officeDocument/2006/relationships/image" Target="../media/image174.png"/><Relationship Id="rId186" Type="http://schemas.openxmlformats.org/officeDocument/2006/relationships/customXml" Target="../ink/ink244.xml"/><Relationship Id="rId211" Type="http://schemas.openxmlformats.org/officeDocument/2006/relationships/image" Target="../media/image185.png"/><Relationship Id="rId232" Type="http://schemas.openxmlformats.org/officeDocument/2006/relationships/customXml" Target="../ink/ink266.xml"/><Relationship Id="rId253" Type="http://schemas.openxmlformats.org/officeDocument/2006/relationships/image" Target="../media/image205.png"/><Relationship Id="rId27" Type="http://schemas.openxmlformats.org/officeDocument/2006/relationships/image" Target="../media/image54.png"/><Relationship Id="rId48" Type="http://schemas.openxmlformats.org/officeDocument/2006/relationships/customXml" Target="../ink/ink175.xml"/><Relationship Id="rId69" Type="http://schemas.openxmlformats.org/officeDocument/2006/relationships/image" Target="../media/image75.png"/><Relationship Id="rId113" Type="http://schemas.openxmlformats.org/officeDocument/2006/relationships/image" Target="../media/image97.png"/><Relationship Id="rId134" Type="http://schemas.openxmlformats.org/officeDocument/2006/relationships/customXml" Target="../ink/ink218.xml"/><Relationship Id="rId80" Type="http://schemas.openxmlformats.org/officeDocument/2006/relationships/customXml" Target="../ink/ink191.xml"/><Relationship Id="rId155" Type="http://schemas.openxmlformats.org/officeDocument/2006/relationships/image" Target="../media/image169.png"/><Relationship Id="rId176" Type="http://schemas.openxmlformats.org/officeDocument/2006/relationships/customXml" Target="../ink/ink239.xml"/><Relationship Id="rId197" Type="http://schemas.openxmlformats.org/officeDocument/2006/relationships/image" Target="../media/image124.png"/><Relationship Id="rId201" Type="http://schemas.openxmlformats.org/officeDocument/2006/relationships/image" Target="../media/image126.png"/><Relationship Id="rId222" Type="http://schemas.openxmlformats.org/officeDocument/2006/relationships/customXml" Target="../ink/ink262.xml"/><Relationship Id="rId243" Type="http://schemas.openxmlformats.org/officeDocument/2006/relationships/image" Target="../media/image200.png"/><Relationship Id="rId264" Type="http://schemas.openxmlformats.org/officeDocument/2006/relationships/customXml" Target="../ink/ink282.xml"/><Relationship Id="rId17" Type="http://schemas.openxmlformats.org/officeDocument/2006/relationships/image" Target="../media/image49.png"/><Relationship Id="rId38" Type="http://schemas.openxmlformats.org/officeDocument/2006/relationships/customXml" Target="../ink/ink170.xml"/><Relationship Id="rId59" Type="http://schemas.openxmlformats.org/officeDocument/2006/relationships/image" Target="../media/image70.png"/><Relationship Id="rId103" Type="http://schemas.openxmlformats.org/officeDocument/2006/relationships/image" Target="../media/image92.png"/><Relationship Id="rId124" Type="http://schemas.openxmlformats.org/officeDocument/2006/relationships/customXml" Target="../ink/ink213.xml"/><Relationship Id="rId70" Type="http://schemas.openxmlformats.org/officeDocument/2006/relationships/customXml" Target="../ink/ink186.xml"/><Relationship Id="rId91" Type="http://schemas.openxmlformats.org/officeDocument/2006/relationships/image" Target="../media/image86.png"/><Relationship Id="rId145" Type="http://schemas.openxmlformats.org/officeDocument/2006/relationships/image" Target="../media/image164.png"/><Relationship Id="rId166" Type="http://schemas.openxmlformats.org/officeDocument/2006/relationships/customXml" Target="../ink/ink234.xml"/><Relationship Id="rId187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57.xml"/><Relationship Id="rId233" Type="http://schemas.openxmlformats.org/officeDocument/2006/relationships/image" Target="../media/image195.png"/><Relationship Id="rId254" Type="http://schemas.openxmlformats.org/officeDocument/2006/relationships/customXml" Target="../ink/ink277.xml"/><Relationship Id="rId28" Type="http://schemas.openxmlformats.org/officeDocument/2006/relationships/customXml" Target="../ink/ink165.xml"/><Relationship Id="rId49" Type="http://schemas.openxmlformats.org/officeDocument/2006/relationships/image" Target="../media/image65.png"/><Relationship Id="rId114" Type="http://schemas.openxmlformats.org/officeDocument/2006/relationships/customXml" Target="../ink/ink208.xml"/><Relationship Id="rId60" Type="http://schemas.openxmlformats.org/officeDocument/2006/relationships/customXml" Target="../ink/ink181.xml"/><Relationship Id="rId81" Type="http://schemas.openxmlformats.org/officeDocument/2006/relationships/image" Target="../media/image81.png"/><Relationship Id="rId135" Type="http://schemas.openxmlformats.org/officeDocument/2006/relationships/image" Target="../media/image159.png"/><Relationship Id="rId156" Type="http://schemas.openxmlformats.org/officeDocument/2006/relationships/customXml" Target="../ink/ink229.xml"/><Relationship Id="rId177" Type="http://schemas.openxmlformats.org/officeDocument/2006/relationships/image" Target="../media/image180.png"/><Relationship Id="rId198" Type="http://schemas.openxmlformats.org/officeDocument/2006/relationships/customXml" Target="../ink/ink250.xml"/><Relationship Id="rId202" Type="http://schemas.openxmlformats.org/officeDocument/2006/relationships/customXml" Target="../ink/ink252.xml"/><Relationship Id="rId223" Type="http://schemas.openxmlformats.org/officeDocument/2006/relationships/image" Target="../media/image191.png"/><Relationship Id="rId244" Type="http://schemas.openxmlformats.org/officeDocument/2006/relationships/customXml" Target="../ink/ink272.xml"/><Relationship Id="rId18" Type="http://schemas.openxmlformats.org/officeDocument/2006/relationships/customXml" Target="../ink/ink160.xml"/><Relationship Id="rId39" Type="http://schemas.openxmlformats.org/officeDocument/2006/relationships/image" Target="../media/image60.png"/><Relationship Id="rId265" Type="http://schemas.openxmlformats.org/officeDocument/2006/relationships/image" Target="../media/image211.png"/><Relationship Id="rId50" Type="http://schemas.openxmlformats.org/officeDocument/2006/relationships/customXml" Target="../ink/ink176.xml"/><Relationship Id="rId104" Type="http://schemas.openxmlformats.org/officeDocument/2006/relationships/customXml" Target="../ink/ink203.xml"/><Relationship Id="rId125" Type="http://schemas.openxmlformats.org/officeDocument/2006/relationships/image" Target="../media/image103.png"/><Relationship Id="rId146" Type="http://schemas.openxmlformats.org/officeDocument/2006/relationships/customXml" Target="../ink/ink224.xml"/><Relationship Id="rId167" Type="http://schemas.openxmlformats.org/officeDocument/2006/relationships/image" Target="../media/image175.png"/><Relationship Id="rId188" Type="http://schemas.openxmlformats.org/officeDocument/2006/relationships/customXml" Target="../ink/ink245.xml"/><Relationship Id="rId71" Type="http://schemas.openxmlformats.org/officeDocument/2006/relationships/image" Target="../media/image76.png"/><Relationship Id="rId92" Type="http://schemas.openxmlformats.org/officeDocument/2006/relationships/customXml" Target="../ink/ink197.xml"/><Relationship Id="rId213" Type="http://schemas.openxmlformats.org/officeDocument/2006/relationships/image" Target="../media/image186.png"/><Relationship Id="rId234" Type="http://schemas.openxmlformats.org/officeDocument/2006/relationships/customXml" Target="../ink/ink267.xml"/><Relationship Id="rId2" Type="http://schemas.openxmlformats.org/officeDocument/2006/relationships/customXml" Target="../ink/ink152.xml"/><Relationship Id="rId29" Type="http://schemas.openxmlformats.org/officeDocument/2006/relationships/image" Target="../media/image55.png"/><Relationship Id="rId255" Type="http://schemas.openxmlformats.org/officeDocument/2006/relationships/image" Target="../media/image206.png"/><Relationship Id="rId40" Type="http://schemas.openxmlformats.org/officeDocument/2006/relationships/customXml" Target="../ink/ink171.xml"/><Relationship Id="rId115" Type="http://schemas.openxmlformats.org/officeDocument/2006/relationships/image" Target="../media/image98.png"/><Relationship Id="rId136" Type="http://schemas.openxmlformats.org/officeDocument/2006/relationships/customXml" Target="../ink/ink219.xml"/><Relationship Id="rId157" Type="http://schemas.openxmlformats.org/officeDocument/2006/relationships/image" Target="../media/image170.png"/><Relationship Id="rId178" Type="http://schemas.openxmlformats.org/officeDocument/2006/relationships/customXml" Target="../ink/ink240.xml"/><Relationship Id="rId61" Type="http://schemas.openxmlformats.org/officeDocument/2006/relationships/image" Target="../media/image71.png"/><Relationship Id="rId82" Type="http://schemas.openxmlformats.org/officeDocument/2006/relationships/customXml" Target="../ink/ink192.xml"/><Relationship Id="rId199" Type="http://schemas.openxmlformats.org/officeDocument/2006/relationships/image" Target="../media/image125.png"/><Relationship Id="rId203" Type="http://schemas.openxmlformats.org/officeDocument/2006/relationships/image" Target="../media/image127.png"/><Relationship Id="rId19" Type="http://schemas.openxmlformats.org/officeDocument/2006/relationships/image" Target="../media/image50.png"/><Relationship Id="rId224" Type="http://schemas.openxmlformats.org/officeDocument/2006/relationships/customXml" Target="../ink/ink263.xml"/><Relationship Id="rId245" Type="http://schemas.openxmlformats.org/officeDocument/2006/relationships/image" Target="../media/image201.png"/><Relationship Id="rId30" Type="http://schemas.openxmlformats.org/officeDocument/2006/relationships/customXml" Target="../ink/ink166.xml"/><Relationship Id="rId105" Type="http://schemas.openxmlformats.org/officeDocument/2006/relationships/image" Target="../media/image93.png"/><Relationship Id="rId126" Type="http://schemas.openxmlformats.org/officeDocument/2006/relationships/customXml" Target="../ink/ink214.xml"/><Relationship Id="rId147" Type="http://schemas.openxmlformats.org/officeDocument/2006/relationships/image" Target="../media/image165.png"/><Relationship Id="rId168" Type="http://schemas.openxmlformats.org/officeDocument/2006/relationships/customXml" Target="../ink/ink235.xml"/><Relationship Id="rId51" Type="http://schemas.openxmlformats.org/officeDocument/2006/relationships/image" Target="../media/image66.png"/><Relationship Id="rId72" Type="http://schemas.openxmlformats.org/officeDocument/2006/relationships/customXml" Target="../ink/ink187.xml"/><Relationship Id="rId93" Type="http://schemas.openxmlformats.org/officeDocument/2006/relationships/image" Target="../media/image87.png"/><Relationship Id="rId189" Type="http://schemas.openxmlformats.org/officeDocument/2006/relationships/image" Target="../media/image120.png"/><Relationship Id="rId3" Type="http://schemas.openxmlformats.org/officeDocument/2006/relationships/image" Target="../media/image42.png"/><Relationship Id="rId214" Type="http://schemas.openxmlformats.org/officeDocument/2006/relationships/customXml" Target="../ink/ink258.xml"/><Relationship Id="rId235" Type="http://schemas.openxmlformats.org/officeDocument/2006/relationships/image" Target="../media/image196.png"/><Relationship Id="rId256" Type="http://schemas.openxmlformats.org/officeDocument/2006/relationships/customXml" Target="../ink/ink278.xml"/><Relationship Id="rId116" Type="http://schemas.openxmlformats.org/officeDocument/2006/relationships/customXml" Target="../ink/ink209.xml"/><Relationship Id="rId137" Type="http://schemas.openxmlformats.org/officeDocument/2006/relationships/image" Target="../media/image160.png"/><Relationship Id="rId158" Type="http://schemas.openxmlformats.org/officeDocument/2006/relationships/customXml" Target="../ink/ink230.xml"/><Relationship Id="rId20" Type="http://schemas.openxmlformats.org/officeDocument/2006/relationships/customXml" Target="../ink/ink161.xml"/><Relationship Id="rId41" Type="http://schemas.openxmlformats.org/officeDocument/2006/relationships/image" Target="../media/image61.png"/><Relationship Id="rId62" Type="http://schemas.openxmlformats.org/officeDocument/2006/relationships/customXml" Target="../ink/ink182.xml"/><Relationship Id="rId83" Type="http://schemas.openxmlformats.org/officeDocument/2006/relationships/image" Target="../media/image82.png"/><Relationship Id="rId179" Type="http://schemas.openxmlformats.org/officeDocument/2006/relationships/image" Target="../media/image181.png"/><Relationship Id="rId190" Type="http://schemas.openxmlformats.org/officeDocument/2006/relationships/customXml" Target="../ink/ink246.xml"/><Relationship Id="rId204" Type="http://schemas.openxmlformats.org/officeDocument/2006/relationships/customXml" Target="../ink/ink253.xml"/><Relationship Id="rId225" Type="http://schemas.openxmlformats.org/officeDocument/2006/relationships/image" Target="../media/image192.png"/><Relationship Id="rId246" Type="http://schemas.openxmlformats.org/officeDocument/2006/relationships/customXml" Target="../ink/ink273.xml"/><Relationship Id="rId106" Type="http://schemas.openxmlformats.org/officeDocument/2006/relationships/customXml" Target="../ink/ink204.xml"/><Relationship Id="rId127" Type="http://schemas.openxmlformats.org/officeDocument/2006/relationships/image" Target="../media/image104.png"/><Relationship Id="rId10" Type="http://schemas.openxmlformats.org/officeDocument/2006/relationships/customXml" Target="../ink/ink156.xml"/><Relationship Id="rId31" Type="http://schemas.openxmlformats.org/officeDocument/2006/relationships/image" Target="../media/image56.png"/><Relationship Id="rId52" Type="http://schemas.openxmlformats.org/officeDocument/2006/relationships/customXml" Target="../ink/ink177.xml"/><Relationship Id="rId73" Type="http://schemas.openxmlformats.org/officeDocument/2006/relationships/image" Target="../media/image77.png"/><Relationship Id="rId94" Type="http://schemas.openxmlformats.org/officeDocument/2006/relationships/customXml" Target="../ink/ink198.xml"/><Relationship Id="rId148" Type="http://schemas.openxmlformats.org/officeDocument/2006/relationships/customXml" Target="../ink/ink225.xml"/><Relationship Id="rId169" Type="http://schemas.openxmlformats.org/officeDocument/2006/relationships/image" Target="../media/image176.png"/><Relationship Id="rId4" Type="http://schemas.openxmlformats.org/officeDocument/2006/relationships/customXml" Target="../ink/ink153.xml"/><Relationship Id="rId180" Type="http://schemas.openxmlformats.org/officeDocument/2006/relationships/customXml" Target="../ink/ink241.xml"/><Relationship Id="rId215" Type="http://schemas.openxmlformats.org/officeDocument/2006/relationships/image" Target="../media/image187.png"/><Relationship Id="rId236" Type="http://schemas.openxmlformats.org/officeDocument/2006/relationships/customXml" Target="../ink/ink268.xml"/><Relationship Id="rId257" Type="http://schemas.openxmlformats.org/officeDocument/2006/relationships/image" Target="../media/image207.png"/><Relationship Id="rId42" Type="http://schemas.openxmlformats.org/officeDocument/2006/relationships/customXml" Target="../ink/ink172.xml"/><Relationship Id="rId84" Type="http://schemas.openxmlformats.org/officeDocument/2006/relationships/customXml" Target="../ink/ink193.xml"/><Relationship Id="rId138" Type="http://schemas.openxmlformats.org/officeDocument/2006/relationships/customXml" Target="../ink/ink220.xml"/><Relationship Id="rId191" Type="http://schemas.openxmlformats.org/officeDocument/2006/relationships/image" Target="../media/image121.png"/><Relationship Id="rId205" Type="http://schemas.openxmlformats.org/officeDocument/2006/relationships/image" Target="../media/image182.png"/><Relationship Id="rId247" Type="http://schemas.openxmlformats.org/officeDocument/2006/relationships/image" Target="../media/image2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D145-489A-0970-3DCF-72D5FF1F22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security guide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to the internet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7D79C-0BDB-DAB1-D3E0-FBFFBE688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7286"/>
            <a:ext cx="9144000" cy="46051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Minigames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8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7C3A1B-F847-03F9-193D-41ACFE550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1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8E13-E041-D3D8-8E96-7C64EA727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16" y="162478"/>
            <a:ext cx="1812235" cy="493505"/>
          </a:xfrm>
          <a:solidFill>
            <a:schemeClr val="bg1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/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</a:rPr>
              <a:t>1.1.1.1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11EAC7-2BC8-6A12-F036-3EEE8FA8E7B6}"/>
              </a:ext>
            </a:extLst>
          </p:cNvPr>
          <p:cNvSpPr txBox="1">
            <a:spLocks/>
          </p:cNvSpPr>
          <p:nvPr/>
        </p:nvSpPr>
        <p:spPr>
          <a:xfrm>
            <a:off x="2196547" y="162478"/>
            <a:ext cx="1812235" cy="4935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2.2.1.1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2A5323-7818-FAAC-B2A0-F96DCC5D7A85}"/>
              </a:ext>
            </a:extLst>
          </p:cNvPr>
          <p:cNvSpPr txBox="1">
            <a:spLocks/>
          </p:cNvSpPr>
          <p:nvPr/>
        </p:nvSpPr>
        <p:spPr>
          <a:xfrm>
            <a:off x="4210878" y="162476"/>
            <a:ext cx="2014331" cy="4935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10.18.1.1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58C9C-999C-FD4D-0B57-A1C4308968ED}"/>
              </a:ext>
            </a:extLst>
          </p:cNvPr>
          <p:cNvSpPr txBox="1">
            <a:spLocks/>
          </p:cNvSpPr>
          <p:nvPr/>
        </p:nvSpPr>
        <p:spPr>
          <a:xfrm>
            <a:off x="6427305" y="140873"/>
            <a:ext cx="1812235" cy="4935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8.8.8.8</a:t>
            </a: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A2C34A35-6951-BF82-61E4-FADB02C61CCC}"/>
              </a:ext>
            </a:extLst>
          </p:cNvPr>
          <p:cNvSpPr/>
          <p:nvPr/>
        </p:nvSpPr>
        <p:spPr>
          <a:xfrm>
            <a:off x="2342321" y="245165"/>
            <a:ext cx="198782" cy="284922"/>
          </a:xfrm>
          <a:prstGeom prst="utur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49100EBE-F84A-5302-C222-CED345E6C06D}"/>
              </a:ext>
            </a:extLst>
          </p:cNvPr>
          <p:cNvSpPr/>
          <p:nvPr/>
        </p:nvSpPr>
        <p:spPr>
          <a:xfrm>
            <a:off x="281608" y="261730"/>
            <a:ext cx="304800" cy="284922"/>
          </a:xfrm>
          <a:prstGeom prst="star5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97E22384-037C-3BBB-3F1D-0705DADEE49F}"/>
              </a:ext>
            </a:extLst>
          </p:cNvPr>
          <p:cNvSpPr/>
          <p:nvPr/>
        </p:nvSpPr>
        <p:spPr>
          <a:xfrm>
            <a:off x="6584674" y="245164"/>
            <a:ext cx="304800" cy="284922"/>
          </a:xfrm>
          <a:prstGeom prst="star5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4A013445-1A93-2EB2-4A49-191F23853FD4}"/>
              </a:ext>
            </a:extLst>
          </p:cNvPr>
          <p:cNvSpPr/>
          <p:nvPr/>
        </p:nvSpPr>
        <p:spPr>
          <a:xfrm>
            <a:off x="4313583" y="261730"/>
            <a:ext cx="278295" cy="28492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4124D7-A2CD-C3CA-62F6-C6ED5301CCB4}"/>
              </a:ext>
            </a:extLst>
          </p:cNvPr>
          <p:cNvSpPr/>
          <p:nvPr/>
        </p:nvSpPr>
        <p:spPr>
          <a:xfrm>
            <a:off x="3129287" y="4876800"/>
            <a:ext cx="3180522" cy="198120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10000">
                <a:srgbClr val="FF0000">
                  <a:alpha val="59000"/>
                </a:srgbClr>
              </a:gs>
              <a:gs pos="93000">
                <a:srgbClr val="FF0000">
                  <a:alpha val="0"/>
                </a:srgbClr>
              </a:gs>
            </a:gsLst>
            <a:lin ang="16200000" scaled="1"/>
            <a:tileRect/>
          </a:gradFill>
          <a:ln w="66675">
            <a:solidFill>
              <a:srgbClr val="6C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C742F5-7D39-4BBB-08C0-F58D7C36070D}"/>
              </a:ext>
            </a:extLst>
          </p:cNvPr>
          <p:cNvSpPr/>
          <p:nvPr/>
        </p:nvSpPr>
        <p:spPr>
          <a:xfrm>
            <a:off x="4220031" y="645180"/>
            <a:ext cx="599661" cy="42208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C44770-BED6-9C42-4AF7-E4680EE730A4}"/>
              </a:ext>
            </a:extLst>
          </p:cNvPr>
          <p:cNvSpPr/>
          <p:nvPr/>
        </p:nvSpPr>
        <p:spPr>
          <a:xfrm>
            <a:off x="4819692" y="645180"/>
            <a:ext cx="395909" cy="4220819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0236D8-40B2-2A6C-51D1-55C51C58D063}"/>
              </a:ext>
            </a:extLst>
          </p:cNvPr>
          <p:cNvGrpSpPr/>
          <p:nvPr/>
        </p:nvGrpSpPr>
        <p:grpSpPr>
          <a:xfrm>
            <a:off x="9307165" y="2661352"/>
            <a:ext cx="2378765" cy="1172817"/>
            <a:chOff x="7997687" y="2491409"/>
            <a:chExt cx="2756452" cy="1305339"/>
          </a:xfrm>
        </p:grpSpPr>
        <p:sp>
          <p:nvSpPr>
            <p:cNvPr id="20" name="Rectangle: Single Corner Rounded 19">
              <a:extLst>
                <a:ext uri="{FF2B5EF4-FFF2-40B4-BE49-F238E27FC236}">
                  <a16:creationId xmlns:a16="http://schemas.microsoft.com/office/drawing/2014/main" id="{0ED067DE-DDED-B392-3A1A-47D80043A928}"/>
                </a:ext>
              </a:extLst>
            </p:cNvPr>
            <p:cNvSpPr/>
            <p:nvPr/>
          </p:nvSpPr>
          <p:spPr>
            <a:xfrm flipH="1">
              <a:off x="7997687" y="2491409"/>
              <a:ext cx="2756452" cy="1027043"/>
            </a:xfrm>
            <a:prstGeom prst="round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FAF0A9E-48FF-5026-E69F-E06456D8059C}"/>
                </a:ext>
              </a:extLst>
            </p:cNvPr>
            <p:cNvSpPr/>
            <p:nvPr/>
          </p:nvSpPr>
          <p:spPr>
            <a:xfrm>
              <a:off x="8158370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E2E1BA7-6775-F2AD-7EB1-3E68A434F35E}"/>
                </a:ext>
              </a:extLst>
            </p:cNvPr>
            <p:cNvSpPr/>
            <p:nvPr/>
          </p:nvSpPr>
          <p:spPr>
            <a:xfrm>
              <a:off x="10156135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3528B9BE-2733-DBD9-2C6A-FB781C67E046}"/>
                </a:ext>
              </a:extLst>
            </p:cNvPr>
            <p:cNvSpPr/>
            <p:nvPr/>
          </p:nvSpPr>
          <p:spPr>
            <a:xfrm flipH="1">
              <a:off x="8100392" y="2610679"/>
              <a:ext cx="566530" cy="450574"/>
            </a:xfrm>
            <a:prstGeom prst="snip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325166-6846-5A16-DD2A-30466A7D5A93}"/>
                </a:ext>
              </a:extLst>
            </p:cNvPr>
            <p:cNvSpPr txBox="1"/>
            <p:nvPr/>
          </p:nvSpPr>
          <p:spPr>
            <a:xfrm>
              <a:off x="8666922" y="2676939"/>
              <a:ext cx="2087216" cy="7878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8.8.8.8</a:t>
              </a:r>
              <a:endParaRPr lang="cs-CZ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7D52D0-465C-113D-1CCC-AA55DC166650}"/>
              </a:ext>
            </a:extLst>
          </p:cNvPr>
          <p:cNvGrpSpPr/>
          <p:nvPr/>
        </p:nvGrpSpPr>
        <p:grpSpPr>
          <a:xfrm>
            <a:off x="6804991" y="1126434"/>
            <a:ext cx="2378765" cy="1172817"/>
            <a:chOff x="7997687" y="2491409"/>
            <a:chExt cx="2756452" cy="1305339"/>
          </a:xfrm>
        </p:grpSpPr>
        <p:sp>
          <p:nvSpPr>
            <p:cNvPr id="31" name="Rectangle: Single Corner Rounded 30">
              <a:extLst>
                <a:ext uri="{FF2B5EF4-FFF2-40B4-BE49-F238E27FC236}">
                  <a16:creationId xmlns:a16="http://schemas.microsoft.com/office/drawing/2014/main" id="{F212BC58-194D-5EA2-046E-807ECF1ECD91}"/>
                </a:ext>
              </a:extLst>
            </p:cNvPr>
            <p:cNvSpPr/>
            <p:nvPr/>
          </p:nvSpPr>
          <p:spPr>
            <a:xfrm flipH="1">
              <a:off x="7997687" y="2491409"/>
              <a:ext cx="2756452" cy="1027043"/>
            </a:xfrm>
            <a:prstGeom prst="round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FC648FA-4EF6-6424-BD6C-8ABFD0250BCF}"/>
                </a:ext>
              </a:extLst>
            </p:cNvPr>
            <p:cNvSpPr/>
            <p:nvPr/>
          </p:nvSpPr>
          <p:spPr>
            <a:xfrm>
              <a:off x="8158370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04BB6A3-0981-E6F9-B0A8-C7D9F17EAFBC}"/>
                </a:ext>
              </a:extLst>
            </p:cNvPr>
            <p:cNvSpPr/>
            <p:nvPr/>
          </p:nvSpPr>
          <p:spPr>
            <a:xfrm>
              <a:off x="10156135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FD80C315-7992-AC06-2F3D-2CCA38A6E463}"/>
                </a:ext>
              </a:extLst>
            </p:cNvPr>
            <p:cNvSpPr/>
            <p:nvPr/>
          </p:nvSpPr>
          <p:spPr>
            <a:xfrm flipH="1">
              <a:off x="8100391" y="2610679"/>
              <a:ext cx="566529" cy="450574"/>
            </a:xfrm>
            <a:prstGeom prst="snip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DED169-8EEB-E8AB-BCC7-69A1DC06642C}"/>
                </a:ext>
              </a:extLst>
            </p:cNvPr>
            <p:cNvSpPr txBox="1"/>
            <p:nvPr/>
          </p:nvSpPr>
          <p:spPr>
            <a:xfrm>
              <a:off x="8666922" y="2676939"/>
              <a:ext cx="208721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1.1.1.1</a:t>
              </a:r>
              <a:endParaRPr lang="cs-CZ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0926697-131E-9D3A-1F1E-8F065A43A7FC}"/>
              </a:ext>
            </a:extLst>
          </p:cNvPr>
          <p:cNvGrpSpPr/>
          <p:nvPr/>
        </p:nvGrpSpPr>
        <p:grpSpPr>
          <a:xfrm flipH="1">
            <a:off x="633299" y="2850714"/>
            <a:ext cx="2378765" cy="1172817"/>
            <a:chOff x="7997687" y="2491409"/>
            <a:chExt cx="2756452" cy="1305339"/>
          </a:xfrm>
        </p:grpSpPr>
        <p:sp>
          <p:nvSpPr>
            <p:cNvPr id="37" name="Rectangle: Single Corner Rounded 36">
              <a:extLst>
                <a:ext uri="{FF2B5EF4-FFF2-40B4-BE49-F238E27FC236}">
                  <a16:creationId xmlns:a16="http://schemas.microsoft.com/office/drawing/2014/main" id="{48EABCF4-A84D-11DF-AA30-A91608B521FC}"/>
                </a:ext>
              </a:extLst>
            </p:cNvPr>
            <p:cNvSpPr/>
            <p:nvPr/>
          </p:nvSpPr>
          <p:spPr>
            <a:xfrm flipH="1">
              <a:off x="7997687" y="2491409"/>
              <a:ext cx="2756452" cy="1027043"/>
            </a:xfrm>
            <a:prstGeom prst="round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E1809FB-0758-48CF-C754-61B0AD68BCC0}"/>
                </a:ext>
              </a:extLst>
            </p:cNvPr>
            <p:cNvSpPr/>
            <p:nvPr/>
          </p:nvSpPr>
          <p:spPr>
            <a:xfrm>
              <a:off x="8158370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47FE686-A164-FB77-DE07-9C408AE0F842}"/>
                </a:ext>
              </a:extLst>
            </p:cNvPr>
            <p:cNvSpPr/>
            <p:nvPr/>
          </p:nvSpPr>
          <p:spPr>
            <a:xfrm>
              <a:off x="10156135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0" name="Rectangle: Single Corner Snipped 39">
              <a:extLst>
                <a:ext uri="{FF2B5EF4-FFF2-40B4-BE49-F238E27FC236}">
                  <a16:creationId xmlns:a16="http://schemas.microsoft.com/office/drawing/2014/main" id="{09D21C3B-6A9B-B882-C3F8-00172B16F20F}"/>
                </a:ext>
              </a:extLst>
            </p:cNvPr>
            <p:cNvSpPr/>
            <p:nvPr/>
          </p:nvSpPr>
          <p:spPr>
            <a:xfrm flipH="1">
              <a:off x="8100392" y="2610679"/>
              <a:ext cx="566530" cy="450574"/>
            </a:xfrm>
            <a:prstGeom prst="snip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BDD7AAC-EA1E-10AB-7759-A2174521C425}"/>
                </a:ext>
              </a:extLst>
            </p:cNvPr>
            <p:cNvSpPr txBox="1"/>
            <p:nvPr/>
          </p:nvSpPr>
          <p:spPr>
            <a:xfrm>
              <a:off x="8666922" y="2676939"/>
              <a:ext cx="2087216" cy="7878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2.2.1.1</a:t>
              </a:r>
              <a:endParaRPr lang="cs-CZ" sz="4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CEEDFA2-EF2F-1832-1C8A-72563ABA1023}"/>
              </a:ext>
            </a:extLst>
          </p:cNvPr>
          <p:cNvGrpSpPr/>
          <p:nvPr/>
        </p:nvGrpSpPr>
        <p:grpSpPr>
          <a:xfrm>
            <a:off x="8224751" y="5280991"/>
            <a:ext cx="2830996" cy="1172817"/>
            <a:chOff x="7997686" y="2491409"/>
            <a:chExt cx="3280486" cy="1305339"/>
          </a:xfrm>
        </p:grpSpPr>
        <p:sp>
          <p:nvSpPr>
            <p:cNvPr id="43" name="Rectangle: Single Corner Rounded 42">
              <a:extLst>
                <a:ext uri="{FF2B5EF4-FFF2-40B4-BE49-F238E27FC236}">
                  <a16:creationId xmlns:a16="http://schemas.microsoft.com/office/drawing/2014/main" id="{D9D0D21D-43AA-EB44-498A-4AD0ADA3F77F}"/>
                </a:ext>
              </a:extLst>
            </p:cNvPr>
            <p:cNvSpPr/>
            <p:nvPr/>
          </p:nvSpPr>
          <p:spPr>
            <a:xfrm flipH="1">
              <a:off x="7997686" y="2491409"/>
              <a:ext cx="3280486" cy="1027042"/>
            </a:xfrm>
            <a:prstGeom prst="round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F8A7989-5095-D8C1-B16F-2D4F566C9A4F}"/>
                </a:ext>
              </a:extLst>
            </p:cNvPr>
            <p:cNvSpPr/>
            <p:nvPr/>
          </p:nvSpPr>
          <p:spPr>
            <a:xfrm>
              <a:off x="8158370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AE7F579-8E97-094E-6A8E-F9C5E991E322}"/>
                </a:ext>
              </a:extLst>
            </p:cNvPr>
            <p:cNvSpPr/>
            <p:nvPr/>
          </p:nvSpPr>
          <p:spPr>
            <a:xfrm>
              <a:off x="10631300" y="3346174"/>
              <a:ext cx="450574" cy="45057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42D7F44F-74E3-02EC-13FD-7365F104CC4C}"/>
                </a:ext>
              </a:extLst>
            </p:cNvPr>
            <p:cNvSpPr/>
            <p:nvPr/>
          </p:nvSpPr>
          <p:spPr>
            <a:xfrm flipH="1">
              <a:off x="8100392" y="2610679"/>
              <a:ext cx="566530" cy="450574"/>
            </a:xfrm>
            <a:prstGeom prst="snip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7CB21A-55A9-7116-BA20-A2D80B66493E}"/>
                </a:ext>
              </a:extLst>
            </p:cNvPr>
            <p:cNvSpPr txBox="1"/>
            <p:nvPr/>
          </p:nvSpPr>
          <p:spPr>
            <a:xfrm>
              <a:off x="8530289" y="2676939"/>
              <a:ext cx="2671103" cy="7878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10.18.1.1</a:t>
              </a:r>
              <a:endParaRPr lang="cs-CZ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85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12695 -0.17222 C 0.15325 -0.21203 0.19297 -0.23333 0.23463 -0.23333 C 0.2819 -0.23333 0.31992 -0.21203 0.34622 -0.17222 L 0.47331 -3.33333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59" y="-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116 L -0.10912 -0.08727 C -0.13191 -0.10625 -0.16602 -0.11598 -0.2017 -0.11598 C -0.24219 -0.11598 -0.27474 -0.10625 -0.29753 -0.08727 L -0.40625 -0.00116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3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-0.19323 -0.06945 C -0.23347 -0.08496 -0.29388 -0.09283 -0.35716 -0.09283 C -0.4293 -0.09283 -0.48698 -0.08496 -0.52722 -0.06945 L -0.72031 1.85185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16" y="-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1088 L -0.13529 -0.07616 C -0.16341 -0.09074 -0.20573 -0.09838 -0.25 -0.09838 C -0.30052 -0.09838 -0.34089 -0.09074 -0.36901 -0.07616 L -0.50417 -0.01088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8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417 -0.01088 L -0.7862 -0.0020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41" y="44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031 3.7037E-7 L -1.05703 -0.0009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-4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331 2.59259E-6 L 0.98802 -0.001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2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D41FD2F-E1F7-0B84-1CFE-D19EAB865BE4}"/>
              </a:ext>
            </a:extLst>
          </p:cNvPr>
          <p:cNvGrpSpPr/>
          <p:nvPr/>
        </p:nvGrpSpPr>
        <p:grpSpPr>
          <a:xfrm>
            <a:off x="4246307" y="309530"/>
            <a:ext cx="1911986" cy="1861996"/>
            <a:chOff x="4246307" y="309530"/>
            <a:chExt cx="1911986" cy="1861996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E43FDF06-7C23-DD50-6FD7-5028B67E888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4797420"/>
                </p:ext>
              </p:extLst>
            </p:nvPr>
          </p:nvGraphicFramePr>
          <p:xfrm>
            <a:off x="4246307" y="309530"/>
            <a:ext cx="1911986" cy="18619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CDFE95-D121-8DC6-99F7-B3D99C4ADD6D}"/>
                </a:ext>
              </a:extLst>
            </p:cNvPr>
            <p:cNvSpPr txBox="1"/>
            <p:nvPr/>
          </p:nvSpPr>
          <p:spPr>
            <a:xfrm>
              <a:off x="4729084" y="884664"/>
              <a:ext cx="9464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match</a:t>
              </a:r>
              <a:endParaRPr lang="en-US" sz="28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90%</a:t>
              </a:r>
              <a:endParaRPr lang="cs-CZ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2ACEF22-EAA7-3502-1F8C-F204BC4363A5}"/>
              </a:ext>
            </a:extLst>
          </p:cNvPr>
          <p:cNvSpPr/>
          <p:nvPr/>
        </p:nvSpPr>
        <p:spPr>
          <a:xfrm>
            <a:off x="616226" y="359798"/>
            <a:ext cx="2835966" cy="177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B92A3-4864-17EA-3AFC-ED16AB439DF6}"/>
              </a:ext>
            </a:extLst>
          </p:cNvPr>
          <p:cNvSpPr/>
          <p:nvPr/>
        </p:nvSpPr>
        <p:spPr>
          <a:xfrm>
            <a:off x="7595706" y="1"/>
            <a:ext cx="45962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53E729-0076-4D75-8E49-B8DE4451FE52}"/>
              </a:ext>
            </a:extLst>
          </p:cNvPr>
          <p:cNvSpPr/>
          <p:nvPr/>
        </p:nvSpPr>
        <p:spPr>
          <a:xfrm>
            <a:off x="689113" y="450573"/>
            <a:ext cx="2623930" cy="2977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www.original-website.com</a:t>
            </a:r>
            <a:endParaRPr lang="cs-CZ" sz="1000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459CFD-416E-EE25-D662-0C23F2EE95F9}"/>
              </a:ext>
            </a:extLst>
          </p:cNvPr>
          <p:cNvSpPr/>
          <p:nvPr/>
        </p:nvSpPr>
        <p:spPr>
          <a:xfrm>
            <a:off x="1722783" y="1053548"/>
            <a:ext cx="695739" cy="1296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username</a:t>
            </a:r>
            <a:endParaRPr lang="cs-CZ" sz="8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06CAC44-A2C2-A5DB-9B94-CBFD33B0D0C3}"/>
              </a:ext>
            </a:extLst>
          </p:cNvPr>
          <p:cNvSpPr/>
          <p:nvPr/>
        </p:nvSpPr>
        <p:spPr>
          <a:xfrm>
            <a:off x="1722783" y="1240528"/>
            <a:ext cx="695739" cy="1296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password</a:t>
            </a:r>
            <a:endParaRPr lang="cs-CZ" sz="8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91B196-E392-6909-F78D-E11C38BDBE66}"/>
              </a:ext>
            </a:extLst>
          </p:cNvPr>
          <p:cNvSpPr/>
          <p:nvPr/>
        </p:nvSpPr>
        <p:spPr>
          <a:xfrm>
            <a:off x="1722782" y="1427508"/>
            <a:ext cx="695739" cy="12962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submit</a:t>
            </a:r>
          </a:p>
        </p:txBody>
      </p:sp>
      <p:pic>
        <p:nvPicPr>
          <p:cNvPr id="26" name="Graphic 25" descr="Anchor outline">
            <a:extLst>
              <a:ext uri="{FF2B5EF4-FFF2-40B4-BE49-F238E27FC236}">
                <a16:creationId xmlns:a16="http://schemas.microsoft.com/office/drawing/2014/main" id="{D7B0B8B7-E9E7-8120-2AB3-CA028741B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6777" y="1159566"/>
            <a:ext cx="914400" cy="914400"/>
          </a:xfrm>
          <a:prstGeom prst="rect">
            <a:avLst/>
          </a:prstGeom>
        </p:spPr>
      </p:pic>
      <p:pic>
        <p:nvPicPr>
          <p:cNvPr id="28" name="Graphic 27" descr="Astronaut male outline">
            <a:extLst>
              <a:ext uri="{FF2B5EF4-FFF2-40B4-BE49-F238E27FC236}">
                <a16:creationId xmlns:a16="http://schemas.microsoft.com/office/drawing/2014/main" id="{6E0E23B2-E683-F144-7C69-66ACDAB55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9113" y="1159566"/>
            <a:ext cx="914400" cy="914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1767035-4199-481A-78E2-761A6B7076BD}"/>
              </a:ext>
            </a:extLst>
          </p:cNvPr>
          <p:cNvSpPr/>
          <p:nvPr/>
        </p:nvSpPr>
        <p:spPr>
          <a:xfrm>
            <a:off x="251791" y="2583804"/>
            <a:ext cx="6387548" cy="4003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E02D72-4FE0-2905-F0B6-D412A35C2D22}"/>
              </a:ext>
            </a:extLst>
          </p:cNvPr>
          <p:cNvSpPr/>
          <p:nvPr/>
        </p:nvSpPr>
        <p:spPr>
          <a:xfrm>
            <a:off x="415957" y="2788260"/>
            <a:ext cx="5909972" cy="6706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www.phishing-website.com?original-website.com</a:t>
            </a:r>
            <a:endParaRPr lang="cs-CZ" sz="2000" dirty="0">
              <a:solidFill>
                <a:schemeClr val="tx1"/>
              </a:solidFill>
            </a:endParaRPr>
          </a:p>
        </p:txBody>
      </p:sp>
      <p:pic>
        <p:nvPicPr>
          <p:cNvPr id="35" name="Graphic 34" descr="Astronaut male outline">
            <a:extLst>
              <a:ext uri="{FF2B5EF4-FFF2-40B4-BE49-F238E27FC236}">
                <a16:creationId xmlns:a16="http://schemas.microsoft.com/office/drawing/2014/main" id="{AB2577DB-241C-2314-A677-29A1F18F8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0673" y="4713480"/>
            <a:ext cx="2059536" cy="2059536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8C015F6-4D70-2B35-9B04-3DFC02C91DFB}"/>
              </a:ext>
            </a:extLst>
          </p:cNvPr>
          <p:cNvSpPr/>
          <p:nvPr/>
        </p:nvSpPr>
        <p:spPr>
          <a:xfrm>
            <a:off x="8025120" y="236542"/>
            <a:ext cx="1567038" cy="2919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name</a:t>
            </a:r>
            <a:endParaRPr lang="cs-CZ" sz="200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078E095-051C-45BD-0084-39584EBBFA0B}"/>
              </a:ext>
            </a:extLst>
          </p:cNvPr>
          <p:cNvSpPr/>
          <p:nvPr/>
        </p:nvSpPr>
        <p:spPr>
          <a:xfrm>
            <a:off x="8025120" y="765035"/>
            <a:ext cx="1567038" cy="2919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email</a:t>
            </a:r>
            <a:endParaRPr lang="cs-CZ" sz="20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2E99D70-E23D-A22A-6D90-1B0E9FDE13E6}"/>
              </a:ext>
            </a:extLst>
          </p:cNvPr>
          <p:cNvSpPr/>
          <p:nvPr/>
        </p:nvSpPr>
        <p:spPr>
          <a:xfrm>
            <a:off x="8025120" y="1248506"/>
            <a:ext cx="1567038" cy="2919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username</a:t>
            </a:r>
            <a:endParaRPr lang="cs-CZ" sz="20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01503D6-773F-9C92-0198-EE772B700081}"/>
              </a:ext>
            </a:extLst>
          </p:cNvPr>
          <p:cNvSpPr/>
          <p:nvPr/>
        </p:nvSpPr>
        <p:spPr>
          <a:xfrm>
            <a:off x="8025120" y="1728386"/>
            <a:ext cx="1567038" cy="2919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password</a:t>
            </a:r>
            <a:endParaRPr lang="cs-CZ" sz="20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FCD918E-D013-F2A5-74EA-635FB4FC8AEC}"/>
              </a:ext>
            </a:extLst>
          </p:cNvPr>
          <p:cNvSpPr/>
          <p:nvPr/>
        </p:nvSpPr>
        <p:spPr>
          <a:xfrm>
            <a:off x="10021572" y="260415"/>
            <a:ext cx="1567038" cy="29195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submit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2B5476B-69E8-91BD-3B88-963B56A39704}"/>
              </a:ext>
            </a:extLst>
          </p:cNvPr>
          <p:cNvSpPr/>
          <p:nvPr/>
        </p:nvSpPr>
        <p:spPr>
          <a:xfrm>
            <a:off x="10021572" y="765035"/>
            <a:ext cx="1567038" cy="29195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reset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474E00-9C5A-F33B-8A21-C3BDCC0F8D3B}"/>
              </a:ext>
            </a:extLst>
          </p:cNvPr>
          <p:cNvSpPr/>
          <p:nvPr/>
        </p:nvSpPr>
        <p:spPr>
          <a:xfrm>
            <a:off x="10021572" y="1265178"/>
            <a:ext cx="1567038" cy="29195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13CF32D-0E90-EC15-D7F7-3E600A63EAC4}"/>
              </a:ext>
            </a:extLst>
          </p:cNvPr>
          <p:cNvSpPr/>
          <p:nvPr/>
        </p:nvSpPr>
        <p:spPr>
          <a:xfrm>
            <a:off x="10021572" y="1728386"/>
            <a:ext cx="1567038" cy="29195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register</a:t>
            </a:r>
          </a:p>
        </p:txBody>
      </p:sp>
      <p:pic>
        <p:nvPicPr>
          <p:cNvPr id="46" name="Graphic 45" descr="Anchor outline">
            <a:extLst>
              <a:ext uri="{FF2B5EF4-FFF2-40B4-BE49-F238E27FC236}">
                <a16:creationId xmlns:a16="http://schemas.microsoft.com/office/drawing/2014/main" id="{798A3D27-CB73-3900-7359-39810C3F4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309" y="4713480"/>
            <a:ext cx="2059536" cy="2059536"/>
          </a:xfrm>
          <a:prstGeom prst="rect">
            <a:avLst/>
          </a:prstGeom>
        </p:spPr>
      </p:pic>
      <p:pic>
        <p:nvPicPr>
          <p:cNvPr id="48" name="Graphic 47" descr="Artist male outline">
            <a:extLst>
              <a:ext uri="{FF2B5EF4-FFF2-40B4-BE49-F238E27FC236}">
                <a16:creationId xmlns:a16="http://schemas.microsoft.com/office/drawing/2014/main" id="{936E4F8B-8D6F-87C5-F207-2B2AAFA127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3462" y="2510104"/>
            <a:ext cx="2057400" cy="2057400"/>
          </a:xfrm>
          <a:prstGeom prst="rect">
            <a:avLst/>
          </a:prstGeom>
        </p:spPr>
      </p:pic>
      <p:pic>
        <p:nvPicPr>
          <p:cNvPr id="50" name="Graphic 49" descr="Asian Temple outline">
            <a:extLst>
              <a:ext uri="{FF2B5EF4-FFF2-40B4-BE49-F238E27FC236}">
                <a16:creationId xmlns:a16="http://schemas.microsoft.com/office/drawing/2014/main" id="{F7136A07-7689-7820-CB58-2F13ECE6BD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80884" y="2510104"/>
            <a:ext cx="2057400" cy="2057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FE909DCE-6055-0772-6EFF-48A88F630ABE}"/>
              </a:ext>
            </a:extLst>
          </p:cNvPr>
          <p:cNvGrpSpPr/>
          <p:nvPr/>
        </p:nvGrpSpPr>
        <p:grpSpPr>
          <a:xfrm>
            <a:off x="4245292" y="317508"/>
            <a:ext cx="1911986" cy="1861996"/>
            <a:chOff x="5675516" y="309530"/>
            <a:chExt cx="1911986" cy="1861996"/>
          </a:xfrm>
        </p:grpSpPr>
        <p:graphicFrame>
          <p:nvGraphicFramePr>
            <p:cNvPr id="51" name="Chart 50">
              <a:extLst>
                <a:ext uri="{FF2B5EF4-FFF2-40B4-BE49-F238E27FC236}">
                  <a16:creationId xmlns:a16="http://schemas.microsoft.com/office/drawing/2014/main" id="{7D501ECF-9B31-3B3E-BCA3-4E9905D1B84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03206124"/>
                </p:ext>
              </p:extLst>
            </p:nvPr>
          </p:nvGraphicFramePr>
          <p:xfrm>
            <a:off x="5675516" y="309530"/>
            <a:ext cx="1911986" cy="18619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B7C7E79-C47B-0C94-4CAF-0B14C4A24FB2}"/>
                </a:ext>
              </a:extLst>
            </p:cNvPr>
            <p:cNvSpPr txBox="1"/>
            <p:nvPr/>
          </p:nvSpPr>
          <p:spPr>
            <a:xfrm>
              <a:off x="6166497" y="884664"/>
              <a:ext cx="9464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match</a:t>
              </a:r>
              <a:endParaRPr lang="en-US" sz="28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00%</a:t>
              </a:r>
              <a:endParaRPr lang="cs-CZ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037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-0.43933 0.4296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6" y="214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16667E-6 3.7037E-7 L -0.43933 0.4319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66" y="215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08333E-6 7.40741E-7 L -0.60313 0.7261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56" y="3629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125E-6 1.48148E-6 L -0.27709 -0.062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54" y="-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66667E-6 1.48148E-6 L -0.77578 -0.0555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89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raphic 150" descr="Alterations &amp; Tailoring outline">
            <a:extLst>
              <a:ext uri="{FF2B5EF4-FFF2-40B4-BE49-F238E27FC236}">
                <a16:creationId xmlns:a16="http://schemas.microsoft.com/office/drawing/2014/main" id="{E457D3AE-AC4B-2BAC-46DD-CCD9BA087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03" y="133313"/>
            <a:ext cx="1799752" cy="1799752"/>
          </a:xfrm>
          <a:prstGeom prst="rect">
            <a:avLst/>
          </a:prstGeom>
        </p:spPr>
      </p:pic>
      <p:pic>
        <p:nvPicPr>
          <p:cNvPr id="152" name="Graphic 151" descr="Alterations &amp; Tailoring outline">
            <a:extLst>
              <a:ext uri="{FF2B5EF4-FFF2-40B4-BE49-F238E27FC236}">
                <a16:creationId xmlns:a16="http://schemas.microsoft.com/office/drawing/2014/main" id="{9A37073B-F65C-0588-6D08-9352A7B6F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03" y="1710760"/>
            <a:ext cx="1799752" cy="1799752"/>
          </a:xfrm>
          <a:prstGeom prst="rect">
            <a:avLst/>
          </a:prstGeom>
        </p:spPr>
      </p:pic>
      <p:pic>
        <p:nvPicPr>
          <p:cNvPr id="153" name="Graphic 152" descr="Alterations &amp; Tailoring outline">
            <a:extLst>
              <a:ext uri="{FF2B5EF4-FFF2-40B4-BE49-F238E27FC236}">
                <a16:creationId xmlns:a16="http://schemas.microsoft.com/office/drawing/2014/main" id="{25C79113-02B3-4B63-A9E9-DFE2FD367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03" y="3241471"/>
            <a:ext cx="1799752" cy="1799752"/>
          </a:xfrm>
          <a:prstGeom prst="rect">
            <a:avLst/>
          </a:prstGeom>
        </p:spPr>
      </p:pic>
      <p:pic>
        <p:nvPicPr>
          <p:cNvPr id="154" name="Graphic 153" descr="Alterations &amp; Tailoring outline">
            <a:extLst>
              <a:ext uri="{FF2B5EF4-FFF2-40B4-BE49-F238E27FC236}">
                <a16:creationId xmlns:a16="http://schemas.microsoft.com/office/drawing/2014/main" id="{FAFBD60C-14E9-4C7F-18F1-59A1941E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03" y="4819076"/>
            <a:ext cx="1799752" cy="1799752"/>
          </a:xfrm>
          <a:prstGeom prst="rect">
            <a:avLst/>
          </a:prstGeom>
        </p:spPr>
      </p:pic>
      <p:sp>
        <p:nvSpPr>
          <p:cNvPr id="79" name="Flowchart: Process 78">
            <a:extLst>
              <a:ext uri="{FF2B5EF4-FFF2-40B4-BE49-F238E27FC236}">
                <a16:creationId xmlns:a16="http://schemas.microsoft.com/office/drawing/2014/main" id="{D42AB058-D9C5-2179-1EA4-C4BEA4E162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95948" y="0"/>
            <a:ext cx="4196051" cy="6858000"/>
          </a:xfrm>
          <a:prstGeom prst="flowChartProcess">
            <a:avLst/>
          </a:prstGeom>
          <a:solidFill>
            <a:srgbClr val="3D1C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1" name="Graphic 10" descr="Bowl outline">
            <a:extLst>
              <a:ext uri="{FF2B5EF4-FFF2-40B4-BE49-F238E27FC236}">
                <a16:creationId xmlns:a16="http://schemas.microsoft.com/office/drawing/2014/main" id="{B522350E-49AF-2F7D-2FAE-5154218DF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1472" y="3027504"/>
            <a:ext cx="4454232" cy="4454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624A4B-B82B-4A70-FBA7-AD18D0A56806}"/>
              </a:ext>
            </a:extLst>
          </p:cNvPr>
          <p:cNvSpPr txBox="1"/>
          <p:nvPr/>
        </p:nvSpPr>
        <p:spPr>
          <a:xfrm>
            <a:off x="2604936" y="4996826"/>
            <a:ext cx="3887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Necessary </a:t>
            </a:r>
            <a:endParaRPr lang="cs-CZ" sz="4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89BC17-E71C-B88A-66B7-A4DB2F95A7ED}"/>
              </a:ext>
            </a:extLst>
          </p:cNvPr>
          <p:cNvGrpSpPr/>
          <p:nvPr/>
        </p:nvGrpSpPr>
        <p:grpSpPr>
          <a:xfrm>
            <a:off x="10917935" y="271774"/>
            <a:ext cx="1249939" cy="1214333"/>
            <a:chOff x="10456843" y="-207227"/>
            <a:chExt cx="1711032" cy="1633691"/>
          </a:xfrm>
        </p:grpSpPr>
        <p:pic>
          <p:nvPicPr>
            <p:cNvPr id="13" name="Graphic 12" descr="Box outlinqe">
              <a:extLst>
                <a:ext uri="{FF2B5EF4-FFF2-40B4-BE49-F238E27FC236}">
                  <a16:creationId xmlns:a16="http://schemas.microsoft.com/office/drawing/2014/main" id="{458844A7-31DC-E0C5-284E-146B36A039A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44847" y="91440"/>
              <a:ext cx="1335024" cy="133502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5B5D82-6246-8724-584B-F57F7B7EA2CC}"/>
                </a:ext>
              </a:extLst>
            </p:cNvPr>
            <p:cNvSpPr txBox="1"/>
            <p:nvPr/>
          </p:nvSpPr>
          <p:spPr>
            <a:xfrm>
              <a:off x="10456843" y="-207227"/>
              <a:ext cx="1711032" cy="414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Ad Targeting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E9AAFB1-852F-7223-D641-F03FCA19A423}"/>
              </a:ext>
            </a:extLst>
          </p:cNvPr>
          <p:cNvGrpSpPr/>
          <p:nvPr/>
        </p:nvGrpSpPr>
        <p:grpSpPr>
          <a:xfrm>
            <a:off x="10917935" y="1933065"/>
            <a:ext cx="1249939" cy="1173738"/>
            <a:chOff x="10456843" y="1473269"/>
            <a:chExt cx="1711032" cy="1579075"/>
          </a:xfrm>
        </p:grpSpPr>
        <p:pic>
          <p:nvPicPr>
            <p:cNvPr id="9" name="Graphic 8" descr="Chocolate outline">
              <a:extLst>
                <a:ext uri="{FF2B5EF4-FFF2-40B4-BE49-F238E27FC236}">
                  <a16:creationId xmlns:a16="http://schemas.microsoft.com/office/drawing/2014/main" id="{2771662A-B6E4-C18C-1DD0-0D132AB9D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44847" y="1717320"/>
              <a:ext cx="1335024" cy="133502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AC637F-40AF-8688-B1BE-40B6B589302E}"/>
                </a:ext>
              </a:extLst>
            </p:cNvPr>
            <p:cNvSpPr txBox="1"/>
            <p:nvPr/>
          </p:nvSpPr>
          <p:spPr>
            <a:xfrm>
              <a:off x="10456843" y="1473269"/>
              <a:ext cx="1711032" cy="41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Font Size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8F737BA-8A47-B8D2-D373-77E55D0BDB55}"/>
              </a:ext>
            </a:extLst>
          </p:cNvPr>
          <p:cNvGrpSpPr/>
          <p:nvPr/>
        </p:nvGrpSpPr>
        <p:grpSpPr>
          <a:xfrm>
            <a:off x="10917935" y="3532006"/>
            <a:ext cx="1249939" cy="1195487"/>
            <a:chOff x="10456843" y="3069889"/>
            <a:chExt cx="1711032" cy="1608335"/>
          </a:xfrm>
        </p:grpSpPr>
        <p:pic>
          <p:nvPicPr>
            <p:cNvPr id="5" name="Graphic 4" descr="Egg outline">
              <a:extLst>
                <a:ext uri="{FF2B5EF4-FFF2-40B4-BE49-F238E27FC236}">
                  <a16:creationId xmlns:a16="http://schemas.microsoft.com/office/drawing/2014/main" id="{7C00F50C-9A5D-1564-F759-7F4CFCEEF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44847" y="3343200"/>
              <a:ext cx="1335024" cy="133502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A26A2B-6DD4-8682-A384-3131653979D5}"/>
                </a:ext>
              </a:extLst>
            </p:cNvPr>
            <p:cNvSpPr txBox="1"/>
            <p:nvPr/>
          </p:nvSpPr>
          <p:spPr>
            <a:xfrm>
              <a:off x="10456843" y="3069889"/>
              <a:ext cx="1711032" cy="41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Currency 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90FFC59-BD6A-C767-CC5B-FEF155B5E2B1}"/>
              </a:ext>
            </a:extLst>
          </p:cNvPr>
          <p:cNvGrpSpPr/>
          <p:nvPr/>
        </p:nvGrpSpPr>
        <p:grpSpPr>
          <a:xfrm>
            <a:off x="10917935" y="5140899"/>
            <a:ext cx="1249939" cy="1210609"/>
            <a:chOff x="10456843" y="4675423"/>
            <a:chExt cx="1711032" cy="1628680"/>
          </a:xfrm>
        </p:grpSpPr>
        <p:pic>
          <p:nvPicPr>
            <p:cNvPr id="7" name="Graphic 6" descr="Dairy outline">
              <a:extLst>
                <a:ext uri="{FF2B5EF4-FFF2-40B4-BE49-F238E27FC236}">
                  <a16:creationId xmlns:a16="http://schemas.microsoft.com/office/drawing/2014/main" id="{5835E5FB-CEE0-BFB4-0529-E830D5CB5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44847" y="4969079"/>
              <a:ext cx="1335024" cy="133502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3DF3AD-7E2C-2018-BF39-05A51BD250F1}"/>
                </a:ext>
              </a:extLst>
            </p:cNvPr>
            <p:cNvSpPr txBox="1"/>
            <p:nvPr/>
          </p:nvSpPr>
          <p:spPr>
            <a:xfrm>
              <a:off x="10456843" y="4675423"/>
              <a:ext cx="1711032" cy="414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Analytics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BA8C11D-C6FE-7435-019E-DE3FE904685C}"/>
              </a:ext>
            </a:extLst>
          </p:cNvPr>
          <p:cNvCxnSpPr/>
          <p:nvPr/>
        </p:nvCxnSpPr>
        <p:spPr>
          <a:xfrm>
            <a:off x="8145350" y="1486107"/>
            <a:ext cx="3897245" cy="0"/>
          </a:xfrm>
          <a:prstGeom prst="line">
            <a:avLst/>
          </a:prstGeom>
          <a:ln w="152400">
            <a:solidFill>
              <a:srgbClr val="24100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A778194-E5E8-107D-EDEE-7A6E76D8BA98}"/>
              </a:ext>
            </a:extLst>
          </p:cNvPr>
          <p:cNvCxnSpPr/>
          <p:nvPr/>
        </p:nvCxnSpPr>
        <p:spPr>
          <a:xfrm>
            <a:off x="8145350" y="3093792"/>
            <a:ext cx="3897245" cy="0"/>
          </a:xfrm>
          <a:prstGeom prst="line">
            <a:avLst/>
          </a:prstGeom>
          <a:ln w="152400">
            <a:solidFill>
              <a:srgbClr val="24100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6C55C3-D5AB-4264-FFB4-CDE283BB1FAA}"/>
              </a:ext>
            </a:extLst>
          </p:cNvPr>
          <p:cNvCxnSpPr/>
          <p:nvPr/>
        </p:nvCxnSpPr>
        <p:spPr>
          <a:xfrm>
            <a:off x="8133289" y="4728478"/>
            <a:ext cx="3897245" cy="0"/>
          </a:xfrm>
          <a:prstGeom prst="line">
            <a:avLst/>
          </a:prstGeom>
          <a:ln w="152400">
            <a:solidFill>
              <a:srgbClr val="24100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8F4B8EC-DAC8-42BC-AF45-9BAEE071D553}"/>
              </a:ext>
            </a:extLst>
          </p:cNvPr>
          <p:cNvCxnSpPr/>
          <p:nvPr/>
        </p:nvCxnSpPr>
        <p:spPr>
          <a:xfrm>
            <a:off x="8133289" y="6351508"/>
            <a:ext cx="3897245" cy="0"/>
          </a:xfrm>
          <a:prstGeom prst="line">
            <a:avLst/>
          </a:prstGeom>
          <a:ln w="152400">
            <a:solidFill>
              <a:srgbClr val="24100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5255F36-6440-3972-3C73-88F30F3E9C02}"/>
              </a:ext>
            </a:extLst>
          </p:cNvPr>
          <p:cNvGrpSpPr/>
          <p:nvPr/>
        </p:nvGrpSpPr>
        <p:grpSpPr>
          <a:xfrm>
            <a:off x="8133289" y="271774"/>
            <a:ext cx="1249939" cy="1214333"/>
            <a:chOff x="10456843" y="-207227"/>
            <a:chExt cx="1711032" cy="1633691"/>
          </a:xfrm>
        </p:grpSpPr>
        <p:pic>
          <p:nvPicPr>
            <p:cNvPr id="86" name="Graphic 85" descr="Box outlinqe">
              <a:extLst>
                <a:ext uri="{FF2B5EF4-FFF2-40B4-BE49-F238E27FC236}">
                  <a16:creationId xmlns:a16="http://schemas.microsoft.com/office/drawing/2014/main" id="{7675D9EE-2CEC-7C79-A7DA-66C8AC95F54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44847" y="91440"/>
              <a:ext cx="1335024" cy="1335024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F6E2EB4-6723-15CD-38E0-12FD368EDEA3}"/>
                </a:ext>
              </a:extLst>
            </p:cNvPr>
            <p:cNvSpPr txBox="1"/>
            <p:nvPr/>
          </p:nvSpPr>
          <p:spPr>
            <a:xfrm>
              <a:off x="10456843" y="-207227"/>
              <a:ext cx="1711032" cy="414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Session id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FDBF8CF-ADAC-A231-D907-5242748971CD}"/>
              </a:ext>
            </a:extLst>
          </p:cNvPr>
          <p:cNvGrpSpPr/>
          <p:nvPr/>
        </p:nvGrpSpPr>
        <p:grpSpPr>
          <a:xfrm>
            <a:off x="8133289" y="1933065"/>
            <a:ext cx="1249939" cy="1173738"/>
            <a:chOff x="10456843" y="1473269"/>
            <a:chExt cx="1711032" cy="1579075"/>
          </a:xfrm>
        </p:grpSpPr>
        <p:pic>
          <p:nvPicPr>
            <p:cNvPr id="89" name="Graphic 88" descr="Chocolate outline">
              <a:extLst>
                <a:ext uri="{FF2B5EF4-FFF2-40B4-BE49-F238E27FC236}">
                  <a16:creationId xmlns:a16="http://schemas.microsoft.com/office/drawing/2014/main" id="{D88356AB-1960-A08A-F8C3-1B9DF8879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44847" y="1717320"/>
              <a:ext cx="1335024" cy="1335024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AD2611E-B911-34D2-3885-D2D764DAE32E}"/>
                </a:ext>
              </a:extLst>
            </p:cNvPr>
            <p:cNvSpPr txBox="1"/>
            <p:nvPr/>
          </p:nvSpPr>
          <p:spPr>
            <a:xfrm>
              <a:off x="10456843" y="1473269"/>
              <a:ext cx="1711032" cy="41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Referrer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35BF6DB-9EE4-9F8C-5CAC-75BD437ABC56}"/>
              </a:ext>
            </a:extLst>
          </p:cNvPr>
          <p:cNvGrpSpPr/>
          <p:nvPr/>
        </p:nvGrpSpPr>
        <p:grpSpPr>
          <a:xfrm>
            <a:off x="8133289" y="3311307"/>
            <a:ext cx="1249939" cy="1416189"/>
            <a:chOff x="10456843" y="2772971"/>
            <a:chExt cx="1711032" cy="1905253"/>
          </a:xfrm>
        </p:grpSpPr>
        <p:pic>
          <p:nvPicPr>
            <p:cNvPr id="92" name="Graphic 91" descr="Egg outline">
              <a:extLst>
                <a:ext uri="{FF2B5EF4-FFF2-40B4-BE49-F238E27FC236}">
                  <a16:creationId xmlns:a16="http://schemas.microsoft.com/office/drawing/2014/main" id="{E9C164EE-8655-0D2E-4B60-209C2F425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44847" y="3343200"/>
              <a:ext cx="1335024" cy="1335024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60379E6-8172-2EEE-06E8-3CE834D4C24C}"/>
                </a:ext>
              </a:extLst>
            </p:cNvPr>
            <p:cNvSpPr txBox="1"/>
            <p:nvPr/>
          </p:nvSpPr>
          <p:spPr>
            <a:xfrm>
              <a:off x="10456843" y="2772971"/>
              <a:ext cx="1711032" cy="703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Session Recording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6E21AAA-B537-D77D-D229-C66BD66882CF}"/>
              </a:ext>
            </a:extLst>
          </p:cNvPr>
          <p:cNvGrpSpPr/>
          <p:nvPr/>
        </p:nvGrpSpPr>
        <p:grpSpPr>
          <a:xfrm>
            <a:off x="8133289" y="4917032"/>
            <a:ext cx="1249939" cy="1434477"/>
            <a:chOff x="10456843" y="4374245"/>
            <a:chExt cx="1711032" cy="1929858"/>
          </a:xfrm>
        </p:grpSpPr>
        <p:pic>
          <p:nvPicPr>
            <p:cNvPr id="95" name="Graphic 94" descr="Dairy outline">
              <a:extLst>
                <a:ext uri="{FF2B5EF4-FFF2-40B4-BE49-F238E27FC236}">
                  <a16:creationId xmlns:a16="http://schemas.microsoft.com/office/drawing/2014/main" id="{178253FB-D0A6-0D20-3A34-31FE625EA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44847" y="4969079"/>
              <a:ext cx="1335024" cy="1335024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901E737-F66F-818D-9114-CE846B763DED}"/>
                </a:ext>
              </a:extLst>
            </p:cNvPr>
            <p:cNvSpPr txBox="1"/>
            <p:nvPr/>
          </p:nvSpPr>
          <p:spPr>
            <a:xfrm>
              <a:off x="10456843" y="4374245"/>
              <a:ext cx="1711032" cy="703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Behavioral Analysis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E606305-38F4-7BBA-370D-EBEA50884A1C}"/>
              </a:ext>
            </a:extLst>
          </p:cNvPr>
          <p:cNvGrpSpPr/>
          <p:nvPr/>
        </p:nvGrpSpPr>
        <p:grpSpPr>
          <a:xfrm>
            <a:off x="8969313" y="271774"/>
            <a:ext cx="1249939" cy="1214333"/>
            <a:chOff x="10456843" y="-207227"/>
            <a:chExt cx="1711032" cy="1633691"/>
          </a:xfrm>
        </p:grpSpPr>
        <p:pic>
          <p:nvPicPr>
            <p:cNvPr id="122" name="Graphic 121" descr="Box outlinqe">
              <a:extLst>
                <a:ext uri="{FF2B5EF4-FFF2-40B4-BE49-F238E27FC236}">
                  <a16:creationId xmlns:a16="http://schemas.microsoft.com/office/drawing/2014/main" id="{3C8203B2-F9C2-EC39-DB1C-6FE44A5CCC2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44847" y="91440"/>
              <a:ext cx="1335024" cy="1335024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9B098A0-56E5-46E1-B59F-424B0AB23036}"/>
                </a:ext>
              </a:extLst>
            </p:cNvPr>
            <p:cNvSpPr txBox="1"/>
            <p:nvPr/>
          </p:nvSpPr>
          <p:spPr>
            <a:xfrm>
              <a:off x="10456843" y="-207227"/>
              <a:ext cx="1711032" cy="414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Theme 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18CE8DA-B843-71AD-252F-AA72FC3CE3A0}"/>
              </a:ext>
            </a:extLst>
          </p:cNvPr>
          <p:cNvGrpSpPr/>
          <p:nvPr/>
        </p:nvGrpSpPr>
        <p:grpSpPr>
          <a:xfrm>
            <a:off x="8969313" y="1933065"/>
            <a:ext cx="1249939" cy="1173738"/>
            <a:chOff x="10456843" y="1473269"/>
            <a:chExt cx="1711032" cy="1579075"/>
          </a:xfrm>
        </p:grpSpPr>
        <p:pic>
          <p:nvPicPr>
            <p:cNvPr id="125" name="Graphic 124" descr="Chocolate outline">
              <a:extLst>
                <a:ext uri="{FF2B5EF4-FFF2-40B4-BE49-F238E27FC236}">
                  <a16:creationId xmlns:a16="http://schemas.microsoft.com/office/drawing/2014/main" id="{9439DAD7-6D20-2AE3-8DDE-3545374DA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44847" y="1717320"/>
              <a:ext cx="1335024" cy="1335024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A3C8E98-A008-ED33-5169-A6DD78006D98}"/>
                </a:ext>
              </a:extLst>
            </p:cNvPr>
            <p:cNvSpPr txBox="1"/>
            <p:nvPr/>
          </p:nvSpPr>
          <p:spPr>
            <a:xfrm>
              <a:off x="10456843" y="1473269"/>
              <a:ext cx="1711032" cy="41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Social Media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E96B507-5D80-5386-A2E9-D1E81BBE3610}"/>
              </a:ext>
            </a:extLst>
          </p:cNvPr>
          <p:cNvGrpSpPr/>
          <p:nvPr/>
        </p:nvGrpSpPr>
        <p:grpSpPr>
          <a:xfrm>
            <a:off x="8969313" y="3332746"/>
            <a:ext cx="1249939" cy="1394747"/>
            <a:chOff x="10456843" y="2801817"/>
            <a:chExt cx="1711032" cy="1876407"/>
          </a:xfrm>
        </p:grpSpPr>
        <p:pic>
          <p:nvPicPr>
            <p:cNvPr id="128" name="Graphic 127" descr="Egg outline">
              <a:extLst>
                <a:ext uri="{FF2B5EF4-FFF2-40B4-BE49-F238E27FC236}">
                  <a16:creationId xmlns:a16="http://schemas.microsoft.com/office/drawing/2014/main" id="{7B0A483F-C4D9-C3C6-4086-321B57EEB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44847" y="3343200"/>
              <a:ext cx="1335024" cy="1335024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06EF9BA-E065-7716-7B2B-2051545C97F7}"/>
                </a:ext>
              </a:extLst>
            </p:cNvPr>
            <p:cNvSpPr txBox="1"/>
            <p:nvPr/>
          </p:nvSpPr>
          <p:spPr>
            <a:xfrm>
              <a:off x="10456843" y="2801817"/>
              <a:ext cx="1711032" cy="703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Affiliate Tracking 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8B537AB-F668-F66D-38B2-5BA31F4EB3C7}"/>
              </a:ext>
            </a:extLst>
          </p:cNvPr>
          <p:cNvGrpSpPr/>
          <p:nvPr/>
        </p:nvGrpSpPr>
        <p:grpSpPr>
          <a:xfrm>
            <a:off x="8969313" y="5140899"/>
            <a:ext cx="1249939" cy="1210609"/>
            <a:chOff x="10456843" y="4675423"/>
            <a:chExt cx="1711032" cy="1628680"/>
          </a:xfrm>
        </p:grpSpPr>
        <p:pic>
          <p:nvPicPr>
            <p:cNvPr id="131" name="Graphic 130" descr="Dairy outline">
              <a:extLst>
                <a:ext uri="{FF2B5EF4-FFF2-40B4-BE49-F238E27FC236}">
                  <a16:creationId xmlns:a16="http://schemas.microsoft.com/office/drawing/2014/main" id="{7EBC8D97-E6E2-6855-0236-4D7DE3F31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44847" y="4969079"/>
              <a:ext cx="1335024" cy="1335024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674EF63-B54B-00FF-3CD9-78C0E1C45C0A}"/>
                </a:ext>
              </a:extLst>
            </p:cNvPr>
            <p:cNvSpPr txBox="1"/>
            <p:nvPr/>
          </p:nvSpPr>
          <p:spPr>
            <a:xfrm>
              <a:off x="10456843" y="4675423"/>
              <a:ext cx="1711032" cy="414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Time Zone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9D10099-E33E-8AB9-DFE1-0924CEFB3C26}"/>
              </a:ext>
            </a:extLst>
          </p:cNvPr>
          <p:cNvGrpSpPr/>
          <p:nvPr/>
        </p:nvGrpSpPr>
        <p:grpSpPr>
          <a:xfrm>
            <a:off x="9870528" y="271774"/>
            <a:ext cx="1249939" cy="1214333"/>
            <a:chOff x="10456843" y="-207227"/>
            <a:chExt cx="1711032" cy="1633691"/>
          </a:xfrm>
        </p:grpSpPr>
        <p:pic>
          <p:nvPicPr>
            <p:cNvPr id="134" name="Graphic 133" descr="Box outlinqe">
              <a:extLst>
                <a:ext uri="{FF2B5EF4-FFF2-40B4-BE49-F238E27FC236}">
                  <a16:creationId xmlns:a16="http://schemas.microsoft.com/office/drawing/2014/main" id="{F7AFE93E-9EBF-D437-33AE-78DA824FC6E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44847" y="91440"/>
              <a:ext cx="1335024" cy="1335024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CC7389A-A48F-31F2-E721-FDC1504CA5AF}"/>
                </a:ext>
              </a:extLst>
            </p:cNvPr>
            <p:cNvSpPr txBox="1"/>
            <p:nvPr/>
          </p:nvSpPr>
          <p:spPr>
            <a:xfrm>
              <a:off x="10456843" y="-207227"/>
              <a:ext cx="1711032" cy="414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Visitor Count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C106095-BD10-A47A-2164-72EA636D60F5}"/>
              </a:ext>
            </a:extLst>
          </p:cNvPr>
          <p:cNvGrpSpPr/>
          <p:nvPr/>
        </p:nvGrpSpPr>
        <p:grpSpPr>
          <a:xfrm>
            <a:off x="9870528" y="1933065"/>
            <a:ext cx="1249939" cy="1173738"/>
            <a:chOff x="10456843" y="1473269"/>
            <a:chExt cx="1711032" cy="1579075"/>
          </a:xfrm>
        </p:grpSpPr>
        <p:pic>
          <p:nvPicPr>
            <p:cNvPr id="137" name="Graphic 136" descr="Chocolate outline">
              <a:extLst>
                <a:ext uri="{FF2B5EF4-FFF2-40B4-BE49-F238E27FC236}">
                  <a16:creationId xmlns:a16="http://schemas.microsoft.com/office/drawing/2014/main" id="{B0102ADD-7A08-9B44-5260-C03E159CB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44847" y="1717320"/>
              <a:ext cx="1335024" cy="1335024"/>
            </a:xfrm>
            <a:prstGeom prst="rect">
              <a:avLst/>
            </a:prstGeom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7DDCEB-05AF-5C93-0C3E-28884EB99D68}"/>
                </a:ext>
              </a:extLst>
            </p:cNvPr>
            <p:cNvSpPr txBox="1"/>
            <p:nvPr/>
          </p:nvSpPr>
          <p:spPr>
            <a:xfrm>
              <a:off x="10456843" y="1473269"/>
              <a:ext cx="1711032" cy="41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Cart id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75BB706-57E1-EACE-44EB-449E2126B0C1}"/>
              </a:ext>
            </a:extLst>
          </p:cNvPr>
          <p:cNvGrpSpPr/>
          <p:nvPr/>
        </p:nvGrpSpPr>
        <p:grpSpPr>
          <a:xfrm>
            <a:off x="9870528" y="3532006"/>
            <a:ext cx="1249939" cy="1195486"/>
            <a:chOff x="10456843" y="3069890"/>
            <a:chExt cx="1711032" cy="1608334"/>
          </a:xfrm>
        </p:grpSpPr>
        <p:pic>
          <p:nvPicPr>
            <p:cNvPr id="140" name="Graphic 139" descr="Egg outline">
              <a:extLst>
                <a:ext uri="{FF2B5EF4-FFF2-40B4-BE49-F238E27FC236}">
                  <a16:creationId xmlns:a16="http://schemas.microsoft.com/office/drawing/2014/main" id="{BA37F60B-270A-7B4F-B0BF-584D7DD3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44847" y="3343200"/>
              <a:ext cx="1335024" cy="1335024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90F8A97-1D14-1A1A-96D4-0189C00926A7}"/>
                </a:ext>
              </a:extLst>
            </p:cNvPr>
            <p:cNvSpPr txBox="1"/>
            <p:nvPr/>
          </p:nvSpPr>
          <p:spPr>
            <a:xfrm>
              <a:off x="10456843" y="3069890"/>
              <a:ext cx="1711032" cy="41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Consents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2A39318-0D93-DF30-8F70-77A09CB5902A}"/>
              </a:ext>
            </a:extLst>
          </p:cNvPr>
          <p:cNvGrpSpPr/>
          <p:nvPr/>
        </p:nvGrpSpPr>
        <p:grpSpPr>
          <a:xfrm>
            <a:off x="9870528" y="5140899"/>
            <a:ext cx="1249939" cy="1210609"/>
            <a:chOff x="10456843" y="4675423"/>
            <a:chExt cx="1711032" cy="1628680"/>
          </a:xfrm>
        </p:grpSpPr>
        <p:pic>
          <p:nvPicPr>
            <p:cNvPr id="143" name="Graphic 142" descr="Dairy outline">
              <a:extLst>
                <a:ext uri="{FF2B5EF4-FFF2-40B4-BE49-F238E27FC236}">
                  <a16:creationId xmlns:a16="http://schemas.microsoft.com/office/drawing/2014/main" id="{936F590C-C743-0672-5011-A4055648B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44847" y="4969079"/>
              <a:ext cx="1335024" cy="1335024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03DDE0D-0CDC-4824-0D1D-8DCA45497A94}"/>
                </a:ext>
              </a:extLst>
            </p:cNvPr>
            <p:cNvSpPr txBox="1"/>
            <p:nvPr/>
          </p:nvSpPr>
          <p:spPr>
            <a:xfrm>
              <a:off x="10456843" y="4675423"/>
              <a:ext cx="1711032" cy="414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Language</a:t>
              </a:r>
              <a:endParaRPr lang="cs-CZ" sz="14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pic>
        <p:nvPicPr>
          <p:cNvPr id="146" name="Graphic 145" descr="Alterations &amp; Tailoring with solid fill">
            <a:extLst>
              <a:ext uri="{FF2B5EF4-FFF2-40B4-BE49-F238E27FC236}">
                <a16:creationId xmlns:a16="http://schemas.microsoft.com/office/drawing/2014/main" id="{AE151605-F9F7-26D5-F1F2-52C1861D48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62756" y="3476609"/>
            <a:ext cx="1771664" cy="1771664"/>
          </a:xfrm>
          <a:prstGeom prst="rect">
            <a:avLst/>
          </a:prstGeom>
        </p:spPr>
      </p:pic>
      <p:pic>
        <p:nvPicPr>
          <p:cNvPr id="148" name="Graphic 147" descr="Checkmark with solid fill">
            <a:extLst>
              <a:ext uri="{FF2B5EF4-FFF2-40B4-BE49-F238E27FC236}">
                <a16:creationId xmlns:a16="http://schemas.microsoft.com/office/drawing/2014/main" id="{345A34ED-F7E5-FC38-DD3F-AD8DB484AB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3140" y="989941"/>
            <a:ext cx="914400" cy="91440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31EBD786-6E09-4E17-394D-773B32C3144C}"/>
              </a:ext>
            </a:extLst>
          </p:cNvPr>
          <p:cNvSpPr txBox="1"/>
          <p:nvPr/>
        </p:nvSpPr>
        <p:spPr>
          <a:xfrm>
            <a:off x="2580811" y="4996826"/>
            <a:ext cx="3887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Preferences </a:t>
            </a:r>
            <a:endParaRPr lang="cs-CZ" sz="4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17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1481 L -0.00052 0.01481 C -0.01797 0.01597 -0.03555 0.01273 -0.0526 0.01875 C -0.09727 0.03449 -0.15755 0.07199 -0.20339 0.09907 C -0.27461 0.19097 -0.29596 0.20162 -0.34492 0.31412 C -0.36094 0.35046 -0.37878 0.38634 -0.38789 0.42963 C -0.39037 0.4419 -0.39167 0.45532 -0.39544 0.46643 C -0.4 0.47986 -0.40938 0.48356 -0.41615 0.49097 C -0.41914 0.49421 -0.42175 0.49838 -0.42461 0.50185 C -0.42982 0.5081 -0.43438 0.51458 -0.43984 0.51944 C -0.44063 0.52014 -0.44141 0.52037 -0.44219 0.52083 C -0.44531 0.52315 -0.4513 0.52778 -0.4513 0.52778 " pathEditMode="relative" ptsTypes="AAAAAAAAAAAA">
                                      <p:cBhvr>
                                        <p:cTn id="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2315 L -0.00065 0.02315 C -0.00534 0.02384 -0.0099 0.02523 -0.01446 0.0257 C -0.04532 0.02963 -0.0763 0.03148 -0.10703 0.03658 C -0.13724 0.0419 -0.16719 0.0507 -0.1974 0.05695 L -0.27318 0.07199 C -0.28151 0.07107 -0.28998 0.0706 -0.29831 0.06921 C -0.29935 0.06921 -0.30039 0.06806 -0.30143 0.06783 C -0.30938 0.06644 -0.31719 0.06528 -0.32513 0.06389 C -0.33308 0.06482 -0.34115 0.06296 -0.34883 0.06667 C -0.37005 0.07616 -0.38112 0.09005 -0.39779 0.11158 C -0.40417 0.11945 -0.41641 0.13426 -0.42162 0.14815 C -0.42383 0.15417 -0.425 0.16111 -0.42696 0.16736 C -0.42943 0.17546 -0.43216 0.18357 -0.43451 0.19167 C -0.43594 0.19653 -0.43672 0.20208 -0.43841 0.20671 C -0.44076 0.2132 -0.44414 0.21829 -0.44675 0.22431 C -0.45378 0.24097 -0.45586 0.24745 -0.46367 0.26111 C -0.46537 0.26412 -0.46732 0.26644 -0.46901 0.26921 C -0.4711 0.27292 -0.47292 0.27685 -0.47513 0.28009 C -0.47696 0.28287 -0.47878 0.28542 -0.48047 0.28843 C -0.48229 0.29144 -0.48373 0.29537 -0.48581 0.29792 C -0.49167 0.30486 -0.50274 0.30278 -0.50808 0.30324 C -0.51602 0.30486 -0.51758 0.30671 -0.52643 0.29931 C -0.52787 0.29792 -0.53125 0.2919 -0.53321 0.28843 " pathEditMode="relative" ptsTypes="AAAAAAAAAAAAAAAAAAAAAAAA">
                                      <p:cBhvr>
                                        <p:cTn id="9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231 L -0.00143 -0.00231 C -0.01862 0.01042 -0.03477 0.02801 -0.05274 0.03588 C -0.08972 0.05186 -0.14961 0.04607 -0.18594 0.04537 C -0.22761 0.05672 -0.25157 0.06528 -0.29232 0.06991 C -0.30495 0.0713 -0.31784 0.07084 -0.3306 0.0713 L -0.36341 0.06852 C -0.38854 0.05718 -0.39284 0.04352 -0.4086 0.01551 C -0.41146 0.00417 -0.41393 -0.00764 -0.41706 -0.01852 C -0.41823 -0.02291 -0.41888 -0.03148 -0.42162 -0.03078 C -0.42578 -0.03009 -0.42826 -0.02176 -0.43073 -0.01597 C -0.44297 0.01227 -0.44232 0.01736 -0.44844 0.04954 C -0.44935 0.09908 -0.4474 0.09746 -0.45143 0.0713 C -0.45183 0.06852 -0.45209 0.06551 -0.453 0.0632 C -0.45534 0.05648 -0.45599 0.05672 -0.45912 0.05486 C -0.46159 0.05648 -0.46133 0.05486 -0.46133 0.05764 " pathEditMode="relative" ptsTypes="AAAAAAAAAAAAAAAA">
                                      <p:cBhvr>
                                        <p:cTn id="12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1667 L 0.00221 0.01667 C -0.00912 0.0088 -0.02083 0.00347 -0.03151 -0.00648 C -0.03997 -0.01435 -0.04583 -0.0294 -0.05456 -0.03657 C -0.09401 -0.06875 -0.10794 -0.05787 -0.13867 -0.10046 C -0.14935 -0.11528 -0.15872 -0.1331 -0.16784 -0.15092 C -0.18724 -0.18889 -0.18698 -0.2118 -0.21445 -0.22569 C -0.22357 -0.23032 -0.23333 -0.22847 -0.24284 -0.22963 C -0.253 -0.22847 -0.26328 -0.22801 -0.27344 -0.22569 C -0.29024 -0.22153 -0.29401 -0.21597 -0.30938 -0.20787 C -0.34037 -0.19167 -0.31615 -0.20671 -0.33542 -0.19444 C -0.33568 -0.19305 -0.33646 -0.19167 -0.3362 -0.19028 C -0.33581 -0.18842 -0.33477 -0.1875 -0.33386 -0.18611 C -0.3207 -0.16504 -0.32096 -0.17616 -0.32096 -0.16435 " pathEditMode="relative" ptsTypes="AAAAAAAAAAAAAA">
                                      <p:cBhvr>
                                        <p:cTn id="15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-0.28516 -0.4835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58" y="-2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941057-872F-F76B-4458-D68B6BA4B56C}"/>
              </a:ext>
            </a:extLst>
          </p:cNvPr>
          <p:cNvSpPr/>
          <p:nvPr/>
        </p:nvSpPr>
        <p:spPr>
          <a:xfrm>
            <a:off x="1373337" y="237743"/>
            <a:ext cx="9601200" cy="55419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5" name="Graphic 4" descr="Keyboard with solid fill">
            <a:extLst>
              <a:ext uri="{FF2B5EF4-FFF2-40B4-BE49-F238E27FC236}">
                <a16:creationId xmlns:a16="http://schemas.microsoft.com/office/drawing/2014/main" id="{15DAEA6C-7F40-80B1-44B1-181F40518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4548" y="1805610"/>
            <a:ext cx="1524000" cy="1524000"/>
          </a:xfrm>
          <a:prstGeom prst="rect">
            <a:avLst/>
          </a:prstGeom>
        </p:spPr>
      </p:pic>
      <p:pic>
        <p:nvPicPr>
          <p:cNvPr id="7" name="Graphic 6" descr="Monitor with solid fill">
            <a:extLst>
              <a:ext uri="{FF2B5EF4-FFF2-40B4-BE49-F238E27FC236}">
                <a16:creationId xmlns:a16="http://schemas.microsoft.com/office/drawing/2014/main" id="{E4216868-3C1E-9636-61F7-CD7F7784B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4000" y="771939"/>
            <a:ext cx="1524000" cy="1524000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B67690FF-9D6B-6BA6-B763-D391B01ACD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349" y="5137280"/>
            <a:ext cx="1861694" cy="1861694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152089B4-2018-D7EE-BEA2-01680AE090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4000" y="1298773"/>
            <a:ext cx="2537673" cy="2537673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0267F963-9682-7D74-8567-24F6AACC8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08332" y="5137280"/>
            <a:ext cx="1861694" cy="186169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5283A9-5613-53B1-6E2A-50422F25E73A}"/>
              </a:ext>
            </a:extLst>
          </p:cNvPr>
          <p:cNvSpPr/>
          <p:nvPr/>
        </p:nvSpPr>
        <p:spPr>
          <a:xfrm>
            <a:off x="1371600" y="237744"/>
            <a:ext cx="9601200" cy="55419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273541"/>
              </a:gs>
              <a:gs pos="50000">
                <a:srgbClr val="7E97AE"/>
              </a:gs>
              <a:gs pos="100000">
                <a:srgbClr val="27354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0F6688-FC0C-09F8-06A6-038664D4A7C4}"/>
              </a:ext>
            </a:extLst>
          </p:cNvPr>
          <p:cNvGrpSpPr/>
          <p:nvPr/>
        </p:nvGrpSpPr>
        <p:grpSpPr>
          <a:xfrm rot="18049859">
            <a:off x="-3103382" y="884572"/>
            <a:ext cx="11414342" cy="9631861"/>
            <a:chOff x="-3622602" y="1970423"/>
            <a:chExt cx="11414342" cy="9631861"/>
          </a:xfrm>
        </p:grpSpPr>
        <p:sp>
          <p:nvSpPr>
            <p:cNvPr id="14" name="Flowchart: Manual Operation 13">
              <a:extLst>
                <a:ext uri="{FF2B5EF4-FFF2-40B4-BE49-F238E27FC236}">
                  <a16:creationId xmlns:a16="http://schemas.microsoft.com/office/drawing/2014/main" id="{0D1A5DB7-D3B9-241D-7CBD-68F8933C0F34}"/>
                </a:ext>
              </a:extLst>
            </p:cNvPr>
            <p:cNvSpPr/>
            <p:nvPr/>
          </p:nvSpPr>
          <p:spPr>
            <a:xfrm rot="3138930">
              <a:off x="3160971" y="256807"/>
              <a:ext cx="2917154" cy="6344385"/>
            </a:xfrm>
            <a:prstGeom prst="flowChartManualOperation">
              <a:avLst/>
            </a:prstGeom>
            <a:solidFill>
              <a:srgbClr val="FF2F2F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" name="Flowchart: Manual Operation 14">
              <a:extLst>
                <a:ext uri="{FF2B5EF4-FFF2-40B4-BE49-F238E27FC236}">
                  <a16:creationId xmlns:a16="http://schemas.microsoft.com/office/drawing/2014/main" id="{2952E4C9-9023-25B7-4326-DA79761F1302}"/>
                </a:ext>
              </a:extLst>
            </p:cNvPr>
            <p:cNvSpPr/>
            <p:nvPr/>
          </p:nvSpPr>
          <p:spPr>
            <a:xfrm rot="13761773">
              <a:off x="-4979067" y="10041595"/>
              <a:ext cx="2917154" cy="204224"/>
            </a:xfrm>
            <a:prstGeom prst="flowChartManualOperation">
              <a:avLst/>
            </a:prstGeom>
            <a:solidFill>
              <a:srgbClr val="FF2F2F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7C11F1-7A37-1733-361F-FAADAAD484C1}"/>
              </a:ext>
            </a:extLst>
          </p:cNvPr>
          <p:cNvGrpSpPr/>
          <p:nvPr/>
        </p:nvGrpSpPr>
        <p:grpSpPr>
          <a:xfrm rot="18970533">
            <a:off x="6484829" y="1090043"/>
            <a:ext cx="11414342" cy="9631861"/>
            <a:chOff x="-3622602" y="1970423"/>
            <a:chExt cx="11414342" cy="9631861"/>
          </a:xfrm>
        </p:grpSpPr>
        <p:sp>
          <p:nvSpPr>
            <p:cNvPr id="18" name="Flowchart: Manual Operation 17">
              <a:extLst>
                <a:ext uri="{FF2B5EF4-FFF2-40B4-BE49-F238E27FC236}">
                  <a16:creationId xmlns:a16="http://schemas.microsoft.com/office/drawing/2014/main" id="{9CCBC257-8676-8885-2A9D-46BF4785A1AD}"/>
                </a:ext>
              </a:extLst>
            </p:cNvPr>
            <p:cNvSpPr/>
            <p:nvPr/>
          </p:nvSpPr>
          <p:spPr>
            <a:xfrm rot="3138930">
              <a:off x="3160971" y="256807"/>
              <a:ext cx="2917154" cy="6344385"/>
            </a:xfrm>
            <a:prstGeom prst="flowChartManualOperation">
              <a:avLst/>
            </a:prstGeom>
            <a:solidFill>
              <a:srgbClr val="FF2F2F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" name="Flowchart: Manual Operation 18">
              <a:extLst>
                <a:ext uri="{FF2B5EF4-FFF2-40B4-BE49-F238E27FC236}">
                  <a16:creationId xmlns:a16="http://schemas.microsoft.com/office/drawing/2014/main" id="{94254FCB-5B8E-1ACE-6594-81E28E5D932F}"/>
                </a:ext>
              </a:extLst>
            </p:cNvPr>
            <p:cNvSpPr/>
            <p:nvPr/>
          </p:nvSpPr>
          <p:spPr>
            <a:xfrm rot="13761773">
              <a:off x="-4979067" y="10041595"/>
              <a:ext cx="2917154" cy="204224"/>
            </a:xfrm>
            <a:prstGeom prst="flowChartManualOperation">
              <a:avLst/>
            </a:prstGeom>
            <a:solidFill>
              <a:srgbClr val="FF2F2F">
                <a:alpha val="1686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E112D02-59FB-29D6-175D-8E93CC724836}"/>
              </a:ext>
            </a:extLst>
          </p:cNvPr>
          <p:cNvSpPr/>
          <p:nvPr/>
        </p:nvSpPr>
        <p:spPr>
          <a:xfrm>
            <a:off x="4523914" y="4632455"/>
            <a:ext cx="3821960" cy="10096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Fill password</a:t>
            </a:r>
            <a:endParaRPr lang="cs-CZ" sz="3600" dirty="0"/>
          </a:p>
        </p:txBody>
      </p:sp>
    </p:spTree>
    <p:extLst>
      <p:ext uri="{BB962C8B-B14F-4D97-AF65-F5344CB8AC3E}">
        <p14:creationId xmlns:p14="http://schemas.microsoft.com/office/powerpoint/2010/main" val="379046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10000" decel="1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accel="10000" decel="1000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4200000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phic 42" descr="Fingerprint with solid fill">
            <a:extLst>
              <a:ext uri="{FF2B5EF4-FFF2-40B4-BE49-F238E27FC236}">
                <a16:creationId xmlns:a16="http://schemas.microsoft.com/office/drawing/2014/main" id="{94564CC8-E5B4-EBF5-8F1E-14D64C8B3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36" y="2696198"/>
            <a:ext cx="1685544" cy="168554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BC68DD3-A462-E83A-058E-681621D61B99}"/>
              </a:ext>
            </a:extLst>
          </p:cNvPr>
          <p:cNvSpPr txBox="1"/>
          <p:nvPr/>
        </p:nvSpPr>
        <p:spPr>
          <a:xfrm>
            <a:off x="97536" y="4272567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Nicole</a:t>
            </a:r>
            <a:endParaRPr lang="cs-CZ" sz="1200" dirty="0">
              <a:solidFill>
                <a:schemeClr val="bg1"/>
              </a:solidFill>
            </a:endParaRPr>
          </a:p>
        </p:txBody>
      </p:sp>
      <p:pic>
        <p:nvPicPr>
          <p:cNvPr id="46" name="Graphic 45" descr="Fingerprint with solid fill">
            <a:extLst>
              <a:ext uri="{FF2B5EF4-FFF2-40B4-BE49-F238E27FC236}">
                <a16:creationId xmlns:a16="http://schemas.microsoft.com/office/drawing/2014/main" id="{B8D59EC1-589E-45E9-DA53-E8D9DE3E1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9813" y="2696198"/>
            <a:ext cx="1685544" cy="168554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369BA18-E980-1355-5F8E-5E21C3B12F71}"/>
              </a:ext>
            </a:extLst>
          </p:cNvPr>
          <p:cNvSpPr txBox="1"/>
          <p:nvPr/>
        </p:nvSpPr>
        <p:spPr>
          <a:xfrm>
            <a:off x="2159813" y="4272567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Oliver</a:t>
            </a:r>
            <a:endParaRPr lang="cs-CZ" sz="1200" dirty="0">
              <a:solidFill>
                <a:schemeClr val="bg1"/>
              </a:solidFill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6B4F5E8-AC7F-3F24-CAB6-90B995CD3ABA}"/>
              </a:ext>
            </a:extLst>
          </p:cNvPr>
          <p:cNvSpPr/>
          <p:nvPr/>
        </p:nvSpPr>
        <p:spPr>
          <a:xfrm>
            <a:off x="5082358" y="3556448"/>
            <a:ext cx="315608" cy="549988"/>
          </a:xfrm>
          <a:custGeom>
            <a:avLst/>
            <a:gdLst>
              <a:gd name="connsiteX0" fmla="*/ 280985 w 315608"/>
              <a:gd name="connsiteY0" fmla="*/ 549988 h 549988"/>
              <a:gd name="connsiteX1" fmla="*/ 256405 w 315608"/>
              <a:gd name="connsiteY1" fmla="*/ 539980 h 549988"/>
              <a:gd name="connsiteX2" fmla="*/ 75033 w 315608"/>
              <a:gd name="connsiteY2" fmla="*/ 316119 h 549988"/>
              <a:gd name="connsiteX3" fmla="*/ 61 w 315608"/>
              <a:gd name="connsiteY3" fmla="*/ 32912 h 549988"/>
              <a:gd name="connsiteX4" fmla="*/ 37312 w 315608"/>
              <a:gd name="connsiteY4" fmla="*/ 71 h 549988"/>
              <a:gd name="connsiteX5" fmla="*/ 37459 w 315608"/>
              <a:gd name="connsiteY5" fmla="*/ 79 h 549988"/>
              <a:gd name="connsiteX6" fmla="*/ 70301 w 315608"/>
              <a:gd name="connsiteY6" fmla="*/ 37330 h 549988"/>
              <a:gd name="connsiteX7" fmla="*/ 70292 w 315608"/>
              <a:gd name="connsiteY7" fmla="*/ 37477 h 549988"/>
              <a:gd name="connsiteX8" fmla="*/ 135783 w 315608"/>
              <a:gd name="connsiteY8" fmla="*/ 281003 h 549988"/>
              <a:gd name="connsiteX9" fmla="*/ 305040 w 315608"/>
              <a:gd name="connsiteY9" fmla="*/ 489765 h 549988"/>
              <a:gd name="connsiteX10" fmla="*/ 305603 w 315608"/>
              <a:gd name="connsiteY10" fmla="*/ 539422 h 549988"/>
              <a:gd name="connsiteX11" fmla="*/ 280985 w 315608"/>
              <a:gd name="connsiteY11" fmla="*/ 549988 h 54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5608" h="549988">
                <a:moveTo>
                  <a:pt x="280985" y="549988"/>
                </a:moveTo>
                <a:cubicBezTo>
                  <a:pt x="271797" y="549997"/>
                  <a:pt x="262973" y="546403"/>
                  <a:pt x="256405" y="539980"/>
                </a:cubicBezTo>
                <a:cubicBezTo>
                  <a:pt x="186544" y="473496"/>
                  <a:pt x="125582" y="398251"/>
                  <a:pt x="75033" y="316119"/>
                </a:cubicBezTo>
                <a:cubicBezTo>
                  <a:pt x="24504" y="230395"/>
                  <a:pt x="-1436" y="132409"/>
                  <a:pt x="61" y="32912"/>
                </a:cubicBezTo>
                <a:cubicBezTo>
                  <a:pt x="1278" y="13557"/>
                  <a:pt x="17956" y="-1148"/>
                  <a:pt x="37312" y="71"/>
                </a:cubicBezTo>
                <a:cubicBezTo>
                  <a:pt x="37361" y="72"/>
                  <a:pt x="37410" y="76"/>
                  <a:pt x="37459" y="79"/>
                </a:cubicBezTo>
                <a:cubicBezTo>
                  <a:pt x="56815" y="1296"/>
                  <a:pt x="71520" y="17974"/>
                  <a:pt x="70301" y="37330"/>
                </a:cubicBezTo>
                <a:cubicBezTo>
                  <a:pt x="70299" y="37379"/>
                  <a:pt x="70296" y="37428"/>
                  <a:pt x="70292" y="37477"/>
                </a:cubicBezTo>
                <a:cubicBezTo>
                  <a:pt x="69961" y="123047"/>
                  <a:pt x="92575" y="207141"/>
                  <a:pt x="135783" y="281003"/>
                </a:cubicBezTo>
                <a:cubicBezTo>
                  <a:pt x="182960" y="357601"/>
                  <a:pt x="239851" y="427770"/>
                  <a:pt x="305040" y="489765"/>
                </a:cubicBezTo>
                <a:cubicBezTo>
                  <a:pt x="318908" y="503321"/>
                  <a:pt x="319161" y="525555"/>
                  <a:pt x="305603" y="539422"/>
                </a:cubicBezTo>
                <a:cubicBezTo>
                  <a:pt x="299116" y="546059"/>
                  <a:pt x="290265" y="549858"/>
                  <a:pt x="280985" y="549988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31C68332-9B68-229C-39AA-BEF68EE68F98}"/>
              </a:ext>
            </a:extLst>
          </p:cNvPr>
          <p:cNvSpPr/>
          <p:nvPr/>
        </p:nvSpPr>
        <p:spPr>
          <a:xfrm>
            <a:off x="4959299" y="3433243"/>
            <a:ext cx="509585" cy="757294"/>
          </a:xfrm>
          <a:custGeom>
            <a:avLst/>
            <a:gdLst>
              <a:gd name="connsiteX0" fmla="*/ 313622 w 509585"/>
              <a:gd name="connsiteY0" fmla="*/ 757295 h 757294"/>
              <a:gd name="connsiteX1" fmla="*/ 288866 w 509585"/>
              <a:gd name="connsiteY1" fmla="*/ 747111 h 757294"/>
              <a:gd name="connsiteX2" fmla="*/ 91692 w 509585"/>
              <a:gd name="connsiteY2" fmla="*/ 501303 h 757294"/>
              <a:gd name="connsiteX3" fmla="*/ 216 w 509585"/>
              <a:gd name="connsiteY3" fmla="*/ 147865 h 757294"/>
              <a:gd name="connsiteX4" fmla="*/ 168070 w 509585"/>
              <a:gd name="connsiteY4" fmla="*/ 333 h 757294"/>
              <a:gd name="connsiteX5" fmla="*/ 168771 w 509585"/>
              <a:gd name="connsiteY5" fmla="*/ 380 h 757294"/>
              <a:gd name="connsiteX6" fmla="*/ 316256 w 509585"/>
              <a:gd name="connsiteY6" fmla="*/ 167530 h 757294"/>
              <a:gd name="connsiteX7" fmla="*/ 365417 w 509585"/>
              <a:gd name="connsiteY7" fmla="*/ 343107 h 757294"/>
              <a:gd name="connsiteX8" fmla="*/ 499383 w 509585"/>
              <a:gd name="connsiteY8" fmla="*/ 510959 h 757294"/>
              <a:gd name="connsiteX9" fmla="*/ 499207 w 509585"/>
              <a:gd name="connsiteY9" fmla="*/ 560648 h 757294"/>
              <a:gd name="connsiteX10" fmla="*/ 449519 w 509585"/>
              <a:gd name="connsiteY10" fmla="*/ 560472 h 757294"/>
              <a:gd name="connsiteX11" fmla="*/ 304668 w 509585"/>
              <a:gd name="connsiteY11" fmla="*/ 378223 h 757294"/>
              <a:gd name="connsiteX12" fmla="*/ 246025 w 509585"/>
              <a:gd name="connsiteY12" fmla="*/ 164194 h 757294"/>
              <a:gd name="connsiteX13" fmla="*/ 164336 w 509585"/>
              <a:gd name="connsiteY13" fmla="*/ 70704 h 757294"/>
              <a:gd name="connsiteX14" fmla="*/ 100647 w 509585"/>
              <a:gd name="connsiteY14" fmla="*/ 92207 h 757294"/>
              <a:gd name="connsiteX15" fmla="*/ 70447 w 509585"/>
              <a:gd name="connsiteY15" fmla="*/ 152606 h 757294"/>
              <a:gd name="connsiteX16" fmla="*/ 152266 w 509585"/>
              <a:gd name="connsiteY16" fmla="*/ 465836 h 757294"/>
              <a:gd name="connsiteX17" fmla="*/ 338203 w 509585"/>
              <a:gd name="connsiteY17" fmla="*/ 697072 h 757294"/>
              <a:gd name="connsiteX18" fmla="*/ 338231 w 509585"/>
              <a:gd name="connsiteY18" fmla="*/ 746732 h 757294"/>
              <a:gd name="connsiteX19" fmla="*/ 338203 w 509585"/>
              <a:gd name="connsiteY19" fmla="*/ 746760 h 757294"/>
              <a:gd name="connsiteX20" fmla="*/ 313622 w 509585"/>
              <a:gd name="connsiteY20" fmla="*/ 757295 h 75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9585" h="757294">
                <a:moveTo>
                  <a:pt x="313622" y="757295"/>
                </a:moveTo>
                <a:cubicBezTo>
                  <a:pt x="304350" y="757302"/>
                  <a:pt x="295450" y="753641"/>
                  <a:pt x="288866" y="747111"/>
                </a:cubicBezTo>
                <a:cubicBezTo>
                  <a:pt x="212981" y="673869"/>
                  <a:pt x="146725" y="591270"/>
                  <a:pt x="91692" y="501303"/>
                </a:cubicBezTo>
                <a:cubicBezTo>
                  <a:pt x="28741" y="394365"/>
                  <a:pt x="-2951" y="271914"/>
                  <a:pt x="216" y="147865"/>
                </a:cubicBezTo>
                <a:cubicBezTo>
                  <a:pt x="5828" y="60773"/>
                  <a:pt x="80978" y="-5279"/>
                  <a:pt x="168070" y="333"/>
                </a:cubicBezTo>
                <a:cubicBezTo>
                  <a:pt x="168304" y="348"/>
                  <a:pt x="168537" y="364"/>
                  <a:pt x="168771" y="380"/>
                </a:cubicBezTo>
                <a:cubicBezTo>
                  <a:pt x="255552" y="6021"/>
                  <a:pt x="321463" y="80723"/>
                  <a:pt x="316256" y="167530"/>
                </a:cubicBezTo>
                <a:cubicBezTo>
                  <a:pt x="317481" y="229279"/>
                  <a:pt x="334400" y="289700"/>
                  <a:pt x="365417" y="343107"/>
                </a:cubicBezTo>
                <a:cubicBezTo>
                  <a:pt x="403119" y="404270"/>
                  <a:pt x="448104" y="460634"/>
                  <a:pt x="499383" y="510959"/>
                </a:cubicBezTo>
                <a:cubicBezTo>
                  <a:pt x="513055" y="524728"/>
                  <a:pt x="512976" y="546976"/>
                  <a:pt x="499207" y="560648"/>
                </a:cubicBezTo>
                <a:cubicBezTo>
                  <a:pt x="485439" y="574320"/>
                  <a:pt x="463191" y="574241"/>
                  <a:pt x="449519" y="560472"/>
                </a:cubicBezTo>
                <a:cubicBezTo>
                  <a:pt x="393787" y="506034"/>
                  <a:pt x="345121" y="444804"/>
                  <a:pt x="304668" y="378223"/>
                </a:cubicBezTo>
                <a:cubicBezTo>
                  <a:pt x="266592" y="313298"/>
                  <a:pt x="246360" y="239459"/>
                  <a:pt x="246025" y="164194"/>
                </a:cubicBezTo>
                <a:cubicBezTo>
                  <a:pt x="249283" y="115819"/>
                  <a:pt x="212709" y="73963"/>
                  <a:pt x="164336" y="70704"/>
                </a:cubicBezTo>
                <a:cubicBezTo>
                  <a:pt x="141093" y="69138"/>
                  <a:pt x="118181" y="76874"/>
                  <a:pt x="100647" y="92207"/>
                </a:cubicBezTo>
                <a:cubicBezTo>
                  <a:pt x="82929" y="107509"/>
                  <a:pt x="72057" y="129252"/>
                  <a:pt x="70447" y="152606"/>
                </a:cubicBezTo>
                <a:cubicBezTo>
                  <a:pt x="67940" y="262607"/>
                  <a:pt x="96283" y="371114"/>
                  <a:pt x="152266" y="465836"/>
                </a:cubicBezTo>
                <a:cubicBezTo>
                  <a:pt x="204237" y="550454"/>
                  <a:pt x="266713" y="628150"/>
                  <a:pt x="338203" y="697072"/>
                </a:cubicBezTo>
                <a:cubicBezTo>
                  <a:pt x="351924" y="710777"/>
                  <a:pt x="351937" y="733011"/>
                  <a:pt x="338231" y="746732"/>
                </a:cubicBezTo>
                <a:cubicBezTo>
                  <a:pt x="338220" y="746743"/>
                  <a:pt x="338212" y="746751"/>
                  <a:pt x="338203" y="746760"/>
                </a:cubicBezTo>
                <a:cubicBezTo>
                  <a:pt x="331719" y="753376"/>
                  <a:pt x="322884" y="757163"/>
                  <a:pt x="313622" y="757295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DFDC2A49-ABE2-4AB0-6399-93F0F8396D6A}"/>
              </a:ext>
            </a:extLst>
          </p:cNvPr>
          <p:cNvSpPr/>
          <p:nvPr/>
        </p:nvSpPr>
        <p:spPr>
          <a:xfrm>
            <a:off x="4896687" y="4097481"/>
            <a:ext cx="286880" cy="166099"/>
          </a:xfrm>
          <a:custGeom>
            <a:avLst/>
            <a:gdLst>
              <a:gd name="connsiteX0" fmla="*/ 35087 w 286880"/>
              <a:gd name="connsiteY0" fmla="*/ 166096 h 166099"/>
              <a:gd name="connsiteX1" fmla="*/ 23323 w 286880"/>
              <a:gd name="connsiteY1" fmla="*/ 163989 h 166099"/>
              <a:gd name="connsiteX2" fmla="*/ 2052 w 286880"/>
              <a:gd name="connsiteY2" fmla="*/ 119115 h 166099"/>
              <a:gd name="connsiteX3" fmla="*/ 2078 w 286880"/>
              <a:gd name="connsiteY3" fmla="*/ 119042 h 166099"/>
              <a:gd name="connsiteX4" fmla="*/ 144120 w 286880"/>
              <a:gd name="connsiteY4" fmla="*/ 0 h 166099"/>
              <a:gd name="connsiteX5" fmla="*/ 284582 w 286880"/>
              <a:gd name="connsiteY5" fmla="*/ 115003 h 166099"/>
              <a:gd name="connsiteX6" fmla="*/ 264224 w 286880"/>
              <a:gd name="connsiteY6" fmla="*/ 160299 h 166099"/>
              <a:gd name="connsiteX7" fmla="*/ 264215 w 286880"/>
              <a:gd name="connsiteY7" fmla="*/ 160302 h 166099"/>
              <a:gd name="connsiteX8" fmla="*/ 218920 w 286880"/>
              <a:gd name="connsiteY8" fmla="*/ 139944 h 166099"/>
              <a:gd name="connsiteX9" fmla="*/ 218916 w 286880"/>
              <a:gd name="connsiteY9" fmla="*/ 139935 h 166099"/>
              <a:gd name="connsiteX10" fmla="*/ 144296 w 286880"/>
              <a:gd name="connsiteY10" fmla="*/ 69704 h 166099"/>
              <a:gd name="connsiteX11" fmla="*/ 68271 w 286880"/>
              <a:gd name="connsiteY11" fmla="*/ 143798 h 166099"/>
              <a:gd name="connsiteX12" fmla="*/ 35087 w 286880"/>
              <a:gd name="connsiteY12" fmla="*/ 166096 h 16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880" h="166099">
                <a:moveTo>
                  <a:pt x="35087" y="166096"/>
                </a:moveTo>
                <a:cubicBezTo>
                  <a:pt x="31073" y="166072"/>
                  <a:pt x="27095" y="165359"/>
                  <a:pt x="23323" y="163989"/>
                </a:cubicBezTo>
                <a:cubicBezTo>
                  <a:pt x="5058" y="157472"/>
                  <a:pt x="-4466" y="137381"/>
                  <a:pt x="2052" y="119115"/>
                </a:cubicBezTo>
                <a:cubicBezTo>
                  <a:pt x="2061" y="119091"/>
                  <a:pt x="2069" y="119066"/>
                  <a:pt x="2078" y="119042"/>
                </a:cubicBezTo>
                <a:cubicBezTo>
                  <a:pt x="28590" y="45650"/>
                  <a:pt x="83019" y="0"/>
                  <a:pt x="144120" y="0"/>
                </a:cubicBezTo>
                <a:cubicBezTo>
                  <a:pt x="205221" y="0"/>
                  <a:pt x="257368" y="44070"/>
                  <a:pt x="284582" y="115003"/>
                </a:cubicBezTo>
                <a:cubicBezTo>
                  <a:pt x="291469" y="133133"/>
                  <a:pt x="282354" y="153413"/>
                  <a:pt x="264224" y="160299"/>
                </a:cubicBezTo>
                <a:cubicBezTo>
                  <a:pt x="264221" y="160301"/>
                  <a:pt x="264219" y="160301"/>
                  <a:pt x="264215" y="160302"/>
                </a:cubicBezTo>
                <a:cubicBezTo>
                  <a:pt x="246085" y="167188"/>
                  <a:pt x="225806" y="158074"/>
                  <a:pt x="218920" y="139944"/>
                </a:cubicBezTo>
                <a:cubicBezTo>
                  <a:pt x="218918" y="139941"/>
                  <a:pt x="218918" y="139939"/>
                  <a:pt x="218916" y="139935"/>
                </a:cubicBezTo>
                <a:cubicBezTo>
                  <a:pt x="202588" y="96919"/>
                  <a:pt x="173969" y="69704"/>
                  <a:pt x="144296" y="69704"/>
                </a:cubicBezTo>
                <a:cubicBezTo>
                  <a:pt x="114623" y="69704"/>
                  <a:pt x="84073" y="98850"/>
                  <a:pt x="68271" y="143798"/>
                </a:cubicBezTo>
                <a:cubicBezTo>
                  <a:pt x="62933" y="157418"/>
                  <a:pt x="49712" y="166300"/>
                  <a:pt x="35087" y="166096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5FDE7DF-DB7C-24E6-7897-1A8B26F05EB2}"/>
              </a:ext>
            </a:extLst>
          </p:cNvPr>
          <p:cNvSpPr/>
          <p:nvPr/>
        </p:nvSpPr>
        <p:spPr>
          <a:xfrm>
            <a:off x="4773282" y="3310040"/>
            <a:ext cx="755871" cy="887170"/>
          </a:xfrm>
          <a:custGeom>
            <a:avLst/>
            <a:gdLst>
              <a:gd name="connsiteX0" fmla="*/ 35412 w 755871"/>
              <a:gd name="connsiteY0" fmla="*/ 887170 h 887170"/>
              <a:gd name="connsiteX1" fmla="*/ 10656 w 755871"/>
              <a:gd name="connsiteY1" fmla="*/ 876284 h 887170"/>
              <a:gd name="connsiteX2" fmla="*/ 9920 w 755871"/>
              <a:gd name="connsiteY2" fmla="*/ 826629 h 887170"/>
              <a:gd name="connsiteX3" fmla="*/ 10656 w 755871"/>
              <a:gd name="connsiteY3" fmla="*/ 825893 h 887170"/>
              <a:gd name="connsiteX4" fmla="*/ 96689 w 755871"/>
              <a:gd name="connsiteY4" fmla="*/ 531274 h 887170"/>
              <a:gd name="connsiteX5" fmla="*/ 63329 w 755871"/>
              <a:gd name="connsiteY5" fmla="*/ 265801 h 887170"/>
              <a:gd name="connsiteX6" fmla="*/ 63329 w 755871"/>
              <a:gd name="connsiteY6" fmla="*/ 262816 h 887170"/>
              <a:gd name="connsiteX7" fmla="*/ 361786 w 755871"/>
              <a:gd name="connsiteY7" fmla="*/ 595 h 887170"/>
              <a:gd name="connsiteX8" fmla="*/ 363040 w 755871"/>
              <a:gd name="connsiteY8" fmla="*/ 679 h 887170"/>
              <a:gd name="connsiteX9" fmla="*/ 625177 w 755871"/>
              <a:gd name="connsiteY9" fmla="*/ 294947 h 887170"/>
              <a:gd name="connsiteX10" fmla="*/ 588393 w 755871"/>
              <a:gd name="connsiteY10" fmla="*/ 328395 h 887170"/>
              <a:gd name="connsiteX11" fmla="*/ 554946 w 755871"/>
              <a:gd name="connsiteY11" fmla="*/ 291611 h 887170"/>
              <a:gd name="connsiteX12" fmla="*/ 356280 w 755871"/>
              <a:gd name="connsiteY12" fmla="*/ 68891 h 887170"/>
              <a:gd name="connsiteX13" fmla="*/ 133560 w 755871"/>
              <a:gd name="connsiteY13" fmla="*/ 267557 h 887170"/>
              <a:gd name="connsiteX14" fmla="*/ 133560 w 755871"/>
              <a:gd name="connsiteY14" fmla="*/ 270717 h 887170"/>
              <a:gd name="connsiteX15" fmla="*/ 163935 w 755871"/>
              <a:gd name="connsiteY15" fmla="*/ 509854 h 887170"/>
              <a:gd name="connsiteX16" fmla="*/ 59642 w 755871"/>
              <a:gd name="connsiteY16" fmla="*/ 877689 h 887170"/>
              <a:gd name="connsiteX17" fmla="*/ 35412 w 755871"/>
              <a:gd name="connsiteY17" fmla="*/ 887170 h 887170"/>
              <a:gd name="connsiteX18" fmla="*/ 720164 w 755871"/>
              <a:gd name="connsiteY18" fmla="*/ 579032 h 887170"/>
              <a:gd name="connsiteX19" fmla="*/ 695408 w 755871"/>
              <a:gd name="connsiteY19" fmla="*/ 567795 h 887170"/>
              <a:gd name="connsiteX20" fmla="*/ 596733 w 755871"/>
              <a:gd name="connsiteY20" fmla="*/ 439623 h 887170"/>
              <a:gd name="connsiteX21" fmla="*/ 607530 w 755871"/>
              <a:gd name="connsiteY21" fmla="*/ 391150 h 887170"/>
              <a:gd name="connsiteX22" fmla="*/ 656003 w 755871"/>
              <a:gd name="connsiteY22" fmla="*/ 401946 h 887170"/>
              <a:gd name="connsiteX23" fmla="*/ 657483 w 755871"/>
              <a:gd name="connsiteY23" fmla="*/ 404507 h 887170"/>
              <a:gd name="connsiteX24" fmla="*/ 746501 w 755871"/>
              <a:gd name="connsiteY24" fmla="*/ 520389 h 887170"/>
              <a:gd name="connsiteX25" fmla="*/ 744636 w 755871"/>
              <a:gd name="connsiteY25" fmla="*/ 570014 h 887170"/>
              <a:gd name="connsiteX26" fmla="*/ 744570 w 755871"/>
              <a:gd name="connsiteY26" fmla="*/ 570077 h 887170"/>
              <a:gd name="connsiteX27" fmla="*/ 720691 w 755871"/>
              <a:gd name="connsiteY27" fmla="*/ 579032 h 88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55871" h="887170">
                <a:moveTo>
                  <a:pt x="35412" y="887170"/>
                </a:moveTo>
                <a:cubicBezTo>
                  <a:pt x="26038" y="886993"/>
                  <a:pt x="17124" y="883072"/>
                  <a:pt x="10656" y="876284"/>
                </a:cubicBezTo>
                <a:cubicBezTo>
                  <a:pt x="-3259" y="862775"/>
                  <a:pt x="-3589" y="840544"/>
                  <a:pt x="9920" y="826629"/>
                </a:cubicBezTo>
                <a:cubicBezTo>
                  <a:pt x="10162" y="826380"/>
                  <a:pt x="10406" y="826134"/>
                  <a:pt x="10656" y="825893"/>
                </a:cubicBezTo>
                <a:cubicBezTo>
                  <a:pt x="63329" y="776205"/>
                  <a:pt x="143568" y="671912"/>
                  <a:pt x="96689" y="531274"/>
                </a:cubicBezTo>
                <a:cubicBezTo>
                  <a:pt x="68269" y="445826"/>
                  <a:pt x="56934" y="355623"/>
                  <a:pt x="63329" y="265801"/>
                </a:cubicBezTo>
                <a:lnTo>
                  <a:pt x="63329" y="262816"/>
                </a:lnTo>
                <a:cubicBezTo>
                  <a:pt x="73335" y="107989"/>
                  <a:pt x="206958" y="-9411"/>
                  <a:pt x="361786" y="595"/>
                </a:cubicBezTo>
                <a:cubicBezTo>
                  <a:pt x="362204" y="623"/>
                  <a:pt x="362622" y="651"/>
                  <a:pt x="363040" y="679"/>
                </a:cubicBezTo>
                <a:cubicBezTo>
                  <a:pt x="515838" y="11295"/>
                  <a:pt x="632221" y="141942"/>
                  <a:pt x="625177" y="294947"/>
                </a:cubicBezTo>
                <a:cubicBezTo>
                  <a:pt x="624255" y="314341"/>
                  <a:pt x="607788" y="329316"/>
                  <a:pt x="588393" y="328395"/>
                </a:cubicBezTo>
                <a:cubicBezTo>
                  <a:pt x="568999" y="327473"/>
                  <a:pt x="554024" y="311005"/>
                  <a:pt x="554946" y="291611"/>
                </a:cubicBezTo>
                <a:cubicBezTo>
                  <a:pt x="561588" y="175249"/>
                  <a:pt x="472642" y="75533"/>
                  <a:pt x="356280" y="68891"/>
                </a:cubicBezTo>
                <a:cubicBezTo>
                  <a:pt x="239918" y="62249"/>
                  <a:pt x="140202" y="151195"/>
                  <a:pt x="133560" y="267557"/>
                </a:cubicBezTo>
                <a:lnTo>
                  <a:pt x="133560" y="270717"/>
                </a:lnTo>
                <a:cubicBezTo>
                  <a:pt x="127910" y="351650"/>
                  <a:pt x="138230" y="432904"/>
                  <a:pt x="163935" y="509854"/>
                </a:cubicBezTo>
                <a:cubicBezTo>
                  <a:pt x="223104" y="687538"/>
                  <a:pt x="124079" y="816588"/>
                  <a:pt x="59642" y="877689"/>
                </a:cubicBezTo>
                <a:cubicBezTo>
                  <a:pt x="53077" y="883836"/>
                  <a:pt x="44405" y="887228"/>
                  <a:pt x="35412" y="887170"/>
                </a:cubicBezTo>
                <a:close/>
                <a:moveTo>
                  <a:pt x="720164" y="579032"/>
                </a:moveTo>
                <a:cubicBezTo>
                  <a:pt x="710737" y="578761"/>
                  <a:pt x="701816" y="574712"/>
                  <a:pt x="695408" y="567795"/>
                </a:cubicBezTo>
                <a:cubicBezTo>
                  <a:pt x="658022" y="528729"/>
                  <a:pt x="624940" y="485758"/>
                  <a:pt x="596733" y="439623"/>
                </a:cubicBezTo>
                <a:cubicBezTo>
                  <a:pt x="586329" y="423256"/>
                  <a:pt x="591162" y="401554"/>
                  <a:pt x="607530" y="391150"/>
                </a:cubicBezTo>
                <a:cubicBezTo>
                  <a:pt x="623895" y="380745"/>
                  <a:pt x="645598" y="385579"/>
                  <a:pt x="656003" y="401946"/>
                </a:cubicBezTo>
                <a:cubicBezTo>
                  <a:pt x="656531" y="402778"/>
                  <a:pt x="657025" y="403633"/>
                  <a:pt x="657483" y="404507"/>
                </a:cubicBezTo>
                <a:cubicBezTo>
                  <a:pt x="682880" y="446239"/>
                  <a:pt x="712727" y="485092"/>
                  <a:pt x="746501" y="520389"/>
                </a:cubicBezTo>
                <a:cubicBezTo>
                  <a:pt x="759690" y="534607"/>
                  <a:pt x="758856" y="556825"/>
                  <a:pt x="744636" y="570014"/>
                </a:cubicBezTo>
                <a:cubicBezTo>
                  <a:pt x="744615" y="570035"/>
                  <a:pt x="744592" y="570056"/>
                  <a:pt x="744570" y="570077"/>
                </a:cubicBezTo>
                <a:cubicBezTo>
                  <a:pt x="738013" y="575948"/>
                  <a:pt x="729491" y="579144"/>
                  <a:pt x="720691" y="579032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CCBA5CA4-E34C-6EA7-2B96-09F0D7988BD5}"/>
              </a:ext>
            </a:extLst>
          </p:cNvPr>
          <p:cNvSpPr/>
          <p:nvPr/>
        </p:nvSpPr>
        <p:spPr>
          <a:xfrm>
            <a:off x="4647572" y="3187744"/>
            <a:ext cx="928435" cy="894462"/>
          </a:xfrm>
          <a:custGeom>
            <a:avLst/>
            <a:gdLst>
              <a:gd name="connsiteX0" fmla="*/ 35233 w 928435"/>
              <a:gd name="connsiteY0" fmla="*/ 894462 h 894462"/>
              <a:gd name="connsiteX1" fmla="*/ 8897 w 928435"/>
              <a:gd name="connsiteY1" fmla="*/ 882698 h 894462"/>
              <a:gd name="connsiteX2" fmla="*/ 11757 w 928435"/>
              <a:gd name="connsiteY2" fmla="*/ 833120 h 894462"/>
              <a:gd name="connsiteX3" fmla="*/ 11881 w 928435"/>
              <a:gd name="connsiteY3" fmla="*/ 833010 h 894462"/>
              <a:gd name="connsiteX4" fmla="*/ 90189 w 928435"/>
              <a:gd name="connsiteY4" fmla="*/ 636890 h 894462"/>
              <a:gd name="connsiteX5" fmla="*/ 84219 w 928435"/>
              <a:gd name="connsiteY5" fmla="*/ 598789 h 894462"/>
              <a:gd name="connsiteX6" fmla="*/ 66662 w 928435"/>
              <a:gd name="connsiteY6" fmla="*/ 379317 h 894462"/>
              <a:gd name="connsiteX7" fmla="*/ 66662 w 928435"/>
              <a:gd name="connsiteY7" fmla="*/ 376859 h 894462"/>
              <a:gd name="connsiteX8" fmla="*/ 496572 w 928435"/>
              <a:gd name="connsiteY8" fmla="*/ 918 h 894462"/>
              <a:gd name="connsiteX9" fmla="*/ 497002 w 928435"/>
              <a:gd name="connsiteY9" fmla="*/ 948 h 894462"/>
              <a:gd name="connsiteX10" fmla="*/ 873791 w 928435"/>
              <a:gd name="connsiteY10" fmla="*/ 376859 h 894462"/>
              <a:gd name="connsiteX11" fmla="*/ 917686 w 928435"/>
              <a:gd name="connsiteY11" fmla="*/ 468160 h 894462"/>
              <a:gd name="connsiteX12" fmla="*/ 918739 w 928435"/>
              <a:gd name="connsiteY12" fmla="*/ 517672 h 894462"/>
              <a:gd name="connsiteX13" fmla="*/ 869095 w 928435"/>
              <a:gd name="connsiteY13" fmla="*/ 518944 h 894462"/>
              <a:gd name="connsiteX14" fmla="*/ 869051 w 928435"/>
              <a:gd name="connsiteY14" fmla="*/ 518902 h 894462"/>
              <a:gd name="connsiteX15" fmla="*/ 803560 w 928435"/>
              <a:gd name="connsiteY15" fmla="*/ 378440 h 894462"/>
              <a:gd name="connsiteX16" fmla="*/ 493139 w 928435"/>
              <a:gd name="connsiteY16" fmla="*/ 71881 h 894462"/>
              <a:gd name="connsiteX17" fmla="*/ 136433 w 928435"/>
              <a:gd name="connsiteY17" fmla="*/ 380645 h 894462"/>
              <a:gd name="connsiteX18" fmla="*/ 136366 w 928435"/>
              <a:gd name="connsiteY18" fmla="*/ 381600 h 894462"/>
              <a:gd name="connsiteX19" fmla="*/ 136366 w 928435"/>
              <a:gd name="connsiteY19" fmla="*/ 384058 h 894462"/>
              <a:gd name="connsiteX20" fmla="*/ 153924 w 928435"/>
              <a:gd name="connsiteY20" fmla="*/ 587903 h 894462"/>
              <a:gd name="connsiteX21" fmla="*/ 159893 w 928435"/>
              <a:gd name="connsiteY21" fmla="*/ 626531 h 894462"/>
              <a:gd name="connsiteX22" fmla="*/ 58761 w 928435"/>
              <a:gd name="connsiteY22" fmla="*/ 885507 h 894462"/>
              <a:gd name="connsiteX23" fmla="*/ 35233 w 928435"/>
              <a:gd name="connsiteY23" fmla="*/ 894462 h 89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28435" h="894462">
                <a:moveTo>
                  <a:pt x="35233" y="894462"/>
                </a:moveTo>
                <a:cubicBezTo>
                  <a:pt x="25174" y="894493"/>
                  <a:pt x="15586" y="890211"/>
                  <a:pt x="8897" y="882698"/>
                </a:cubicBezTo>
                <a:cubicBezTo>
                  <a:pt x="-4005" y="868218"/>
                  <a:pt x="-2723" y="846020"/>
                  <a:pt x="11757" y="833120"/>
                </a:cubicBezTo>
                <a:cubicBezTo>
                  <a:pt x="11799" y="833083"/>
                  <a:pt x="11839" y="833047"/>
                  <a:pt x="11881" y="833010"/>
                </a:cubicBezTo>
                <a:cubicBezTo>
                  <a:pt x="55249" y="794558"/>
                  <a:pt x="103884" y="729419"/>
                  <a:pt x="90189" y="636890"/>
                </a:cubicBezTo>
                <a:cubicBezTo>
                  <a:pt x="88258" y="624248"/>
                  <a:pt x="86151" y="611431"/>
                  <a:pt x="84219" y="598789"/>
                </a:cubicBezTo>
                <a:cubicBezTo>
                  <a:pt x="69991" y="526544"/>
                  <a:pt x="64098" y="452905"/>
                  <a:pt x="66662" y="379317"/>
                </a:cubicBezTo>
                <a:lnTo>
                  <a:pt x="66662" y="376859"/>
                </a:lnTo>
                <a:cubicBezTo>
                  <a:pt x="81565" y="154329"/>
                  <a:pt x="274043" y="-13985"/>
                  <a:pt x="496572" y="918"/>
                </a:cubicBezTo>
                <a:cubicBezTo>
                  <a:pt x="496716" y="929"/>
                  <a:pt x="496858" y="937"/>
                  <a:pt x="497002" y="948"/>
                </a:cubicBezTo>
                <a:cubicBezTo>
                  <a:pt x="702252" y="14643"/>
                  <a:pt x="870807" y="183373"/>
                  <a:pt x="873791" y="376859"/>
                </a:cubicBezTo>
                <a:cubicBezTo>
                  <a:pt x="875056" y="412080"/>
                  <a:pt x="890966" y="445175"/>
                  <a:pt x="917686" y="468160"/>
                </a:cubicBezTo>
                <a:cubicBezTo>
                  <a:pt x="931597" y="481565"/>
                  <a:pt x="932067" y="503688"/>
                  <a:pt x="918739" y="517672"/>
                </a:cubicBezTo>
                <a:cubicBezTo>
                  <a:pt x="905381" y="531733"/>
                  <a:pt x="883155" y="532302"/>
                  <a:pt x="869095" y="518944"/>
                </a:cubicBezTo>
                <a:cubicBezTo>
                  <a:pt x="869081" y="518930"/>
                  <a:pt x="869065" y="518916"/>
                  <a:pt x="869051" y="518902"/>
                </a:cubicBezTo>
                <a:cubicBezTo>
                  <a:pt x="828963" y="482982"/>
                  <a:pt x="805304" y="432236"/>
                  <a:pt x="803560" y="378440"/>
                </a:cubicBezTo>
                <a:cubicBezTo>
                  <a:pt x="801805" y="220420"/>
                  <a:pt x="663098" y="83294"/>
                  <a:pt x="493139" y="71881"/>
                </a:cubicBezTo>
                <a:cubicBezTo>
                  <a:pt x="309375" y="58643"/>
                  <a:pt x="149673" y="196880"/>
                  <a:pt x="136433" y="380645"/>
                </a:cubicBezTo>
                <a:cubicBezTo>
                  <a:pt x="136410" y="380963"/>
                  <a:pt x="136389" y="381282"/>
                  <a:pt x="136366" y="381600"/>
                </a:cubicBezTo>
                <a:lnTo>
                  <a:pt x="136366" y="384058"/>
                </a:lnTo>
                <a:cubicBezTo>
                  <a:pt x="134424" y="452454"/>
                  <a:pt x="140316" y="520847"/>
                  <a:pt x="153924" y="587903"/>
                </a:cubicBezTo>
                <a:cubicBezTo>
                  <a:pt x="156031" y="600721"/>
                  <a:pt x="157962" y="613538"/>
                  <a:pt x="159893" y="626531"/>
                </a:cubicBezTo>
                <a:cubicBezTo>
                  <a:pt x="179382" y="756633"/>
                  <a:pt x="104937" y="844598"/>
                  <a:pt x="58761" y="885507"/>
                </a:cubicBezTo>
                <a:cubicBezTo>
                  <a:pt x="52294" y="891298"/>
                  <a:pt x="43912" y="894488"/>
                  <a:pt x="35233" y="894462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B77F9309-1530-8E96-5ED7-F216E144C7B4}"/>
              </a:ext>
            </a:extLst>
          </p:cNvPr>
          <p:cNvSpPr/>
          <p:nvPr/>
        </p:nvSpPr>
        <p:spPr>
          <a:xfrm>
            <a:off x="4768777" y="3064888"/>
            <a:ext cx="784710" cy="270586"/>
          </a:xfrm>
          <a:custGeom>
            <a:avLst/>
            <a:gdLst>
              <a:gd name="connsiteX0" fmla="*/ 749952 w 784710"/>
              <a:gd name="connsiteY0" fmla="*/ 270587 h 270586"/>
              <a:gd name="connsiteX1" fmla="*/ 721684 w 784710"/>
              <a:gd name="connsiteY1" fmla="*/ 256365 h 270586"/>
              <a:gd name="connsiteX2" fmla="*/ 379308 w 784710"/>
              <a:gd name="connsiteY2" fmla="*/ 71306 h 270586"/>
              <a:gd name="connsiteX3" fmla="*/ 59406 w 784710"/>
              <a:gd name="connsiteY3" fmla="*/ 173492 h 270586"/>
              <a:gd name="connsiteX4" fmla="*/ 9756 w 784710"/>
              <a:gd name="connsiteY4" fmla="*/ 172423 h 270586"/>
              <a:gd name="connsiteX5" fmla="*/ 10825 w 784710"/>
              <a:gd name="connsiteY5" fmla="*/ 122773 h 270586"/>
              <a:gd name="connsiteX6" fmla="*/ 15160 w 784710"/>
              <a:gd name="connsiteY6" fmla="*/ 119239 h 270586"/>
              <a:gd name="connsiteX7" fmla="*/ 383873 w 784710"/>
              <a:gd name="connsiteY7" fmla="*/ 1251 h 270586"/>
              <a:gd name="connsiteX8" fmla="*/ 778220 w 784710"/>
              <a:gd name="connsiteY8" fmla="*/ 214578 h 270586"/>
              <a:gd name="connsiteX9" fmla="*/ 770144 w 784710"/>
              <a:gd name="connsiteY9" fmla="*/ 263388 h 270586"/>
              <a:gd name="connsiteX10" fmla="*/ 749952 w 784710"/>
              <a:gd name="connsiteY10" fmla="*/ 270587 h 27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4710" h="270586">
                <a:moveTo>
                  <a:pt x="749952" y="270587"/>
                </a:moveTo>
                <a:cubicBezTo>
                  <a:pt x="738807" y="270601"/>
                  <a:pt x="728316" y="265323"/>
                  <a:pt x="721684" y="256365"/>
                </a:cubicBezTo>
                <a:cubicBezTo>
                  <a:pt x="640413" y="147229"/>
                  <a:pt x="515131" y="79513"/>
                  <a:pt x="379308" y="71306"/>
                </a:cubicBezTo>
                <a:cubicBezTo>
                  <a:pt x="263546" y="63340"/>
                  <a:pt x="149114" y="99894"/>
                  <a:pt x="59406" y="173492"/>
                </a:cubicBezTo>
                <a:cubicBezTo>
                  <a:pt x="45400" y="186908"/>
                  <a:pt x="23172" y="186429"/>
                  <a:pt x="9756" y="172423"/>
                </a:cubicBezTo>
                <a:cubicBezTo>
                  <a:pt x="-3658" y="158417"/>
                  <a:pt x="-3181" y="136189"/>
                  <a:pt x="10825" y="122773"/>
                </a:cubicBezTo>
                <a:cubicBezTo>
                  <a:pt x="12174" y="121483"/>
                  <a:pt x="13624" y="120299"/>
                  <a:pt x="15160" y="119239"/>
                </a:cubicBezTo>
                <a:cubicBezTo>
                  <a:pt x="118468" y="34231"/>
                  <a:pt x="250406" y="-7990"/>
                  <a:pt x="383873" y="1251"/>
                </a:cubicBezTo>
                <a:cubicBezTo>
                  <a:pt x="540311" y="10864"/>
                  <a:pt x="684569" y="88901"/>
                  <a:pt x="778220" y="214578"/>
                </a:cubicBezTo>
                <a:cubicBezTo>
                  <a:pt x="789392" y="230304"/>
                  <a:pt x="785786" y="252098"/>
                  <a:pt x="770144" y="263388"/>
                </a:cubicBezTo>
                <a:cubicBezTo>
                  <a:pt x="764328" y="267834"/>
                  <a:pt x="757268" y="270350"/>
                  <a:pt x="749952" y="270587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599FE33A-AB12-DB88-0462-A7ABB3F6B698}"/>
              </a:ext>
            </a:extLst>
          </p:cNvPr>
          <p:cNvSpPr/>
          <p:nvPr/>
        </p:nvSpPr>
        <p:spPr>
          <a:xfrm>
            <a:off x="4513804" y="2942008"/>
            <a:ext cx="883281" cy="451583"/>
          </a:xfrm>
          <a:custGeom>
            <a:avLst/>
            <a:gdLst>
              <a:gd name="connsiteX0" fmla="*/ 34859 w 883281"/>
              <a:gd name="connsiteY0" fmla="*/ 451583 h 451583"/>
              <a:gd name="connsiteX1" fmla="*/ 21691 w 883281"/>
              <a:gd name="connsiteY1" fmla="*/ 448949 h 451583"/>
              <a:gd name="connsiteX2" fmla="*/ 2377 w 883281"/>
              <a:gd name="connsiteY2" fmla="*/ 403826 h 451583"/>
              <a:gd name="connsiteX3" fmla="*/ 647098 w 883281"/>
              <a:gd name="connsiteY3" fmla="*/ 1402 h 451583"/>
              <a:gd name="connsiteX4" fmla="*/ 860600 w 883281"/>
              <a:gd name="connsiteY4" fmla="*/ 52671 h 451583"/>
              <a:gd name="connsiteX5" fmla="*/ 880993 w 883281"/>
              <a:gd name="connsiteY5" fmla="*/ 97951 h 451583"/>
              <a:gd name="connsiteX6" fmla="*/ 835714 w 883281"/>
              <a:gd name="connsiteY6" fmla="*/ 118346 h 451583"/>
              <a:gd name="connsiteX7" fmla="*/ 833210 w 883281"/>
              <a:gd name="connsiteY7" fmla="*/ 117283 h 451583"/>
              <a:gd name="connsiteX8" fmla="*/ 642533 w 883281"/>
              <a:gd name="connsiteY8" fmla="*/ 72160 h 451583"/>
              <a:gd name="connsiteX9" fmla="*/ 67341 w 883281"/>
              <a:gd name="connsiteY9" fmla="*/ 430338 h 451583"/>
              <a:gd name="connsiteX10" fmla="*/ 34859 w 883281"/>
              <a:gd name="connsiteY10" fmla="*/ 451583 h 45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3281" h="451583">
                <a:moveTo>
                  <a:pt x="34859" y="451583"/>
                </a:moveTo>
                <a:cubicBezTo>
                  <a:pt x="30342" y="451560"/>
                  <a:pt x="25870" y="450666"/>
                  <a:pt x="21691" y="448949"/>
                </a:cubicBezTo>
                <a:cubicBezTo>
                  <a:pt x="4065" y="441652"/>
                  <a:pt x="-4511" y="421615"/>
                  <a:pt x="2377" y="403826"/>
                </a:cubicBezTo>
                <a:cubicBezTo>
                  <a:pt x="108521" y="145112"/>
                  <a:pt x="368056" y="-16884"/>
                  <a:pt x="647098" y="1402"/>
                </a:cubicBezTo>
                <a:cubicBezTo>
                  <a:pt x="720625" y="6473"/>
                  <a:pt x="792787" y="23802"/>
                  <a:pt x="860600" y="52671"/>
                </a:cubicBezTo>
                <a:cubicBezTo>
                  <a:pt x="878736" y="59543"/>
                  <a:pt x="887866" y="79815"/>
                  <a:pt x="880993" y="97951"/>
                </a:cubicBezTo>
                <a:cubicBezTo>
                  <a:pt x="874123" y="116086"/>
                  <a:pt x="853849" y="125218"/>
                  <a:pt x="835714" y="118346"/>
                </a:cubicBezTo>
                <a:cubicBezTo>
                  <a:pt x="834866" y="118024"/>
                  <a:pt x="834030" y="117670"/>
                  <a:pt x="833210" y="117283"/>
                </a:cubicBezTo>
                <a:cubicBezTo>
                  <a:pt x="772597" y="91761"/>
                  <a:pt x="708157" y="76513"/>
                  <a:pt x="642533" y="72160"/>
                </a:cubicBezTo>
                <a:cubicBezTo>
                  <a:pt x="393696" y="55313"/>
                  <a:pt x="161998" y="199592"/>
                  <a:pt x="67341" y="430338"/>
                </a:cubicBezTo>
                <a:cubicBezTo>
                  <a:pt x="61766" y="443303"/>
                  <a:pt x="48972" y="451673"/>
                  <a:pt x="34859" y="451583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A8B8ECD2-86C5-87EA-3572-9D55636354DB}"/>
              </a:ext>
            </a:extLst>
          </p:cNvPr>
          <p:cNvSpPr/>
          <p:nvPr/>
        </p:nvSpPr>
        <p:spPr>
          <a:xfrm>
            <a:off x="4698206" y="2819102"/>
            <a:ext cx="503775" cy="177881"/>
          </a:xfrm>
          <a:custGeom>
            <a:avLst/>
            <a:gdLst>
              <a:gd name="connsiteX0" fmla="*/ 35341 w 503775"/>
              <a:gd name="connsiteY0" fmla="*/ 177860 h 177881"/>
              <a:gd name="connsiteX1" fmla="*/ 1 w 503775"/>
              <a:gd name="connsiteY1" fmla="*/ 142971 h 177881"/>
              <a:gd name="connsiteX2" fmla="*/ 16905 w 503775"/>
              <a:gd name="connsiteY2" fmla="*/ 112721 h 177881"/>
              <a:gd name="connsiteX3" fmla="*/ 412481 w 503775"/>
              <a:gd name="connsiteY3" fmla="*/ 0 h 177881"/>
              <a:gd name="connsiteX4" fmla="*/ 470949 w 503775"/>
              <a:gd name="connsiteY4" fmla="*/ 1756 h 177881"/>
              <a:gd name="connsiteX5" fmla="*/ 503694 w 503775"/>
              <a:gd name="connsiteY5" fmla="*/ 39242 h 177881"/>
              <a:gd name="connsiteX6" fmla="*/ 466208 w 503775"/>
              <a:gd name="connsiteY6" fmla="*/ 71987 h 177881"/>
              <a:gd name="connsiteX7" fmla="*/ 413535 w 503775"/>
              <a:gd name="connsiteY7" fmla="*/ 70407 h 177881"/>
              <a:gd name="connsiteX8" fmla="*/ 54128 w 503775"/>
              <a:gd name="connsiteY8" fmla="*/ 172768 h 177881"/>
              <a:gd name="connsiteX9" fmla="*/ 35341 w 503775"/>
              <a:gd name="connsiteY9" fmla="*/ 177860 h 17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775" h="177881">
                <a:moveTo>
                  <a:pt x="35341" y="177860"/>
                </a:moveTo>
                <a:cubicBezTo>
                  <a:pt x="15948" y="177985"/>
                  <a:pt x="125" y="162364"/>
                  <a:pt x="1" y="142971"/>
                </a:cubicBezTo>
                <a:cubicBezTo>
                  <a:pt x="-78" y="130616"/>
                  <a:pt x="6341" y="119128"/>
                  <a:pt x="16905" y="112721"/>
                </a:cubicBezTo>
                <a:cubicBezTo>
                  <a:pt x="136087" y="39935"/>
                  <a:pt x="272836" y="968"/>
                  <a:pt x="412481" y="0"/>
                </a:cubicBezTo>
                <a:cubicBezTo>
                  <a:pt x="431619" y="0"/>
                  <a:pt x="451460" y="0"/>
                  <a:pt x="470949" y="1756"/>
                </a:cubicBezTo>
                <a:cubicBezTo>
                  <a:pt x="490343" y="3065"/>
                  <a:pt x="505004" y="19848"/>
                  <a:pt x="503694" y="39242"/>
                </a:cubicBezTo>
                <a:cubicBezTo>
                  <a:pt x="502384" y="58636"/>
                  <a:pt x="485602" y="73297"/>
                  <a:pt x="466208" y="71987"/>
                </a:cubicBezTo>
                <a:cubicBezTo>
                  <a:pt x="448650" y="70758"/>
                  <a:pt x="431093" y="70231"/>
                  <a:pt x="413535" y="70407"/>
                </a:cubicBezTo>
                <a:cubicBezTo>
                  <a:pt x="286659" y="71249"/>
                  <a:pt x="162408" y="106637"/>
                  <a:pt x="54128" y="172768"/>
                </a:cubicBezTo>
                <a:cubicBezTo>
                  <a:pt x="48523" y="176325"/>
                  <a:pt x="41974" y="178101"/>
                  <a:pt x="35341" y="177860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3EE3EACC-1965-9F94-C914-27FF292BED5F}"/>
              </a:ext>
            </a:extLst>
          </p:cNvPr>
          <p:cNvSpPr/>
          <p:nvPr/>
        </p:nvSpPr>
        <p:spPr>
          <a:xfrm>
            <a:off x="4534798" y="3257561"/>
            <a:ext cx="226935" cy="705078"/>
          </a:xfrm>
          <a:custGeom>
            <a:avLst/>
            <a:gdLst>
              <a:gd name="connsiteX0" fmla="*/ 35110 w 226935"/>
              <a:gd name="connsiteY0" fmla="*/ 705077 h 705078"/>
              <a:gd name="connsiteX1" fmla="*/ 0 w 226935"/>
              <a:gd name="connsiteY1" fmla="*/ 669957 h 705078"/>
              <a:gd name="connsiteX2" fmla="*/ 15270 w 226935"/>
              <a:gd name="connsiteY2" fmla="*/ 640992 h 705078"/>
              <a:gd name="connsiteX3" fmla="*/ 71104 w 226935"/>
              <a:gd name="connsiteY3" fmla="*/ 519668 h 705078"/>
              <a:gd name="connsiteX4" fmla="*/ 66363 w 226935"/>
              <a:gd name="connsiteY4" fmla="*/ 479109 h 705078"/>
              <a:gd name="connsiteX5" fmla="*/ 57057 w 226935"/>
              <a:gd name="connsiteY5" fmla="*/ 300898 h 705078"/>
              <a:gd name="connsiteX6" fmla="*/ 57057 w 226935"/>
              <a:gd name="connsiteY6" fmla="*/ 298967 h 705078"/>
              <a:gd name="connsiteX7" fmla="*/ 162404 w 226935"/>
              <a:gd name="connsiteY7" fmla="*/ 15936 h 705078"/>
              <a:gd name="connsiteX8" fmla="*/ 211000 w 226935"/>
              <a:gd name="connsiteY8" fmla="*/ 5708 h 705078"/>
              <a:gd name="connsiteX9" fmla="*/ 221228 w 226935"/>
              <a:gd name="connsiteY9" fmla="*/ 54305 h 705078"/>
              <a:gd name="connsiteX10" fmla="*/ 218238 w 226935"/>
              <a:gd name="connsiteY10" fmla="*/ 58250 h 705078"/>
              <a:gd name="connsiteX11" fmla="*/ 127113 w 226935"/>
              <a:gd name="connsiteY11" fmla="*/ 304058 h 705078"/>
              <a:gd name="connsiteX12" fmla="*/ 127113 w 226935"/>
              <a:gd name="connsiteY12" fmla="*/ 305814 h 705078"/>
              <a:gd name="connsiteX13" fmla="*/ 136067 w 226935"/>
              <a:gd name="connsiteY13" fmla="*/ 471208 h 705078"/>
              <a:gd name="connsiteX14" fmla="*/ 140808 w 226935"/>
              <a:gd name="connsiteY14" fmla="*/ 512644 h 705078"/>
              <a:gd name="connsiteX15" fmla="*/ 54950 w 226935"/>
              <a:gd name="connsiteY15" fmla="*/ 699108 h 705078"/>
              <a:gd name="connsiteX16" fmla="*/ 35110 w 226935"/>
              <a:gd name="connsiteY16" fmla="*/ 705077 h 70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6935" h="705078">
                <a:moveTo>
                  <a:pt x="35110" y="705077"/>
                </a:moveTo>
                <a:cubicBezTo>
                  <a:pt x="15716" y="705076"/>
                  <a:pt x="-4" y="689351"/>
                  <a:pt x="0" y="669957"/>
                </a:cubicBezTo>
                <a:cubicBezTo>
                  <a:pt x="2" y="658374"/>
                  <a:pt x="5713" y="647537"/>
                  <a:pt x="15270" y="640992"/>
                </a:cubicBezTo>
                <a:cubicBezTo>
                  <a:pt x="53897" y="614304"/>
                  <a:pt x="78653" y="591654"/>
                  <a:pt x="71104" y="519668"/>
                </a:cubicBezTo>
                <a:cubicBezTo>
                  <a:pt x="69699" y="506324"/>
                  <a:pt x="67943" y="492804"/>
                  <a:pt x="66363" y="479109"/>
                </a:cubicBezTo>
                <a:cubicBezTo>
                  <a:pt x="57377" y="420159"/>
                  <a:pt x="54259" y="360463"/>
                  <a:pt x="57057" y="300898"/>
                </a:cubicBezTo>
                <a:lnTo>
                  <a:pt x="57057" y="298967"/>
                </a:lnTo>
                <a:cubicBezTo>
                  <a:pt x="63642" y="196331"/>
                  <a:pt x="100279" y="97899"/>
                  <a:pt x="162404" y="15936"/>
                </a:cubicBezTo>
                <a:cubicBezTo>
                  <a:pt x="172998" y="-309"/>
                  <a:pt x="194756" y="-4888"/>
                  <a:pt x="211000" y="5708"/>
                </a:cubicBezTo>
                <a:cubicBezTo>
                  <a:pt x="227245" y="16303"/>
                  <a:pt x="231824" y="38060"/>
                  <a:pt x="221228" y="54305"/>
                </a:cubicBezTo>
                <a:cubicBezTo>
                  <a:pt x="220325" y="55688"/>
                  <a:pt x="219326" y="57007"/>
                  <a:pt x="218238" y="58250"/>
                </a:cubicBezTo>
                <a:cubicBezTo>
                  <a:pt x="164391" y="129464"/>
                  <a:pt x="132700" y="214953"/>
                  <a:pt x="127113" y="304058"/>
                </a:cubicBezTo>
                <a:lnTo>
                  <a:pt x="127113" y="305814"/>
                </a:lnTo>
                <a:cubicBezTo>
                  <a:pt x="124811" y="361105"/>
                  <a:pt x="127810" y="416489"/>
                  <a:pt x="136067" y="471208"/>
                </a:cubicBezTo>
                <a:cubicBezTo>
                  <a:pt x="137823" y="485079"/>
                  <a:pt x="139403" y="498949"/>
                  <a:pt x="140808" y="512644"/>
                </a:cubicBezTo>
                <a:cubicBezTo>
                  <a:pt x="152572" y="622380"/>
                  <a:pt x="102708" y="666450"/>
                  <a:pt x="54950" y="699108"/>
                </a:cubicBezTo>
                <a:cubicBezTo>
                  <a:pt x="49088" y="703048"/>
                  <a:pt x="42174" y="705128"/>
                  <a:pt x="35110" y="705077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B5B3B9-39F2-2A06-BB0A-D7F548C4BB62}"/>
              </a:ext>
            </a:extLst>
          </p:cNvPr>
          <p:cNvSpPr txBox="1"/>
          <p:nvPr/>
        </p:nvSpPr>
        <p:spPr>
          <a:xfrm>
            <a:off x="4222090" y="4272567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Emma</a:t>
            </a:r>
            <a:endParaRPr lang="cs-CZ" sz="1200" dirty="0">
              <a:solidFill>
                <a:schemeClr val="bg1"/>
              </a:solidFill>
            </a:endParaRPr>
          </a:p>
        </p:txBody>
      </p:sp>
      <p:pic>
        <p:nvPicPr>
          <p:cNvPr id="52" name="Graphic 51" descr="Fingerprint with solid fill">
            <a:extLst>
              <a:ext uri="{FF2B5EF4-FFF2-40B4-BE49-F238E27FC236}">
                <a16:creationId xmlns:a16="http://schemas.microsoft.com/office/drawing/2014/main" id="{B440A812-8061-EF6D-4707-DEEF1F6A3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4367" y="2696198"/>
            <a:ext cx="1685544" cy="168554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8328626-2083-C2A9-7810-EFEE41ADBFEB}"/>
              </a:ext>
            </a:extLst>
          </p:cNvPr>
          <p:cNvSpPr txBox="1"/>
          <p:nvPr/>
        </p:nvSpPr>
        <p:spPr>
          <a:xfrm>
            <a:off x="6284367" y="4272567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Sophia</a:t>
            </a:r>
            <a:endParaRPr lang="cs-CZ" sz="1200" dirty="0">
              <a:solidFill>
                <a:schemeClr val="bg1"/>
              </a:solidFill>
            </a:endParaRPr>
          </a:p>
        </p:txBody>
      </p:sp>
      <p:pic>
        <p:nvPicPr>
          <p:cNvPr id="55" name="Graphic 54" descr="Fingerprint with solid fill">
            <a:extLst>
              <a:ext uri="{FF2B5EF4-FFF2-40B4-BE49-F238E27FC236}">
                <a16:creationId xmlns:a16="http://schemas.microsoft.com/office/drawing/2014/main" id="{71F594F3-30F8-B5D0-EF36-7CC8DF75F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36" y="4843089"/>
            <a:ext cx="1685544" cy="168554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621A718-76CD-476C-7E62-51B77142A128}"/>
              </a:ext>
            </a:extLst>
          </p:cNvPr>
          <p:cNvSpPr txBox="1"/>
          <p:nvPr/>
        </p:nvSpPr>
        <p:spPr>
          <a:xfrm>
            <a:off x="97536" y="6419458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Evelyn</a:t>
            </a:r>
            <a:endParaRPr lang="cs-CZ" sz="1200" dirty="0">
              <a:solidFill>
                <a:schemeClr val="bg1"/>
              </a:solidFill>
            </a:endParaRPr>
          </a:p>
        </p:txBody>
      </p:sp>
      <p:pic>
        <p:nvPicPr>
          <p:cNvPr id="58" name="Graphic 57" descr="Fingerprint with solid fill">
            <a:extLst>
              <a:ext uri="{FF2B5EF4-FFF2-40B4-BE49-F238E27FC236}">
                <a16:creationId xmlns:a16="http://schemas.microsoft.com/office/drawing/2014/main" id="{8EDBB381-90A7-52A5-02A2-B91A13B65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9813" y="4843089"/>
            <a:ext cx="1685544" cy="168554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10197CF5-BABB-A378-E44C-8DCC29D67DE7}"/>
              </a:ext>
            </a:extLst>
          </p:cNvPr>
          <p:cNvSpPr txBox="1"/>
          <p:nvPr/>
        </p:nvSpPr>
        <p:spPr>
          <a:xfrm>
            <a:off x="2159813" y="6419458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Jacob</a:t>
            </a:r>
            <a:endParaRPr lang="cs-CZ" sz="1200" dirty="0">
              <a:solidFill>
                <a:schemeClr val="bg1"/>
              </a:solidFill>
            </a:endParaRPr>
          </a:p>
        </p:txBody>
      </p:sp>
      <p:pic>
        <p:nvPicPr>
          <p:cNvPr id="61" name="Graphic 60" descr="Fingerprint with solid fill">
            <a:extLst>
              <a:ext uri="{FF2B5EF4-FFF2-40B4-BE49-F238E27FC236}">
                <a16:creationId xmlns:a16="http://schemas.microsoft.com/office/drawing/2014/main" id="{F47984E9-689A-5BA6-8A32-AB009F470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2090" y="4843089"/>
            <a:ext cx="1685544" cy="1685544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3AB5BD5-3496-BE29-BD0F-8A6BF72A5E00}"/>
              </a:ext>
            </a:extLst>
          </p:cNvPr>
          <p:cNvSpPr txBox="1"/>
          <p:nvPr/>
        </p:nvSpPr>
        <p:spPr>
          <a:xfrm>
            <a:off x="4222090" y="6419458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Michael</a:t>
            </a:r>
            <a:endParaRPr lang="cs-CZ" sz="1200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E6EC78-E364-BC41-19DE-0D988125D939}"/>
              </a:ext>
            </a:extLst>
          </p:cNvPr>
          <p:cNvSpPr txBox="1"/>
          <p:nvPr/>
        </p:nvSpPr>
        <p:spPr>
          <a:xfrm>
            <a:off x="6284367" y="6419458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Daniel</a:t>
            </a:r>
            <a:endParaRPr lang="cs-CZ" sz="1200" dirty="0">
              <a:solidFill>
                <a:schemeClr val="bg1"/>
              </a:solidFill>
            </a:endParaRPr>
          </a:p>
        </p:txBody>
      </p:sp>
      <p:pic>
        <p:nvPicPr>
          <p:cNvPr id="70" name="Graphic 69" descr="Fingerprint with solid fill">
            <a:extLst>
              <a:ext uri="{FF2B5EF4-FFF2-40B4-BE49-F238E27FC236}">
                <a16:creationId xmlns:a16="http://schemas.microsoft.com/office/drawing/2014/main" id="{58F9C737-CC66-A93B-CD29-D48A157EA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8920" y="2696198"/>
            <a:ext cx="1685544" cy="168554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F008242-856B-5504-A3D1-3DC582D91057}"/>
              </a:ext>
            </a:extLst>
          </p:cNvPr>
          <p:cNvSpPr txBox="1"/>
          <p:nvPr/>
        </p:nvSpPr>
        <p:spPr>
          <a:xfrm>
            <a:off x="10408920" y="4272567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Lucas</a:t>
            </a:r>
            <a:endParaRPr lang="cs-CZ" sz="1200" dirty="0">
              <a:solidFill>
                <a:schemeClr val="bg1"/>
              </a:solidFill>
            </a:endParaRPr>
          </a:p>
        </p:txBody>
      </p:sp>
      <p:pic>
        <p:nvPicPr>
          <p:cNvPr id="73" name="Graphic 72" descr="Fingerprint with solid fill">
            <a:extLst>
              <a:ext uri="{FF2B5EF4-FFF2-40B4-BE49-F238E27FC236}">
                <a16:creationId xmlns:a16="http://schemas.microsoft.com/office/drawing/2014/main" id="{79EC338B-087C-7CFB-F33A-0650F2D13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8920" y="4843089"/>
            <a:ext cx="1685544" cy="1685544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2A7BC91-16D6-C891-B0B5-29BB23EA726C}"/>
              </a:ext>
            </a:extLst>
          </p:cNvPr>
          <p:cNvSpPr txBox="1"/>
          <p:nvPr/>
        </p:nvSpPr>
        <p:spPr>
          <a:xfrm>
            <a:off x="10408920" y="6419458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Lily</a:t>
            </a:r>
            <a:endParaRPr lang="cs-CZ" sz="12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9E1139-C4FF-77C1-5540-45ADC6B603CA}"/>
              </a:ext>
            </a:extLst>
          </p:cNvPr>
          <p:cNvSpPr txBox="1"/>
          <p:nvPr/>
        </p:nvSpPr>
        <p:spPr>
          <a:xfrm>
            <a:off x="8346644" y="4272567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Isabella</a:t>
            </a:r>
            <a:endParaRPr lang="cs-CZ" sz="1200" dirty="0">
              <a:solidFill>
                <a:schemeClr val="bg1"/>
              </a:solidFill>
            </a:endParaRPr>
          </a:p>
        </p:txBody>
      </p:sp>
      <p:pic>
        <p:nvPicPr>
          <p:cNvPr id="82" name="Graphic 81" descr="Fingerprint with solid fill">
            <a:extLst>
              <a:ext uri="{FF2B5EF4-FFF2-40B4-BE49-F238E27FC236}">
                <a16:creationId xmlns:a16="http://schemas.microsoft.com/office/drawing/2014/main" id="{18ECBD70-AC8B-3526-771C-E63D381F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6644" y="4843089"/>
            <a:ext cx="1685544" cy="1685544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F093785-1430-7C76-D2DE-2AD4941A4FB4}"/>
              </a:ext>
            </a:extLst>
          </p:cNvPr>
          <p:cNvSpPr txBox="1"/>
          <p:nvPr/>
        </p:nvSpPr>
        <p:spPr>
          <a:xfrm>
            <a:off x="8346644" y="6419458"/>
            <a:ext cx="168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Matthew</a:t>
            </a:r>
            <a:endParaRPr lang="cs-CZ" sz="1200" dirty="0">
              <a:solidFill>
                <a:schemeClr val="bg1"/>
              </a:solidFill>
            </a:endParaRPr>
          </a:p>
        </p:txBody>
      </p:sp>
      <p:pic>
        <p:nvPicPr>
          <p:cNvPr id="87" name="Graphic 86" descr="Full battery with solid fill">
            <a:extLst>
              <a:ext uri="{FF2B5EF4-FFF2-40B4-BE49-F238E27FC236}">
                <a16:creationId xmlns:a16="http://schemas.microsoft.com/office/drawing/2014/main" id="{9D21CDA8-40ED-D184-DFC5-D9004781E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4356" y="161543"/>
            <a:ext cx="546631" cy="546631"/>
          </a:xfrm>
          <a:prstGeom prst="rect">
            <a:avLst/>
          </a:prstGeom>
        </p:spPr>
      </p:pic>
      <p:pic>
        <p:nvPicPr>
          <p:cNvPr id="88" name="Graphic 87" descr="Full battery with solid fill">
            <a:extLst>
              <a:ext uri="{FF2B5EF4-FFF2-40B4-BE49-F238E27FC236}">
                <a16:creationId xmlns:a16="http://schemas.microsoft.com/office/drawing/2014/main" id="{599CC624-F557-6C5C-8735-559C39A2F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6003" y="161543"/>
            <a:ext cx="546631" cy="546631"/>
          </a:xfrm>
          <a:prstGeom prst="rect">
            <a:avLst/>
          </a:prstGeom>
        </p:spPr>
      </p:pic>
      <p:pic>
        <p:nvPicPr>
          <p:cNvPr id="89" name="Graphic 88" descr="Full battery with solid fill">
            <a:extLst>
              <a:ext uri="{FF2B5EF4-FFF2-40B4-BE49-F238E27FC236}">
                <a16:creationId xmlns:a16="http://schemas.microsoft.com/office/drawing/2014/main" id="{1FF3F413-E984-21AD-2C10-021185181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47649" y="161543"/>
            <a:ext cx="546631" cy="546631"/>
          </a:xfrm>
          <a:prstGeom prst="rect">
            <a:avLst/>
          </a:prstGeom>
        </p:spPr>
      </p:pic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F19F54CE-5FF5-9D6A-3496-DFCC97E3F280}"/>
              </a:ext>
            </a:extLst>
          </p:cNvPr>
          <p:cNvSpPr/>
          <p:nvPr/>
        </p:nvSpPr>
        <p:spPr>
          <a:xfrm>
            <a:off x="9226868" y="3556448"/>
            <a:ext cx="315608" cy="549988"/>
          </a:xfrm>
          <a:custGeom>
            <a:avLst/>
            <a:gdLst>
              <a:gd name="connsiteX0" fmla="*/ 280985 w 315608"/>
              <a:gd name="connsiteY0" fmla="*/ 549988 h 549988"/>
              <a:gd name="connsiteX1" fmla="*/ 256405 w 315608"/>
              <a:gd name="connsiteY1" fmla="*/ 539980 h 549988"/>
              <a:gd name="connsiteX2" fmla="*/ 75033 w 315608"/>
              <a:gd name="connsiteY2" fmla="*/ 316119 h 549988"/>
              <a:gd name="connsiteX3" fmla="*/ 61 w 315608"/>
              <a:gd name="connsiteY3" fmla="*/ 32912 h 549988"/>
              <a:gd name="connsiteX4" fmla="*/ 37312 w 315608"/>
              <a:gd name="connsiteY4" fmla="*/ 71 h 549988"/>
              <a:gd name="connsiteX5" fmla="*/ 37459 w 315608"/>
              <a:gd name="connsiteY5" fmla="*/ 79 h 549988"/>
              <a:gd name="connsiteX6" fmla="*/ 70301 w 315608"/>
              <a:gd name="connsiteY6" fmla="*/ 37330 h 549988"/>
              <a:gd name="connsiteX7" fmla="*/ 70292 w 315608"/>
              <a:gd name="connsiteY7" fmla="*/ 37477 h 549988"/>
              <a:gd name="connsiteX8" fmla="*/ 135783 w 315608"/>
              <a:gd name="connsiteY8" fmla="*/ 281003 h 549988"/>
              <a:gd name="connsiteX9" fmla="*/ 305040 w 315608"/>
              <a:gd name="connsiteY9" fmla="*/ 489765 h 549988"/>
              <a:gd name="connsiteX10" fmla="*/ 305603 w 315608"/>
              <a:gd name="connsiteY10" fmla="*/ 539422 h 549988"/>
              <a:gd name="connsiteX11" fmla="*/ 280985 w 315608"/>
              <a:gd name="connsiteY11" fmla="*/ 549988 h 54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5608" h="549988">
                <a:moveTo>
                  <a:pt x="280985" y="549988"/>
                </a:moveTo>
                <a:cubicBezTo>
                  <a:pt x="271797" y="549997"/>
                  <a:pt x="262973" y="546403"/>
                  <a:pt x="256405" y="539980"/>
                </a:cubicBezTo>
                <a:cubicBezTo>
                  <a:pt x="186544" y="473496"/>
                  <a:pt x="125582" y="398251"/>
                  <a:pt x="75033" y="316119"/>
                </a:cubicBezTo>
                <a:cubicBezTo>
                  <a:pt x="24504" y="230395"/>
                  <a:pt x="-1436" y="132409"/>
                  <a:pt x="61" y="32912"/>
                </a:cubicBezTo>
                <a:cubicBezTo>
                  <a:pt x="1278" y="13557"/>
                  <a:pt x="17956" y="-1148"/>
                  <a:pt x="37312" y="71"/>
                </a:cubicBezTo>
                <a:cubicBezTo>
                  <a:pt x="37361" y="72"/>
                  <a:pt x="37410" y="76"/>
                  <a:pt x="37459" y="79"/>
                </a:cubicBezTo>
                <a:cubicBezTo>
                  <a:pt x="56815" y="1296"/>
                  <a:pt x="71520" y="17974"/>
                  <a:pt x="70301" y="37330"/>
                </a:cubicBezTo>
                <a:cubicBezTo>
                  <a:pt x="70299" y="37379"/>
                  <a:pt x="70296" y="37428"/>
                  <a:pt x="70292" y="37477"/>
                </a:cubicBezTo>
                <a:cubicBezTo>
                  <a:pt x="69961" y="123047"/>
                  <a:pt x="92575" y="207141"/>
                  <a:pt x="135783" y="281003"/>
                </a:cubicBezTo>
                <a:cubicBezTo>
                  <a:pt x="182960" y="357601"/>
                  <a:pt x="239851" y="427770"/>
                  <a:pt x="305040" y="489765"/>
                </a:cubicBezTo>
                <a:cubicBezTo>
                  <a:pt x="318908" y="503321"/>
                  <a:pt x="319161" y="525555"/>
                  <a:pt x="305603" y="539422"/>
                </a:cubicBezTo>
                <a:cubicBezTo>
                  <a:pt x="299116" y="546059"/>
                  <a:pt x="290265" y="549858"/>
                  <a:pt x="280985" y="549988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8CC7DB38-E264-D359-B0B1-9A46382473A1}"/>
              </a:ext>
            </a:extLst>
          </p:cNvPr>
          <p:cNvSpPr/>
          <p:nvPr/>
        </p:nvSpPr>
        <p:spPr>
          <a:xfrm>
            <a:off x="9103809" y="3433243"/>
            <a:ext cx="509585" cy="757294"/>
          </a:xfrm>
          <a:custGeom>
            <a:avLst/>
            <a:gdLst>
              <a:gd name="connsiteX0" fmla="*/ 313622 w 509585"/>
              <a:gd name="connsiteY0" fmla="*/ 757295 h 757294"/>
              <a:gd name="connsiteX1" fmla="*/ 288866 w 509585"/>
              <a:gd name="connsiteY1" fmla="*/ 747111 h 757294"/>
              <a:gd name="connsiteX2" fmla="*/ 91692 w 509585"/>
              <a:gd name="connsiteY2" fmla="*/ 501303 h 757294"/>
              <a:gd name="connsiteX3" fmla="*/ 216 w 509585"/>
              <a:gd name="connsiteY3" fmla="*/ 147865 h 757294"/>
              <a:gd name="connsiteX4" fmla="*/ 168070 w 509585"/>
              <a:gd name="connsiteY4" fmla="*/ 333 h 757294"/>
              <a:gd name="connsiteX5" fmla="*/ 168771 w 509585"/>
              <a:gd name="connsiteY5" fmla="*/ 380 h 757294"/>
              <a:gd name="connsiteX6" fmla="*/ 316256 w 509585"/>
              <a:gd name="connsiteY6" fmla="*/ 167530 h 757294"/>
              <a:gd name="connsiteX7" fmla="*/ 365417 w 509585"/>
              <a:gd name="connsiteY7" fmla="*/ 343107 h 757294"/>
              <a:gd name="connsiteX8" fmla="*/ 499383 w 509585"/>
              <a:gd name="connsiteY8" fmla="*/ 510959 h 757294"/>
              <a:gd name="connsiteX9" fmla="*/ 499207 w 509585"/>
              <a:gd name="connsiteY9" fmla="*/ 560648 h 757294"/>
              <a:gd name="connsiteX10" fmla="*/ 449519 w 509585"/>
              <a:gd name="connsiteY10" fmla="*/ 560472 h 757294"/>
              <a:gd name="connsiteX11" fmla="*/ 304668 w 509585"/>
              <a:gd name="connsiteY11" fmla="*/ 378223 h 757294"/>
              <a:gd name="connsiteX12" fmla="*/ 246025 w 509585"/>
              <a:gd name="connsiteY12" fmla="*/ 164194 h 757294"/>
              <a:gd name="connsiteX13" fmla="*/ 164336 w 509585"/>
              <a:gd name="connsiteY13" fmla="*/ 70704 h 757294"/>
              <a:gd name="connsiteX14" fmla="*/ 100647 w 509585"/>
              <a:gd name="connsiteY14" fmla="*/ 92207 h 757294"/>
              <a:gd name="connsiteX15" fmla="*/ 70447 w 509585"/>
              <a:gd name="connsiteY15" fmla="*/ 152606 h 757294"/>
              <a:gd name="connsiteX16" fmla="*/ 152266 w 509585"/>
              <a:gd name="connsiteY16" fmla="*/ 465836 h 757294"/>
              <a:gd name="connsiteX17" fmla="*/ 338203 w 509585"/>
              <a:gd name="connsiteY17" fmla="*/ 697072 h 757294"/>
              <a:gd name="connsiteX18" fmla="*/ 338231 w 509585"/>
              <a:gd name="connsiteY18" fmla="*/ 746732 h 757294"/>
              <a:gd name="connsiteX19" fmla="*/ 338203 w 509585"/>
              <a:gd name="connsiteY19" fmla="*/ 746760 h 757294"/>
              <a:gd name="connsiteX20" fmla="*/ 313622 w 509585"/>
              <a:gd name="connsiteY20" fmla="*/ 757295 h 75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9585" h="757294">
                <a:moveTo>
                  <a:pt x="313622" y="757295"/>
                </a:moveTo>
                <a:cubicBezTo>
                  <a:pt x="304350" y="757302"/>
                  <a:pt x="295450" y="753641"/>
                  <a:pt x="288866" y="747111"/>
                </a:cubicBezTo>
                <a:cubicBezTo>
                  <a:pt x="212981" y="673869"/>
                  <a:pt x="146725" y="591270"/>
                  <a:pt x="91692" y="501303"/>
                </a:cubicBezTo>
                <a:cubicBezTo>
                  <a:pt x="28741" y="394365"/>
                  <a:pt x="-2951" y="271914"/>
                  <a:pt x="216" y="147865"/>
                </a:cubicBezTo>
                <a:cubicBezTo>
                  <a:pt x="5828" y="60773"/>
                  <a:pt x="80978" y="-5279"/>
                  <a:pt x="168070" y="333"/>
                </a:cubicBezTo>
                <a:cubicBezTo>
                  <a:pt x="168304" y="348"/>
                  <a:pt x="168537" y="364"/>
                  <a:pt x="168771" y="380"/>
                </a:cubicBezTo>
                <a:cubicBezTo>
                  <a:pt x="255552" y="6021"/>
                  <a:pt x="321463" y="80723"/>
                  <a:pt x="316256" y="167530"/>
                </a:cubicBezTo>
                <a:cubicBezTo>
                  <a:pt x="317481" y="229279"/>
                  <a:pt x="334400" y="289700"/>
                  <a:pt x="365417" y="343107"/>
                </a:cubicBezTo>
                <a:cubicBezTo>
                  <a:pt x="403119" y="404270"/>
                  <a:pt x="448104" y="460634"/>
                  <a:pt x="499383" y="510959"/>
                </a:cubicBezTo>
                <a:cubicBezTo>
                  <a:pt x="513055" y="524728"/>
                  <a:pt x="512976" y="546976"/>
                  <a:pt x="499207" y="560648"/>
                </a:cubicBezTo>
                <a:cubicBezTo>
                  <a:pt x="485439" y="574320"/>
                  <a:pt x="463191" y="574241"/>
                  <a:pt x="449519" y="560472"/>
                </a:cubicBezTo>
                <a:cubicBezTo>
                  <a:pt x="393787" y="506034"/>
                  <a:pt x="345121" y="444804"/>
                  <a:pt x="304668" y="378223"/>
                </a:cubicBezTo>
                <a:cubicBezTo>
                  <a:pt x="266592" y="313298"/>
                  <a:pt x="246360" y="239459"/>
                  <a:pt x="246025" y="164194"/>
                </a:cubicBezTo>
                <a:cubicBezTo>
                  <a:pt x="249283" y="115819"/>
                  <a:pt x="212709" y="73963"/>
                  <a:pt x="164336" y="70704"/>
                </a:cubicBezTo>
                <a:cubicBezTo>
                  <a:pt x="141093" y="69138"/>
                  <a:pt x="118181" y="76874"/>
                  <a:pt x="100647" y="92207"/>
                </a:cubicBezTo>
                <a:cubicBezTo>
                  <a:pt x="82929" y="107509"/>
                  <a:pt x="72057" y="129252"/>
                  <a:pt x="70447" y="152606"/>
                </a:cubicBezTo>
                <a:cubicBezTo>
                  <a:pt x="67940" y="262607"/>
                  <a:pt x="96283" y="371114"/>
                  <a:pt x="152266" y="465836"/>
                </a:cubicBezTo>
                <a:cubicBezTo>
                  <a:pt x="204237" y="550454"/>
                  <a:pt x="266713" y="628150"/>
                  <a:pt x="338203" y="697072"/>
                </a:cubicBezTo>
                <a:cubicBezTo>
                  <a:pt x="351924" y="710777"/>
                  <a:pt x="351937" y="733011"/>
                  <a:pt x="338231" y="746732"/>
                </a:cubicBezTo>
                <a:cubicBezTo>
                  <a:pt x="338220" y="746743"/>
                  <a:pt x="338212" y="746751"/>
                  <a:pt x="338203" y="746760"/>
                </a:cubicBezTo>
                <a:cubicBezTo>
                  <a:pt x="331719" y="753376"/>
                  <a:pt x="322884" y="757163"/>
                  <a:pt x="313622" y="757295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7F5E9DF-832A-3226-2E66-4669F75AC0D8}"/>
              </a:ext>
            </a:extLst>
          </p:cNvPr>
          <p:cNvSpPr/>
          <p:nvPr/>
        </p:nvSpPr>
        <p:spPr>
          <a:xfrm>
            <a:off x="9041197" y="4097481"/>
            <a:ext cx="286880" cy="166099"/>
          </a:xfrm>
          <a:custGeom>
            <a:avLst/>
            <a:gdLst>
              <a:gd name="connsiteX0" fmla="*/ 35087 w 286880"/>
              <a:gd name="connsiteY0" fmla="*/ 166096 h 166099"/>
              <a:gd name="connsiteX1" fmla="*/ 23323 w 286880"/>
              <a:gd name="connsiteY1" fmla="*/ 163989 h 166099"/>
              <a:gd name="connsiteX2" fmla="*/ 2052 w 286880"/>
              <a:gd name="connsiteY2" fmla="*/ 119115 h 166099"/>
              <a:gd name="connsiteX3" fmla="*/ 2078 w 286880"/>
              <a:gd name="connsiteY3" fmla="*/ 119042 h 166099"/>
              <a:gd name="connsiteX4" fmla="*/ 144120 w 286880"/>
              <a:gd name="connsiteY4" fmla="*/ 0 h 166099"/>
              <a:gd name="connsiteX5" fmla="*/ 284582 w 286880"/>
              <a:gd name="connsiteY5" fmla="*/ 115003 h 166099"/>
              <a:gd name="connsiteX6" fmla="*/ 264224 w 286880"/>
              <a:gd name="connsiteY6" fmla="*/ 160299 h 166099"/>
              <a:gd name="connsiteX7" fmla="*/ 264215 w 286880"/>
              <a:gd name="connsiteY7" fmla="*/ 160302 h 166099"/>
              <a:gd name="connsiteX8" fmla="*/ 218920 w 286880"/>
              <a:gd name="connsiteY8" fmla="*/ 139944 h 166099"/>
              <a:gd name="connsiteX9" fmla="*/ 218916 w 286880"/>
              <a:gd name="connsiteY9" fmla="*/ 139935 h 166099"/>
              <a:gd name="connsiteX10" fmla="*/ 144296 w 286880"/>
              <a:gd name="connsiteY10" fmla="*/ 69704 h 166099"/>
              <a:gd name="connsiteX11" fmla="*/ 68271 w 286880"/>
              <a:gd name="connsiteY11" fmla="*/ 143798 h 166099"/>
              <a:gd name="connsiteX12" fmla="*/ 35087 w 286880"/>
              <a:gd name="connsiteY12" fmla="*/ 166096 h 16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880" h="166099">
                <a:moveTo>
                  <a:pt x="35087" y="166096"/>
                </a:moveTo>
                <a:cubicBezTo>
                  <a:pt x="31073" y="166072"/>
                  <a:pt x="27095" y="165359"/>
                  <a:pt x="23323" y="163989"/>
                </a:cubicBezTo>
                <a:cubicBezTo>
                  <a:pt x="5058" y="157472"/>
                  <a:pt x="-4466" y="137381"/>
                  <a:pt x="2052" y="119115"/>
                </a:cubicBezTo>
                <a:cubicBezTo>
                  <a:pt x="2061" y="119091"/>
                  <a:pt x="2069" y="119066"/>
                  <a:pt x="2078" y="119042"/>
                </a:cubicBezTo>
                <a:cubicBezTo>
                  <a:pt x="28590" y="45650"/>
                  <a:pt x="83019" y="0"/>
                  <a:pt x="144120" y="0"/>
                </a:cubicBezTo>
                <a:cubicBezTo>
                  <a:pt x="205221" y="0"/>
                  <a:pt x="257368" y="44070"/>
                  <a:pt x="284582" y="115003"/>
                </a:cubicBezTo>
                <a:cubicBezTo>
                  <a:pt x="291469" y="133133"/>
                  <a:pt x="282354" y="153413"/>
                  <a:pt x="264224" y="160299"/>
                </a:cubicBezTo>
                <a:cubicBezTo>
                  <a:pt x="264221" y="160301"/>
                  <a:pt x="264219" y="160301"/>
                  <a:pt x="264215" y="160302"/>
                </a:cubicBezTo>
                <a:cubicBezTo>
                  <a:pt x="246085" y="167188"/>
                  <a:pt x="225806" y="158074"/>
                  <a:pt x="218920" y="139944"/>
                </a:cubicBezTo>
                <a:cubicBezTo>
                  <a:pt x="218918" y="139941"/>
                  <a:pt x="218918" y="139939"/>
                  <a:pt x="218916" y="139935"/>
                </a:cubicBezTo>
                <a:cubicBezTo>
                  <a:pt x="202588" y="96919"/>
                  <a:pt x="173969" y="69704"/>
                  <a:pt x="144296" y="69704"/>
                </a:cubicBezTo>
                <a:cubicBezTo>
                  <a:pt x="114623" y="69704"/>
                  <a:pt x="84073" y="98850"/>
                  <a:pt x="68271" y="143798"/>
                </a:cubicBezTo>
                <a:cubicBezTo>
                  <a:pt x="62933" y="157418"/>
                  <a:pt x="49712" y="166300"/>
                  <a:pt x="35087" y="166096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CCA4181C-BDFF-EF0C-73C5-2916AF1BAB9D}"/>
              </a:ext>
            </a:extLst>
          </p:cNvPr>
          <p:cNvSpPr/>
          <p:nvPr/>
        </p:nvSpPr>
        <p:spPr>
          <a:xfrm>
            <a:off x="8917792" y="3310040"/>
            <a:ext cx="755871" cy="887170"/>
          </a:xfrm>
          <a:custGeom>
            <a:avLst/>
            <a:gdLst>
              <a:gd name="connsiteX0" fmla="*/ 35412 w 755871"/>
              <a:gd name="connsiteY0" fmla="*/ 887170 h 887170"/>
              <a:gd name="connsiteX1" fmla="*/ 10656 w 755871"/>
              <a:gd name="connsiteY1" fmla="*/ 876284 h 887170"/>
              <a:gd name="connsiteX2" fmla="*/ 9920 w 755871"/>
              <a:gd name="connsiteY2" fmla="*/ 826629 h 887170"/>
              <a:gd name="connsiteX3" fmla="*/ 10656 w 755871"/>
              <a:gd name="connsiteY3" fmla="*/ 825893 h 887170"/>
              <a:gd name="connsiteX4" fmla="*/ 96689 w 755871"/>
              <a:gd name="connsiteY4" fmla="*/ 531274 h 887170"/>
              <a:gd name="connsiteX5" fmla="*/ 63329 w 755871"/>
              <a:gd name="connsiteY5" fmla="*/ 265801 h 887170"/>
              <a:gd name="connsiteX6" fmla="*/ 63329 w 755871"/>
              <a:gd name="connsiteY6" fmla="*/ 262816 h 887170"/>
              <a:gd name="connsiteX7" fmla="*/ 361786 w 755871"/>
              <a:gd name="connsiteY7" fmla="*/ 595 h 887170"/>
              <a:gd name="connsiteX8" fmla="*/ 363040 w 755871"/>
              <a:gd name="connsiteY8" fmla="*/ 679 h 887170"/>
              <a:gd name="connsiteX9" fmla="*/ 625177 w 755871"/>
              <a:gd name="connsiteY9" fmla="*/ 294947 h 887170"/>
              <a:gd name="connsiteX10" fmla="*/ 588393 w 755871"/>
              <a:gd name="connsiteY10" fmla="*/ 328395 h 887170"/>
              <a:gd name="connsiteX11" fmla="*/ 554946 w 755871"/>
              <a:gd name="connsiteY11" fmla="*/ 291611 h 887170"/>
              <a:gd name="connsiteX12" fmla="*/ 356280 w 755871"/>
              <a:gd name="connsiteY12" fmla="*/ 68891 h 887170"/>
              <a:gd name="connsiteX13" fmla="*/ 133560 w 755871"/>
              <a:gd name="connsiteY13" fmla="*/ 267557 h 887170"/>
              <a:gd name="connsiteX14" fmla="*/ 133560 w 755871"/>
              <a:gd name="connsiteY14" fmla="*/ 270717 h 887170"/>
              <a:gd name="connsiteX15" fmla="*/ 163935 w 755871"/>
              <a:gd name="connsiteY15" fmla="*/ 509854 h 887170"/>
              <a:gd name="connsiteX16" fmla="*/ 59642 w 755871"/>
              <a:gd name="connsiteY16" fmla="*/ 877689 h 887170"/>
              <a:gd name="connsiteX17" fmla="*/ 35412 w 755871"/>
              <a:gd name="connsiteY17" fmla="*/ 887170 h 887170"/>
              <a:gd name="connsiteX18" fmla="*/ 720164 w 755871"/>
              <a:gd name="connsiteY18" fmla="*/ 579032 h 887170"/>
              <a:gd name="connsiteX19" fmla="*/ 695408 w 755871"/>
              <a:gd name="connsiteY19" fmla="*/ 567795 h 887170"/>
              <a:gd name="connsiteX20" fmla="*/ 596733 w 755871"/>
              <a:gd name="connsiteY20" fmla="*/ 439623 h 887170"/>
              <a:gd name="connsiteX21" fmla="*/ 607530 w 755871"/>
              <a:gd name="connsiteY21" fmla="*/ 391150 h 887170"/>
              <a:gd name="connsiteX22" fmla="*/ 656003 w 755871"/>
              <a:gd name="connsiteY22" fmla="*/ 401946 h 887170"/>
              <a:gd name="connsiteX23" fmla="*/ 657483 w 755871"/>
              <a:gd name="connsiteY23" fmla="*/ 404507 h 887170"/>
              <a:gd name="connsiteX24" fmla="*/ 746501 w 755871"/>
              <a:gd name="connsiteY24" fmla="*/ 520389 h 887170"/>
              <a:gd name="connsiteX25" fmla="*/ 744636 w 755871"/>
              <a:gd name="connsiteY25" fmla="*/ 570014 h 887170"/>
              <a:gd name="connsiteX26" fmla="*/ 744570 w 755871"/>
              <a:gd name="connsiteY26" fmla="*/ 570077 h 887170"/>
              <a:gd name="connsiteX27" fmla="*/ 720691 w 755871"/>
              <a:gd name="connsiteY27" fmla="*/ 579032 h 88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55871" h="887170">
                <a:moveTo>
                  <a:pt x="35412" y="887170"/>
                </a:moveTo>
                <a:cubicBezTo>
                  <a:pt x="26038" y="886993"/>
                  <a:pt x="17124" y="883072"/>
                  <a:pt x="10656" y="876284"/>
                </a:cubicBezTo>
                <a:cubicBezTo>
                  <a:pt x="-3259" y="862775"/>
                  <a:pt x="-3589" y="840544"/>
                  <a:pt x="9920" y="826629"/>
                </a:cubicBezTo>
                <a:cubicBezTo>
                  <a:pt x="10162" y="826380"/>
                  <a:pt x="10406" y="826134"/>
                  <a:pt x="10656" y="825893"/>
                </a:cubicBezTo>
                <a:cubicBezTo>
                  <a:pt x="63329" y="776205"/>
                  <a:pt x="143568" y="671912"/>
                  <a:pt x="96689" y="531274"/>
                </a:cubicBezTo>
                <a:cubicBezTo>
                  <a:pt x="68269" y="445826"/>
                  <a:pt x="56934" y="355623"/>
                  <a:pt x="63329" y="265801"/>
                </a:cubicBezTo>
                <a:lnTo>
                  <a:pt x="63329" y="262816"/>
                </a:lnTo>
                <a:cubicBezTo>
                  <a:pt x="73335" y="107989"/>
                  <a:pt x="206958" y="-9411"/>
                  <a:pt x="361786" y="595"/>
                </a:cubicBezTo>
                <a:cubicBezTo>
                  <a:pt x="362204" y="623"/>
                  <a:pt x="362622" y="651"/>
                  <a:pt x="363040" y="679"/>
                </a:cubicBezTo>
                <a:cubicBezTo>
                  <a:pt x="515838" y="11295"/>
                  <a:pt x="632221" y="141942"/>
                  <a:pt x="625177" y="294947"/>
                </a:cubicBezTo>
                <a:cubicBezTo>
                  <a:pt x="624255" y="314341"/>
                  <a:pt x="607788" y="329316"/>
                  <a:pt x="588393" y="328395"/>
                </a:cubicBezTo>
                <a:cubicBezTo>
                  <a:pt x="568999" y="327473"/>
                  <a:pt x="554024" y="311005"/>
                  <a:pt x="554946" y="291611"/>
                </a:cubicBezTo>
                <a:cubicBezTo>
                  <a:pt x="561588" y="175249"/>
                  <a:pt x="472642" y="75533"/>
                  <a:pt x="356280" y="68891"/>
                </a:cubicBezTo>
                <a:cubicBezTo>
                  <a:pt x="239918" y="62249"/>
                  <a:pt x="140202" y="151195"/>
                  <a:pt x="133560" y="267557"/>
                </a:cubicBezTo>
                <a:lnTo>
                  <a:pt x="133560" y="270717"/>
                </a:lnTo>
                <a:cubicBezTo>
                  <a:pt x="127910" y="351650"/>
                  <a:pt x="138230" y="432904"/>
                  <a:pt x="163935" y="509854"/>
                </a:cubicBezTo>
                <a:cubicBezTo>
                  <a:pt x="223104" y="687538"/>
                  <a:pt x="124079" y="816588"/>
                  <a:pt x="59642" y="877689"/>
                </a:cubicBezTo>
                <a:cubicBezTo>
                  <a:pt x="53077" y="883836"/>
                  <a:pt x="44405" y="887228"/>
                  <a:pt x="35412" y="887170"/>
                </a:cubicBezTo>
                <a:close/>
                <a:moveTo>
                  <a:pt x="720164" y="579032"/>
                </a:moveTo>
                <a:cubicBezTo>
                  <a:pt x="710737" y="578761"/>
                  <a:pt x="701816" y="574712"/>
                  <a:pt x="695408" y="567795"/>
                </a:cubicBezTo>
                <a:cubicBezTo>
                  <a:pt x="658022" y="528729"/>
                  <a:pt x="624940" y="485758"/>
                  <a:pt x="596733" y="439623"/>
                </a:cubicBezTo>
                <a:cubicBezTo>
                  <a:pt x="586329" y="423256"/>
                  <a:pt x="591162" y="401554"/>
                  <a:pt x="607530" y="391150"/>
                </a:cubicBezTo>
                <a:cubicBezTo>
                  <a:pt x="623895" y="380745"/>
                  <a:pt x="645598" y="385579"/>
                  <a:pt x="656003" y="401946"/>
                </a:cubicBezTo>
                <a:cubicBezTo>
                  <a:pt x="656531" y="402778"/>
                  <a:pt x="657025" y="403633"/>
                  <a:pt x="657483" y="404507"/>
                </a:cubicBezTo>
                <a:cubicBezTo>
                  <a:pt x="682880" y="446239"/>
                  <a:pt x="712727" y="485092"/>
                  <a:pt x="746501" y="520389"/>
                </a:cubicBezTo>
                <a:cubicBezTo>
                  <a:pt x="759690" y="534607"/>
                  <a:pt x="758856" y="556825"/>
                  <a:pt x="744636" y="570014"/>
                </a:cubicBezTo>
                <a:cubicBezTo>
                  <a:pt x="744615" y="570035"/>
                  <a:pt x="744592" y="570056"/>
                  <a:pt x="744570" y="570077"/>
                </a:cubicBezTo>
                <a:cubicBezTo>
                  <a:pt x="738013" y="575948"/>
                  <a:pt x="729491" y="579144"/>
                  <a:pt x="720691" y="579032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22809CF8-64F7-11BA-78C0-F85FEA37BAB1}"/>
              </a:ext>
            </a:extLst>
          </p:cNvPr>
          <p:cNvSpPr/>
          <p:nvPr/>
        </p:nvSpPr>
        <p:spPr>
          <a:xfrm>
            <a:off x="8792082" y="3187744"/>
            <a:ext cx="928435" cy="894462"/>
          </a:xfrm>
          <a:custGeom>
            <a:avLst/>
            <a:gdLst>
              <a:gd name="connsiteX0" fmla="*/ 35233 w 928435"/>
              <a:gd name="connsiteY0" fmla="*/ 894462 h 894462"/>
              <a:gd name="connsiteX1" fmla="*/ 8897 w 928435"/>
              <a:gd name="connsiteY1" fmla="*/ 882698 h 894462"/>
              <a:gd name="connsiteX2" fmla="*/ 11757 w 928435"/>
              <a:gd name="connsiteY2" fmla="*/ 833120 h 894462"/>
              <a:gd name="connsiteX3" fmla="*/ 11881 w 928435"/>
              <a:gd name="connsiteY3" fmla="*/ 833010 h 894462"/>
              <a:gd name="connsiteX4" fmla="*/ 90189 w 928435"/>
              <a:gd name="connsiteY4" fmla="*/ 636890 h 894462"/>
              <a:gd name="connsiteX5" fmla="*/ 84219 w 928435"/>
              <a:gd name="connsiteY5" fmla="*/ 598789 h 894462"/>
              <a:gd name="connsiteX6" fmla="*/ 66662 w 928435"/>
              <a:gd name="connsiteY6" fmla="*/ 379317 h 894462"/>
              <a:gd name="connsiteX7" fmla="*/ 66662 w 928435"/>
              <a:gd name="connsiteY7" fmla="*/ 376859 h 894462"/>
              <a:gd name="connsiteX8" fmla="*/ 496572 w 928435"/>
              <a:gd name="connsiteY8" fmla="*/ 918 h 894462"/>
              <a:gd name="connsiteX9" fmla="*/ 497002 w 928435"/>
              <a:gd name="connsiteY9" fmla="*/ 948 h 894462"/>
              <a:gd name="connsiteX10" fmla="*/ 873791 w 928435"/>
              <a:gd name="connsiteY10" fmla="*/ 376859 h 894462"/>
              <a:gd name="connsiteX11" fmla="*/ 917686 w 928435"/>
              <a:gd name="connsiteY11" fmla="*/ 468160 h 894462"/>
              <a:gd name="connsiteX12" fmla="*/ 918739 w 928435"/>
              <a:gd name="connsiteY12" fmla="*/ 517672 h 894462"/>
              <a:gd name="connsiteX13" fmla="*/ 869095 w 928435"/>
              <a:gd name="connsiteY13" fmla="*/ 518944 h 894462"/>
              <a:gd name="connsiteX14" fmla="*/ 869051 w 928435"/>
              <a:gd name="connsiteY14" fmla="*/ 518902 h 894462"/>
              <a:gd name="connsiteX15" fmla="*/ 803560 w 928435"/>
              <a:gd name="connsiteY15" fmla="*/ 378440 h 894462"/>
              <a:gd name="connsiteX16" fmla="*/ 493139 w 928435"/>
              <a:gd name="connsiteY16" fmla="*/ 71881 h 894462"/>
              <a:gd name="connsiteX17" fmla="*/ 136433 w 928435"/>
              <a:gd name="connsiteY17" fmla="*/ 380645 h 894462"/>
              <a:gd name="connsiteX18" fmla="*/ 136366 w 928435"/>
              <a:gd name="connsiteY18" fmla="*/ 381600 h 894462"/>
              <a:gd name="connsiteX19" fmla="*/ 136366 w 928435"/>
              <a:gd name="connsiteY19" fmla="*/ 384058 h 894462"/>
              <a:gd name="connsiteX20" fmla="*/ 153924 w 928435"/>
              <a:gd name="connsiteY20" fmla="*/ 587903 h 894462"/>
              <a:gd name="connsiteX21" fmla="*/ 159893 w 928435"/>
              <a:gd name="connsiteY21" fmla="*/ 626531 h 894462"/>
              <a:gd name="connsiteX22" fmla="*/ 58761 w 928435"/>
              <a:gd name="connsiteY22" fmla="*/ 885507 h 894462"/>
              <a:gd name="connsiteX23" fmla="*/ 35233 w 928435"/>
              <a:gd name="connsiteY23" fmla="*/ 894462 h 89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28435" h="894462">
                <a:moveTo>
                  <a:pt x="35233" y="894462"/>
                </a:moveTo>
                <a:cubicBezTo>
                  <a:pt x="25174" y="894493"/>
                  <a:pt x="15586" y="890211"/>
                  <a:pt x="8897" y="882698"/>
                </a:cubicBezTo>
                <a:cubicBezTo>
                  <a:pt x="-4005" y="868218"/>
                  <a:pt x="-2723" y="846020"/>
                  <a:pt x="11757" y="833120"/>
                </a:cubicBezTo>
                <a:cubicBezTo>
                  <a:pt x="11799" y="833083"/>
                  <a:pt x="11839" y="833047"/>
                  <a:pt x="11881" y="833010"/>
                </a:cubicBezTo>
                <a:cubicBezTo>
                  <a:pt x="55249" y="794558"/>
                  <a:pt x="103884" y="729419"/>
                  <a:pt x="90189" y="636890"/>
                </a:cubicBezTo>
                <a:cubicBezTo>
                  <a:pt x="88258" y="624248"/>
                  <a:pt x="86151" y="611431"/>
                  <a:pt x="84219" y="598789"/>
                </a:cubicBezTo>
                <a:cubicBezTo>
                  <a:pt x="69991" y="526544"/>
                  <a:pt x="64098" y="452905"/>
                  <a:pt x="66662" y="379317"/>
                </a:cubicBezTo>
                <a:lnTo>
                  <a:pt x="66662" y="376859"/>
                </a:lnTo>
                <a:cubicBezTo>
                  <a:pt x="81565" y="154329"/>
                  <a:pt x="274043" y="-13985"/>
                  <a:pt x="496572" y="918"/>
                </a:cubicBezTo>
                <a:cubicBezTo>
                  <a:pt x="496716" y="929"/>
                  <a:pt x="496858" y="937"/>
                  <a:pt x="497002" y="948"/>
                </a:cubicBezTo>
                <a:cubicBezTo>
                  <a:pt x="702252" y="14643"/>
                  <a:pt x="870807" y="183373"/>
                  <a:pt x="873791" y="376859"/>
                </a:cubicBezTo>
                <a:cubicBezTo>
                  <a:pt x="875056" y="412080"/>
                  <a:pt x="890966" y="445175"/>
                  <a:pt x="917686" y="468160"/>
                </a:cubicBezTo>
                <a:cubicBezTo>
                  <a:pt x="931597" y="481565"/>
                  <a:pt x="932067" y="503688"/>
                  <a:pt x="918739" y="517672"/>
                </a:cubicBezTo>
                <a:cubicBezTo>
                  <a:pt x="905381" y="531733"/>
                  <a:pt x="883155" y="532302"/>
                  <a:pt x="869095" y="518944"/>
                </a:cubicBezTo>
                <a:cubicBezTo>
                  <a:pt x="869081" y="518930"/>
                  <a:pt x="869065" y="518916"/>
                  <a:pt x="869051" y="518902"/>
                </a:cubicBezTo>
                <a:cubicBezTo>
                  <a:pt x="828963" y="482982"/>
                  <a:pt x="805304" y="432236"/>
                  <a:pt x="803560" y="378440"/>
                </a:cubicBezTo>
                <a:cubicBezTo>
                  <a:pt x="801805" y="220420"/>
                  <a:pt x="663098" y="83294"/>
                  <a:pt x="493139" y="71881"/>
                </a:cubicBezTo>
                <a:cubicBezTo>
                  <a:pt x="309375" y="58643"/>
                  <a:pt x="149673" y="196880"/>
                  <a:pt x="136433" y="380645"/>
                </a:cubicBezTo>
                <a:cubicBezTo>
                  <a:pt x="136410" y="380963"/>
                  <a:pt x="136389" y="381282"/>
                  <a:pt x="136366" y="381600"/>
                </a:cubicBezTo>
                <a:lnTo>
                  <a:pt x="136366" y="384058"/>
                </a:lnTo>
                <a:cubicBezTo>
                  <a:pt x="134424" y="452454"/>
                  <a:pt x="140316" y="520847"/>
                  <a:pt x="153924" y="587903"/>
                </a:cubicBezTo>
                <a:cubicBezTo>
                  <a:pt x="156031" y="600721"/>
                  <a:pt x="157962" y="613538"/>
                  <a:pt x="159893" y="626531"/>
                </a:cubicBezTo>
                <a:cubicBezTo>
                  <a:pt x="179382" y="756633"/>
                  <a:pt x="104937" y="844598"/>
                  <a:pt x="58761" y="885507"/>
                </a:cubicBezTo>
                <a:cubicBezTo>
                  <a:pt x="52294" y="891298"/>
                  <a:pt x="43912" y="894488"/>
                  <a:pt x="35233" y="894462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EDFF5771-C9E4-0AC3-AC54-C34BF2F1850C}"/>
              </a:ext>
            </a:extLst>
          </p:cNvPr>
          <p:cNvSpPr/>
          <p:nvPr/>
        </p:nvSpPr>
        <p:spPr>
          <a:xfrm>
            <a:off x="8913287" y="3064888"/>
            <a:ext cx="784710" cy="270586"/>
          </a:xfrm>
          <a:custGeom>
            <a:avLst/>
            <a:gdLst>
              <a:gd name="connsiteX0" fmla="*/ 749952 w 784710"/>
              <a:gd name="connsiteY0" fmla="*/ 270587 h 270586"/>
              <a:gd name="connsiteX1" fmla="*/ 721684 w 784710"/>
              <a:gd name="connsiteY1" fmla="*/ 256365 h 270586"/>
              <a:gd name="connsiteX2" fmla="*/ 379308 w 784710"/>
              <a:gd name="connsiteY2" fmla="*/ 71306 h 270586"/>
              <a:gd name="connsiteX3" fmla="*/ 59406 w 784710"/>
              <a:gd name="connsiteY3" fmla="*/ 173492 h 270586"/>
              <a:gd name="connsiteX4" fmla="*/ 9756 w 784710"/>
              <a:gd name="connsiteY4" fmla="*/ 172423 h 270586"/>
              <a:gd name="connsiteX5" fmla="*/ 10825 w 784710"/>
              <a:gd name="connsiteY5" fmla="*/ 122773 h 270586"/>
              <a:gd name="connsiteX6" fmla="*/ 15160 w 784710"/>
              <a:gd name="connsiteY6" fmla="*/ 119239 h 270586"/>
              <a:gd name="connsiteX7" fmla="*/ 383873 w 784710"/>
              <a:gd name="connsiteY7" fmla="*/ 1251 h 270586"/>
              <a:gd name="connsiteX8" fmla="*/ 778220 w 784710"/>
              <a:gd name="connsiteY8" fmla="*/ 214578 h 270586"/>
              <a:gd name="connsiteX9" fmla="*/ 770144 w 784710"/>
              <a:gd name="connsiteY9" fmla="*/ 263388 h 270586"/>
              <a:gd name="connsiteX10" fmla="*/ 749952 w 784710"/>
              <a:gd name="connsiteY10" fmla="*/ 270587 h 27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4710" h="270586">
                <a:moveTo>
                  <a:pt x="749952" y="270587"/>
                </a:moveTo>
                <a:cubicBezTo>
                  <a:pt x="738807" y="270601"/>
                  <a:pt x="728316" y="265323"/>
                  <a:pt x="721684" y="256365"/>
                </a:cubicBezTo>
                <a:cubicBezTo>
                  <a:pt x="640413" y="147229"/>
                  <a:pt x="515131" y="79513"/>
                  <a:pt x="379308" y="71306"/>
                </a:cubicBezTo>
                <a:cubicBezTo>
                  <a:pt x="263546" y="63340"/>
                  <a:pt x="149114" y="99894"/>
                  <a:pt x="59406" y="173492"/>
                </a:cubicBezTo>
                <a:cubicBezTo>
                  <a:pt x="45400" y="186908"/>
                  <a:pt x="23172" y="186429"/>
                  <a:pt x="9756" y="172423"/>
                </a:cubicBezTo>
                <a:cubicBezTo>
                  <a:pt x="-3658" y="158417"/>
                  <a:pt x="-3181" y="136189"/>
                  <a:pt x="10825" y="122773"/>
                </a:cubicBezTo>
                <a:cubicBezTo>
                  <a:pt x="12174" y="121483"/>
                  <a:pt x="13624" y="120299"/>
                  <a:pt x="15160" y="119239"/>
                </a:cubicBezTo>
                <a:cubicBezTo>
                  <a:pt x="118468" y="34231"/>
                  <a:pt x="250406" y="-7990"/>
                  <a:pt x="383873" y="1251"/>
                </a:cubicBezTo>
                <a:cubicBezTo>
                  <a:pt x="540311" y="10864"/>
                  <a:pt x="684569" y="88901"/>
                  <a:pt x="778220" y="214578"/>
                </a:cubicBezTo>
                <a:cubicBezTo>
                  <a:pt x="789392" y="230304"/>
                  <a:pt x="785786" y="252098"/>
                  <a:pt x="770144" y="263388"/>
                </a:cubicBezTo>
                <a:cubicBezTo>
                  <a:pt x="764328" y="267834"/>
                  <a:pt x="757268" y="270350"/>
                  <a:pt x="749952" y="270587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97758518-2C10-42D2-8911-5EDE334F147B}"/>
              </a:ext>
            </a:extLst>
          </p:cNvPr>
          <p:cNvSpPr/>
          <p:nvPr/>
        </p:nvSpPr>
        <p:spPr>
          <a:xfrm>
            <a:off x="8658314" y="2942008"/>
            <a:ext cx="883281" cy="451583"/>
          </a:xfrm>
          <a:custGeom>
            <a:avLst/>
            <a:gdLst>
              <a:gd name="connsiteX0" fmla="*/ 34859 w 883281"/>
              <a:gd name="connsiteY0" fmla="*/ 451583 h 451583"/>
              <a:gd name="connsiteX1" fmla="*/ 21691 w 883281"/>
              <a:gd name="connsiteY1" fmla="*/ 448949 h 451583"/>
              <a:gd name="connsiteX2" fmla="*/ 2377 w 883281"/>
              <a:gd name="connsiteY2" fmla="*/ 403826 h 451583"/>
              <a:gd name="connsiteX3" fmla="*/ 647098 w 883281"/>
              <a:gd name="connsiteY3" fmla="*/ 1402 h 451583"/>
              <a:gd name="connsiteX4" fmla="*/ 860600 w 883281"/>
              <a:gd name="connsiteY4" fmla="*/ 52671 h 451583"/>
              <a:gd name="connsiteX5" fmla="*/ 880993 w 883281"/>
              <a:gd name="connsiteY5" fmla="*/ 97951 h 451583"/>
              <a:gd name="connsiteX6" fmla="*/ 835714 w 883281"/>
              <a:gd name="connsiteY6" fmla="*/ 118346 h 451583"/>
              <a:gd name="connsiteX7" fmla="*/ 833210 w 883281"/>
              <a:gd name="connsiteY7" fmla="*/ 117283 h 451583"/>
              <a:gd name="connsiteX8" fmla="*/ 642533 w 883281"/>
              <a:gd name="connsiteY8" fmla="*/ 72160 h 451583"/>
              <a:gd name="connsiteX9" fmla="*/ 67341 w 883281"/>
              <a:gd name="connsiteY9" fmla="*/ 430338 h 451583"/>
              <a:gd name="connsiteX10" fmla="*/ 34859 w 883281"/>
              <a:gd name="connsiteY10" fmla="*/ 451583 h 45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3281" h="451583">
                <a:moveTo>
                  <a:pt x="34859" y="451583"/>
                </a:moveTo>
                <a:cubicBezTo>
                  <a:pt x="30342" y="451560"/>
                  <a:pt x="25870" y="450666"/>
                  <a:pt x="21691" y="448949"/>
                </a:cubicBezTo>
                <a:cubicBezTo>
                  <a:pt x="4065" y="441652"/>
                  <a:pt x="-4511" y="421615"/>
                  <a:pt x="2377" y="403826"/>
                </a:cubicBezTo>
                <a:cubicBezTo>
                  <a:pt x="108521" y="145112"/>
                  <a:pt x="368056" y="-16884"/>
                  <a:pt x="647098" y="1402"/>
                </a:cubicBezTo>
                <a:cubicBezTo>
                  <a:pt x="720625" y="6473"/>
                  <a:pt x="792787" y="23802"/>
                  <a:pt x="860600" y="52671"/>
                </a:cubicBezTo>
                <a:cubicBezTo>
                  <a:pt x="878736" y="59543"/>
                  <a:pt x="887866" y="79815"/>
                  <a:pt x="880993" y="97951"/>
                </a:cubicBezTo>
                <a:cubicBezTo>
                  <a:pt x="874123" y="116086"/>
                  <a:pt x="853849" y="125218"/>
                  <a:pt x="835714" y="118346"/>
                </a:cubicBezTo>
                <a:cubicBezTo>
                  <a:pt x="834866" y="118024"/>
                  <a:pt x="834030" y="117670"/>
                  <a:pt x="833210" y="117283"/>
                </a:cubicBezTo>
                <a:cubicBezTo>
                  <a:pt x="772597" y="91761"/>
                  <a:pt x="708157" y="76513"/>
                  <a:pt x="642533" y="72160"/>
                </a:cubicBezTo>
                <a:cubicBezTo>
                  <a:pt x="393696" y="55313"/>
                  <a:pt x="161998" y="199592"/>
                  <a:pt x="67341" y="430338"/>
                </a:cubicBezTo>
                <a:cubicBezTo>
                  <a:pt x="61766" y="443303"/>
                  <a:pt x="48972" y="451673"/>
                  <a:pt x="34859" y="451583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A364D046-5255-9071-AE04-15635BE4106F}"/>
              </a:ext>
            </a:extLst>
          </p:cNvPr>
          <p:cNvSpPr/>
          <p:nvPr/>
        </p:nvSpPr>
        <p:spPr>
          <a:xfrm>
            <a:off x="8842716" y="2819102"/>
            <a:ext cx="503775" cy="177881"/>
          </a:xfrm>
          <a:custGeom>
            <a:avLst/>
            <a:gdLst>
              <a:gd name="connsiteX0" fmla="*/ 35341 w 503775"/>
              <a:gd name="connsiteY0" fmla="*/ 177860 h 177881"/>
              <a:gd name="connsiteX1" fmla="*/ 1 w 503775"/>
              <a:gd name="connsiteY1" fmla="*/ 142971 h 177881"/>
              <a:gd name="connsiteX2" fmla="*/ 16905 w 503775"/>
              <a:gd name="connsiteY2" fmla="*/ 112721 h 177881"/>
              <a:gd name="connsiteX3" fmla="*/ 412481 w 503775"/>
              <a:gd name="connsiteY3" fmla="*/ 0 h 177881"/>
              <a:gd name="connsiteX4" fmla="*/ 470949 w 503775"/>
              <a:gd name="connsiteY4" fmla="*/ 1756 h 177881"/>
              <a:gd name="connsiteX5" fmla="*/ 503694 w 503775"/>
              <a:gd name="connsiteY5" fmla="*/ 39242 h 177881"/>
              <a:gd name="connsiteX6" fmla="*/ 466208 w 503775"/>
              <a:gd name="connsiteY6" fmla="*/ 71987 h 177881"/>
              <a:gd name="connsiteX7" fmla="*/ 413535 w 503775"/>
              <a:gd name="connsiteY7" fmla="*/ 70407 h 177881"/>
              <a:gd name="connsiteX8" fmla="*/ 54128 w 503775"/>
              <a:gd name="connsiteY8" fmla="*/ 172768 h 177881"/>
              <a:gd name="connsiteX9" fmla="*/ 35341 w 503775"/>
              <a:gd name="connsiteY9" fmla="*/ 177860 h 17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775" h="177881">
                <a:moveTo>
                  <a:pt x="35341" y="177860"/>
                </a:moveTo>
                <a:cubicBezTo>
                  <a:pt x="15948" y="177985"/>
                  <a:pt x="125" y="162364"/>
                  <a:pt x="1" y="142971"/>
                </a:cubicBezTo>
                <a:cubicBezTo>
                  <a:pt x="-78" y="130616"/>
                  <a:pt x="6341" y="119128"/>
                  <a:pt x="16905" y="112721"/>
                </a:cubicBezTo>
                <a:cubicBezTo>
                  <a:pt x="136087" y="39935"/>
                  <a:pt x="272836" y="968"/>
                  <a:pt x="412481" y="0"/>
                </a:cubicBezTo>
                <a:cubicBezTo>
                  <a:pt x="431619" y="0"/>
                  <a:pt x="451460" y="0"/>
                  <a:pt x="470949" y="1756"/>
                </a:cubicBezTo>
                <a:cubicBezTo>
                  <a:pt x="490343" y="3065"/>
                  <a:pt x="505004" y="19848"/>
                  <a:pt x="503694" y="39242"/>
                </a:cubicBezTo>
                <a:cubicBezTo>
                  <a:pt x="502384" y="58636"/>
                  <a:pt x="485602" y="73297"/>
                  <a:pt x="466208" y="71987"/>
                </a:cubicBezTo>
                <a:cubicBezTo>
                  <a:pt x="448650" y="70758"/>
                  <a:pt x="431093" y="70231"/>
                  <a:pt x="413535" y="70407"/>
                </a:cubicBezTo>
                <a:cubicBezTo>
                  <a:pt x="286659" y="71249"/>
                  <a:pt x="162408" y="106637"/>
                  <a:pt x="54128" y="172768"/>
                </a:cubicBezTo>
                <a:cubicBezTo>
                  <a:pt x="48523" y="176325"/>
                  <a:pt x="41974" y="178101"/>
                  <a:pt x="35341" y="177860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92585494-87F3-6582-435B-2D22F2558C3F}"/>
              </a:ext>
            </a:extLst>
          </p:cNvPr>
          <p:cNvSpPr/>
          <p:nvPr/>
        </p:nvSpPr>
        <p:spPr>
          <a:xfrm>
            <a:off x="8679308" y="3257561"/>
            <a:ext cx="226935" cy="705078"/>
          </a:xfrm>
          <a:custGeom>
            <a:avLst/>
            <a:gdLst>
              <a:gd name="connsiteX0" fmla="*/ 35110 w 226935"/>
              <a:gd name="connsiteY0" fmla="*/ 705077 h 705078"/>
              <a:gd name="connsiteX1" fmla="*/ 0 w 226935"/>
              <a:gd name="connsiteY1" fmla="*/ 669957 h 705078"/>
              <a:gd name="connsiteX2" fmla="*/ 15270 w 226935"/>
              <a:gd name="connsiteY2" fmla="*/ 640992 h 705078"/>
              <a:gd name="connsiteX3" fmla="*/ 71104 w 226935"/>
              <a:gd name="connsiteY3" fmla="*/ 519668 h 705078"/>
              <a:gd name="connsiteX4" fmla="*/ 66363 w 226935"/>
              <a:gd name="connsiteY4" fmla="*/ 479109 h 705078"/>
              <a:gd name="connsiteX5" fmla="*/ 57057 w 226935"/>
              <a:gd name="connsiteY5" fmla="*/ 300898 h 705078"/>
              <a:gd name="connsiteX6" fmla="*/ 57057 w 226935"/>
              <a:gd name="connsiteY6" fmla="*/ 298967 h 705078"/>
              <a:gd name="connsiteX7" fmla="*/ 162404 w 226935"/>
              <a:gd name="connsiteY7" fmla="*/ 15936 h 705078"/>
              <a:gd name="connsiteX8" fmla="*/ 211000 w 226935"/>
              <a:gd name="connsiteY8" fmla="*/ 5708 h 705078"/>
              <a:gd name="connsiteX9" fmla="*/ 221228 w 226935"/>
              <a:gd name="connsiteY9" fmla="*/ 54305 h 705078"/>
              <a:gd name="connsiteX10" fmla="*/ 218238 w 226935"/>
              <a:gd name="connsiteY10" fmla="*/ 58250 h 705078"/>
              <a:gd name="connsiteX11" fmla="*/ 127113 w 226935"/>
              <a:gd name="connsiteY11" fmla="*/ 304058 h 705078"/>
              <a:gd name="connsiteX12" fmla="*/ 127113 w 226935"/>
              <a:gd name="connsiteY12" fmla="*/ 305814 h 705078"/>
              <a:gd name="connsiteX13" fmla="*/ 136067 w 226935"/>
              <a:gd name="connsiteY13" fmla="*/ 471208 h 705078"/>
              <a:gd name="connsiteX14" fmla="*/ 140808 w 226935"/>
              <a:gd name="connsiteY14" fmla="*/ 512644 h 705078"/>
              <a:gd name="connsiteX15" fmla="*/ 54950 w 226935"/>
              <a:gd name="connsiteY15" fmla="*/ 699108 h 705078"/>
              <a:gd name="connsiteX16" fmla="*/ 35110 w 226935"/>
              <a:gd name="connsiteY16" fmla="*/ 705077 h 70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6935" h="705078">
                <a:moveTo>
                  <a:pt x="35110" y="705077"/>
                </a:moveTo>
                <a:cubicBezTo>
                  <a:pt x="15716" y="705076"/>
                  <a:pt x="-4" y="689351"/>
                  <a:pt x="0" y="669957"/>
                </a:cubicBezTo>
                <a:cubicBezTo>
                  <a:pt x="2" y="658374"/>
                  <a:pt x="5713" y="647537"/>
                  <a:pt x="15270" y="640992"/>
                </a:cubicBezTo>
                <a:cubicBezTo>
                  <a:pt x="53897" y="614304"/>
                  <a:pt x="78653" y="591654"/>
                  <a:pt x="71104" y="519668"/>
                </a:cubicBezTo>
                <a:cubicBezTo>
                  <a:pt x="69699" y="506324"/>
                  <a:pt x="67943" y="492804"/>
                  <a:pt x="66363" y="479109"/>
                </a:cubicBezTo>
                <a:cubicBezTo>
                  <a:pt x="57377" y="420159"/>
                  <a:pt x="54259" y="360463"/>
                  <a:pt x="57057" y="300898"/>
                </a:cubicBezTo>
                <a:lnTo>
                  <a:pt x="57057" y="298967"/>
                </a:lnTo>
                <a:cubicBezTo>
                  <a:pt x="63642" y="196331"/>
                  <a:pt x="100279" y="97899"/>
                  <a:pt x="162404" y="15936"/>
                </a:cubicBezTo>
                <a:cubicBezTo>
                  <a:pt x="172998" y="-309"/>
                  <a:pt x="194756" y="-4888"/>
                  <a:pt x="211000" y="5708"/>
                </a:cubicBezTo>
                <a:cubicBezTo>
                  <a:pt x="227245" y="16303"/>
                  <a:pt x="231824" y="38060"/>
                  <a:pt x="221228" y="54305"/>
                </a:cubicBezTo>
                <a:cubicBezTo>
                  <a:pt x="220325" y="55688"/>
                  <a:pt x="219326" y="57007"/>
                  <a:pt x="218238" y="58250"/>
                </a:cubicBezTo>
                <a:cubicBezTo>
                  <a:pt x="164391" y="129464"/>
                  <a:pt x="132700" y="214953"/>
                  <a:pt x="127113" y="304058"/>
                </a:cubicBezTo>
                <a:lnTo>
                  <a:pt x="127113" y="305814"/>
                </a:lnTo>
                <a:cubicBezTo>
                  <a:pt x="124811" y="361105"/>
                  <a:pt x="127810" y="416489"/>
                  <a:pt x="136067" y="471208"/>
                </a:cubicBezTo>
                <a:cubicBezTo>
                  <a:pt x="137823" y="485079"/>
                  <a:pt x="139403" y="498949"/>
                  <a:pt x="140808" y="512644"/>
                </a:cubicBezTo>
                <a:cubicBezTo>
                  <a:pt x="152572" y="622380"/>
                  <a:pt x="102708" y="666450"/>
                  <a:pt x="54950" y="699108"/>
                </a:cubicBezTo>
                <a:cubicBezTo>
                  <a:pt x="49088" y="703048"/>
                  <a:pt x="42174" y="705128"/>
                  <a:pt x="35110" y="705077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5E0C613D-BAF5-1B6D-3301-0B64BE1795DA}"/>
              </a:ext>
            </a:extLst>
          </p:cNvPr>
          <p:cNvSpPr/>
          <p:nvPr/>
        </p:nvSpPr>
        <p:spPr>
          <a:xfrm>
            <a:off x="7161950" y="5720957"/>
            <a:ext cx="315608" cy="549988"/>
          </a:xfrm>
          <a:custGeom>
            <a:avLst/>
            <a:gdLst>
              <a:gd name="connsiteX0" fmla="*/ 280985 w 315608"/>
              <a:gd name="connsiteY0" fmla="*/ 549988 h 549988"/>
              <a:gd name="connsiteX1" fmla="*/ 256405 w 315608"/>
              <a:gd name="connsiteY1" fmla="*/ 539980 h 549988"/>
              <a:gd name="connsiteX2" fmla="*/ 75033 w 315608"/>
              <a:gd name="connsiteY2" fmla="*/ 316119 h 549988"/>
              <a:gd name="connsiteX3" fmla="*/ 61 w 315608"/>
              <a:gd name="connsiteY3" fmla="*/ 32912 h 549988"/>
              <a:gd name="connsiteX4" fmla="*/ 37312 w 315608"/>
              <a:gd name="connsiteY4" fmla="*/ 71 h 549988"/>
              <a:gd name="connsiteX5" fmla="*/ 37459 w 315608"/>
              <a:gd name="connsiteY5" fmla="*/ 79 h 549988"/>
              <a:gd name="connsiteX6" fmla="*/ 70301 w 315608"/>
              <a:gd name="connsiteY6" fmla="*/ 37330 h 549988"/>
              <a:gd name="connsiteX7" fmla="*/ 70292 w 315608"/>
              <a:gd name="connsiteY7" fmla="*/ 37477 h 549988"/>
              <a:gd name="connsiteX8" fmla="*/ 135783 w 315608"/>
              <a:gd name="connsiteY8" fmla="*/ 281003 h 549988"/>
              <a:gd name="connsiteX9" fmla="*/ 305040 w 315608"/>
              <a:gd name="connsiteY9" fmla="*/ 489765 h 549988"/>
              <a:gd name="connsiteX10" fmla="*/ 305603 w 315608"/>
              <a:gd name="connsiteY10" fmla="*/ 539422 h 549988"/>
              <a:gd name="connsiteX11" fmla="*/ 280985 w 315608"/>
              <a:gd name="connsiteY11" fmla="*/ 549988 h 54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5608" h="549988">
                <a:moveTo>
                  <a:pt x="280985" y="549988"/>
                </a:moveTo>
                <a:cubicBezTo>
                  <a:pt x="271797" y="549997"/>
                  <a:pt x="262973" y="546403"/>
                  <a:pt x="256405" y="539980"/>
                </a:cubicBezTo>
                <a:cubicBezTo>
                  <a:pt x="186544" y="473496"/>
                  <a:pt x="125582" y="398251"/>
                  <a:pt x="75033" y="316119"/>
                </a:cubicBezTo>
                <a:cubicBezTo>
                  <a:pt x="24504" y="230395"/>
                  <a:pt x="-1436" y="132409"/>
                  <a:pt x="61" y="32912"/>
                </a:cubicBezTo>
                <a:cubicBezTo>
                  <a:pt x="1278" y="13557"/>
                  <a:pt x="17956" y="-1148"/>
                  <a:pt x="37312" y="71"/>
                </a:cubicBezTo>
                <a:cubicBezTo>
                  <a:pt x="37361" y="72"/>
                  <a:pt x="37410" y="76"/>
                  <a:pt x="37459" y="79"/>
                </a:cubicBezTo>
                <a:cubicBezTo>
                  <a:pt x="56815" y="1296"/>
                  <a:pt x="71520" y="17974"/>
                  <a:pt x="70301" y="37330"/>
                </a:cubicBezTo>
                <a:cubicBezTo>
                  <a:pt x="70299" y="37379"/>
                  <a:pt x="70296" y="37428"/>
                  <a:pt x="70292" y="37477"/>
                </a:cubicBezTo>
                <a:cubicBezTo>
                  <a:pt x="69961" y="123047"/>
                  <a:pt x="92575" y="207141"/>
                  <a:pt x="135783" y="281003"/>
                </a:cubicBezTo>
                <a:cubicBezTo>
                  <a:pt x="182960" y="357601"/>
                  <a:pt x="239851" y="427770"/>
                  <a:pt x="305040" y="489765"/>
                </a:cubicBezTo>
                <a:cubicBezTo>
                  <a:pt x="318908" y="503321"/>
                  <a:pt x="319161" y="525555"/>
                  <a:pt x="305603" y="539422"/>
                </a:cubicBezTo>
                <a:cubicBezTo>
                  <a:pt x="299116" y="546059"/>
                  <a:pt x="290265" y="549858"/>
                  <a:pt x="280985" y="549988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3B4A7525-32C2-59FE-EBB0-90D2A64A146D}"/>
              </a:ext>
            </a:extLst>
          </p:cNvPr>
          <p:cNvSpPr/>
          <p:nvPr/>
        </p:nvSpPr>
        <p:spPr>
          <a:xfrm>
            <a:off x="7038891" y="5597752"/>
            <a:ext cx="509585" cy="757294"/>
          </a:xfrm>
          <a:custGeom>
            <a:avLst/>
            <a:gdLst>
              <a:gd name="connsiteX0" fmla="*/ 313622 w 509585"/>
              <a:gd name="connsiteY0" fmla="*/ 757295 h 757294"/>
              <a:gd name="connsiteX1" fmla="*/ 288866 w 509585"/>
              <a:gd name="connsiteY1" fmla="*/ 747111 h 757294"/>
              <a:gd name="connsiteX2" fmla="*/ 91692 w 509585"/>
              <a:gd name="connsiteY2" fmla="*/ 501303 h 757294"/>
              <a:gd name="connsiteX3" fmla="*/ 216 w 509585"/>
              <a:gd name="connsiteY3" fmla="*/ 147865 h 757294"/>
              <a:gd name="connsiteX4" fmla="*/ 168070 w 509585"/>
              <a:gd name="connsiteY4" fmla="*/ 333 h 757294"/>
              <a:gd name="connsiteX5" fmla="*/ 168771 w 509585"/>
              <a:gd name="connsiteY5" fmla="*/ 380 h 757294"/>
              <a:gd name="connsiteX6" fmla="*/ 316256 w 509585"/>
              <a:gd name="connsiteY6" fmla="*/ 167530 h 757294"/>
              <a:gd name="connsiteX7" fmla="*/ 365417 w 509585"/>
              <a:gd name="connsiteY7" fmla="*/ 343107 h 757294"/>
              <a:gd name="connsiteX8" fmla="*/ 499383 w 509585"/>
              <a:gd name="connsiteY8" fmla="*/ 510959 h 757294"/>
              <a:gd name="connsiteX9" fmla="*/ 499207 w 509585"/>
              <a:gd name="connsiteY9" fmla="*/ 560648 h 757294"/>
              <a:gd name="connsiteX10" fmla="*/ 449519 w 509585"/>
              <a:gd name="connsiteY10" fmla="*/ 560472 h 757294"/>
              <a:gd name="connsiteX11" fmla="*/ 304668 w 509585"/>
              <a:gd name="connsiteY11" fmla="*/ 378223 h 757294"/>
              <a:gd name="connsiteX12" fmla="*/ 246025 w 509585"/>
              <a:gd name="connsiteY12" fmla="*/ 164194 h 757294"/>
              <a:gd name="connsiteX13" fmla="*/ 164336 w 509585"/>
              <a:gd name="connsiteY13" fmla="*/ 70704 h 757294"/>
              <a:gd name="connsiteX14" fmla="*/ 100647 w 509585"/>
              <a:gd name="connsiteY14" fmla="*/ 92207 h 757294"/>
              <a:gd name="connsiteX15" fmla="*/ 70447 w 509585"/>
              <a:gd name="connsiteY15" fmla="*/ 152606 h 757294"/>
              <a:gd name="connsiteX16" fmla="*/ 152266 w 509585"/>
              <a:gd name="connsiteY16" fmla="*/ 465836 h 757294"/>
              <a:gd name="connsiteX17" fmla="*/ 338203 w 509585"/>
              <a:gd name="connsiteY17" fmla="*/ 697072 h 757294"/>
              <a:gd name="connsiteX18" fmla="*/ 338231 w 509585"/>
              <a:gd name="connsiteY18" fmla="*/ 746732 h 757294"/>
              <a:gd name="connsiteX19" fmla="*/ 338203 w 509585"/>
              <a:gd name="connsiteY19" fmla="*/ 746760 h 757294"/>
              <a:gd name="connsiteX20" fmla="*/ 313622 w 509585"/>
              <a:gd name="connsiteY20" fmla="*/ 757295 h 75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09585" h="757294">
                <a:moveTo>
                  <a:pt x="313622" y="757295"/>
                </a:moveTo>
                <a:cubicBezTo>
                  <a:pt x="304350" y="757302"/>
                  <a:pt x="295450" y="753641"/>
                  <a:pt x="288866" y="747111"/>
                </a:cubicBezTo>
                <a:cubicBezTo>
                  <a:pt x="212981" y="673869"/>
                  <a:pt x="146725" y="591270"/>
                  <a:pt x="91692" y="501303"/>
                </a:cubicBezTo>
                <a:cubicBezTo>
                  <a:pt x="28741" y="394365"/>
                  <a:pt x="-2951" y="271914"/>
                  <a:pt x="216" y="147865"/>
                </a:cubicBezTo>
                <a:cubicBezTo>
                  <a:pt x="5828" y="60773"/>
                  <a:pt x="80978" y="-5279"/>
                  <a:pt x="168070" y="333"/>
                </a:cubicBezTo>
                <a:cubicBezTo>
                  <a:pt x="168304" y="348"/>
                  <a:pt x="168537" y="364"/>
                  <a:pt x="168771" y="380"/>
                </a:cubicBezTo>
                <a:cubicBezTo>
                  <a:pt x="255552" y="6021"/>
                  <a:pt x="321463" y="80723"/>
                  <a:pt x="316256" y="167530"/>
                </a:cubicBezTo>
                <a:cubicBezTo>
                  <a:pt x="317481" y="229279"/>
                  <a:pt x="334400" y="289700"/>
                  <a:pt x="365417" y="343107"/>
                </a:cubicBezTo>
                <a:cubicBezTo>
                  <a:pt x="403119" y="404270"/>
                  <a:pt x="448104" y="460634"/>
                  <a:pt x="499383" y="510959"/>
                </a:cubicBezTo>
                <a:cubicBezTo>
                  <a:pt x="513055" y="524728"/>
                  <a:pt x="512976" y="546976"/>
                  <a:pt x="499207" y="560648"/>
                </a:cubicBezTo>
                <a:cubicBezTo>
                  <a:pt x="485439" y="574320"/>
                  <a:pt x="463191" y="574241"/>
                  <a:pt x="449519" y="560472"/>
                </a:cubicBezTo>
                <a:cubicBezTo>
                  <a:pt x="393787" y="506034"/>
                  <a:pt x="345121" y="444804"/>
                  <a:pt x="304668" y="378223"/>
                </a:cubicBezTo>
                <a:cubicBezTo>
                  <a:pt x="266592" y="313298"/>
                  <a:pt x="246360" y="239459"/>
                  <a:pt x="246025" y="164194"/>
                </a:cubicBezTo>
                <a:cubicBezTo>
                  <a:pt x="249283" y="115819"/>
                  <a:pt x="212709" y="73963"/>
                  <a:pt x="164336" y="70704"/>
                </a:cubicBezTo>
                <a:cubicBezTo>
                  <a:pt x="141093" y="69138"/>
                  <a:pt x="118181" y="76874"/>
                  <a:pt x="100647" y="92207"/>
                </a:cubicBezTo>
                <a:cubicBezTo>
                  <a:pt x="82929" y="107509"/>
                  <a:pt x="72057" y="129252"/>
                  <a:pt x="70447" y="152606"/>
                </a:cubicBezTo>
                <a:cubicBezTo>
                  <a:pt x="67940" y="262607"/>
                  <a:pt x="96283" y="371114"/>
                  <a:pt x="152266" y="465836"/>
                </a:cubicBezTo>
                <a:cubicBezTo>
                  <a:pt x="204237" y="550454"/>
                  <a:pt x="266713" y="628150"/>
                  <a:pt x="338203" y="697072"/>
                </a:cubicBezTo>
                <a:cubicBezTo>
                  <a:pt x="351924" y="710777"/>
                  <a:pt x="351937" y="733011"/>
                  <a:pt x="338231" y="746732"/>
                </a:cubicBezTo>
                <a:cubicBezTo>
                  <a:pt x="338220" y="746743"/>
                  <a:pt x="338212" y="746751"/>
                  <a:pt x="338203" y="746760"/>
                </a:cubicBezTo>
                <a:cubicBezTo>
                  <a:pt x="331719" y="753376"/>
                  <a:pt x="322884" y="757163"/>
                  <a:pt x="313622" y="757295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270C490F-A5E3-8AEC-A19F-32C54F0A156F}"/>
              </a:ext>
            </a:extLst>
          </p:cNvPr>
          <p:cNvSpPr/>
          <p:nvPr/>
        </p:nvSpPr>
        <p:spPr>
          <a:xfrm>
            <a:off x="6976279" y="6261990"/>
            <a:ext cx="286880" cy="166099"/>
          </a:xfrm>
          <a:custGeom>
            <a:avLst/>
            <a:gdLst>
              <a:gd name="connsiteX0" fmla="*/ 35087 w 286880"/>
              <a:gd name="connsiteY0" fmla="*/ 166096 h 166099"/>
              <a:gd name="connsiteX1" fmla="*/ 23323 w 286880"/>
              <a:gd name="connsiteY1" fmla="*/ 163989 h 166099"/>
              <a:gd name="connsiteX2" fmla="*/ 2052 w 286880"/>
              <a:gd name="connsiteY2" fmla="*/ 119115 h 166099"/>
              <a:gd name="connsiteX3" fmla="*/ 2078 w 286880"/>
              <a:gd name="connsiteY3" fmla="*/ 119042 h 166099"/>
              <a:gd name="connsiteX4" fmla="*/ 144120 w 286880"/>
              <a:gd name="connsiteY4" fmla="*/ 0 h 166099"/>
              <a:gd name="connsiteX5" fmla="*/ 284582 w 286880"/>
              <a:gd name="connsiteY5" fmla="*/ 115003 h 166099"/>
              <a:gd name="connsiteX6" fmla="*/ 264224 w 286880"/>
              <a:gd name="connsiteY6" fmla="*/ 160299 h 166099"/>
              <a:gd name="connsiteX7" fmla="*/ 264215 w 286880"/>
              <a:gd name="connsiteY7" fmla="*/ 160302 h 166099"/>
              <a:gd name="connsiteX8" fmla="*/ 218920 w 286880"/>
              <a:gd name="connsiteY8" fmla="*/ 139944 h 166099"/>
              <a:gd name="connsiteX9" fmla="*/ 218916 w 286880"/>
              <a:gd name="connsiteY9" fmla="*/ 139935 h 166099"/>
              <a:gd name="connsiteX10" fmla="*/ 144296 w 286880"/>
              <a:gd name="connsiteY10" fmla="*/ 69704 h 166099"/>
              <a:gd name="connsiteX11" fmla="*/ 68271 w 286880"/>
              <a:gd name="connsiteY11" fmla="*/ 143798 h 166099"/>
              <a:gd name="connsiteX12" fmla="*/ 35087 w 286880"/>
              <a:gd name="connsiteY12" fmla="*/ 166096 h 16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880" h="166099">
                <a:moveTo>
                  <a:pt x="35087" y="166096"/>
                </a:moveTo>
                <a:cubicBezTo>
                  <a:pt x="31073" y="166072"/>
                  <a:pt x="27095" y="165359"/>
                  <a:pt x="23323" y="163989"/>
                </a:cubicBezTo>
                <a:cubicBezTo>
                  <a:pt x="5058" y="157472"/>
                  <a:pt x="-4466" y="137381"/>
                  <a:pt x="2052" y="119115"/>
                </a:cubicBezTo>
                <a:cubicBezTo>
                  <a:pt x="2061" y="119091"/>
                  <a:pt x="2069" y="119066"/>
                  <a:pt x="2078" y="119042"/>
                </a:cubicBezTo>
                <a:cubicBezTo>
                  <a:pt x="28590" y="45650"/>
                  <a:pt x="83019" y="0"/>
                  <a:pt x="144120" y="0"/>
                </a:cubicBezTo>
                <a:cubicBezTo>
                  <a:pt x="205221" y="0"/>
                  <a:pt x="257368" y="44070"/>
                  <a:pt x="284582" y="115003"/>
                </a:cubicBezTo>
                <a:cubicBezTo>
                  <a:pt x="291469" y="133133"/>
                  <a:pt x="282354" y="153413"/>
                  <a:pt x="264224" y="160299"/>
                </a:cubicBezTo>
                <a:cubicBezTo>
                  <a:pt x="264221" y="160301"/>
                  <a:pt x="264219" y="160301"/>
                  <a:pt x="264215" y="160302"/>
                </a:cubicBezTo>
                <a:cubicBezTo>
                  <a:pt x="246085" y="167188"/>
                  <a:pt x="225806" y="158074"/>
                  <a:pt x="218920" y="139944"/>
                </a:cubicBezTo>
                <a:cubicBezTo>
                  <a:pt x="218918" y="139941"/>
                  <a:pt x="218918" y="139939"/>
                  <a:pt x="218916" y="139935"/>
                </a:cubicBezTo>
                <a:cubicBezTo>
                  <a:pt x="202588" y="96919"/>
                  <a:pt x="173969" y="69704"/>
                  <a:pt x="144296" y="69704"/>
                </a:cubicBezTo>
                <a:cubicBezTo>
                  <a:pt x="114623" y="69704"/>
                  <a:pt x="84073" y="98850"/>
                  <a:pt x="68271" y="143798"/>
                </a:cubicBezTo>
                <a:cubicBezTo>
                  <a:pt x="62933" y="157418"/>
                  <a:pt x="49712" y="166300"/>
                  <a:pt x="35087" y="166096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914D5FC7-CDF1-1F21-855C-17B3A9A57C40}"/>
              </a:ext>
            </a:extLst>
          </p:cNvPr>
          <p:cNvSpPr/>
          <p:nvPr/>
        </p:nvSpPr>
        <p:spPr>
          <a:xfrm>
            <a:off x="6852874" y="5474549"/>
            <a:ext cx="755871" cy="887170"/>
          </a:xfrm>
          <a:custGeom>
            <a:avLst/>
            <a:gdLst>
              <a:gd name="connsiteX0" fmla="*/ 35412 w 755871"/>
              <a:gd name="connsiteY0" fmla="*/ 887170 h 887170"/>
              <a:gd name="connsiteX1" fmla="*/ 10656 w 755871"/>
              <a:gd name="connsiteY1" fmla="*/ 876284 h 887170"/>
              <a:gd name="connsiteX2" fmla="*/ 9920 w 755871"/>
              <a:gd name="connsiteY2" fmla="*/ 826629 h 887170"/>
              <a:gd name="connsiteX3" fmla="*/ 10656 w 755871"/>
              <a:gd name="connsiteY3" fmla="*/ 825893 h 887170"/>
              <a:gd name="connsiteX4" fmla="*/ 96689 w 755871"/>
              <a:gd name="connsiteY4" fmla="*/ 531274 h 887170"/>
              <a:gd name="connsiteX5" fmla="*/ 63329 w 755871"/>
              <a:gd name="connsiteY5" fmla="*/ 265801 h 887170"/>
              <a:gd name="connsiteX6" fmla="*/ 63329 w 755871"/>
              <a:gd name="connsiteY6" fmla="*/ 262816 h 887170"/>
              <a:gd name="connsiteX7" fmla="*/ 361786 w 755871"/>
              <a:gd name="connsiteY7" fmla="*/ 595 h 887170"/>
              <a:gd name="connsiteX8" fmla="*/ 363040 w 755871"/>
              <a:gd name="connsiteY8" fmla="*/ 679 h 887170"/>
              <a:gd name="connsiteX9" fmla="*/ 625177 w 755871"/>
              <a:gd name="connsiteY9" fmla="*/ 294947 h 887170"/>
              <a:gd name="connsiteX10" fmla="*/ 588393 w 755871"/>
              <a:gd name="connsiteY10" fmla="*/ 328395 h 887170"/>
              <a:gd name="connsiteX11" fmla="*/ 554946 w 755871"/>
              <a:gd name="connsiteY11" fmla="*/ 291611 h 887170"/>
              <a:gd name="connsiteX12" fmla="*/ 356280 w 755871"/>
              <a:gd name="connsiteY12" fmla="*/ 68891 h 887170"/>
              <a:gd name="connsiteX13" fmla="*/ 133560 w 755871"/>
              <a:gd name="connsiteY13" fmla="*/ 267557 h 887170"/>
              <a:gd name="connsiteX14" fmla="*/ 133560 w 755871"/>
              <a:gd name="connsiteY14" fmla="*/ 270717 h 887170"/>
              <a:gd name="connsiteX15" fmla="*/ 163935 w 755871"/>
              <a:gd name="connsiteY15" fmla="*/ 509854 h 887170"/>
              <a:gd name="connsiteX16" fmla="*/ 59642 w 755871"/>
              <a:gd name="connsiteY16" fmla="*/ 877689 h 887170"/>
              <a:gd name="connsiteX17" fmla="*/ 35412 w 755871"/>
              <a:gd name="connsiteY17" fmla="*/ 887170 h 887170"/>
              <a:gd name="connsiteX18" fmla="*/ 720164 w 755871"/>
              <a:gd name="connsiteY18" fmla="*/ 579032 h 887170"/>
              <a:gd name="connsiteX19" fmla="*/ 695408 w 755871"/>
              <a:gd name="connsiteY19" fmla="*/ 567795 h 887170"/>
              <a:gd name="connsiteX20" fmla="*/ 596733 w 755871"/>
              <a:gd name="connsiteY20" fmla="*/ 439623 h 887170"/>
              <a:gd name="connsiteX21" fmla="*/ 607530 w 755871"/>
              <a:gd name="connsiteY21" fmla="*/ 391150 h 887170"/>
              <a:gd name="connsiteX22" fmla="*/ 656003 w 755871"/>
              <a:gd name="connsiteY22" fmla="*/ 401946 h 887170"/>
              <a:gd name="connsiteX23" fmla="*/ 657483 w 755871"/>
              <a:gd name="connsiteY23" fmla="*/ 404507 h 887170"/>
              <a:gd name="connsiteX24" fmla="*/ 746501 w 755871"/>
              <a:gd name="connsiteY24" fmla="*/ 520389 h 887170"/>
              <a:gd name="connsiteX25" fmla="*/ 744636 w 755871"/>
              <a:gd name="connsiteY25" fmla="*/ 570014 h 887170"/>
              <a:gd name="connsiteX26" fmla="*/ 744570 w 755871"/>
              <a:gd name="connsiteY26" fmla="*/ 570077 h 887170"/>
              <a:gd name="connsiteX27" fmla="*/ 720691 w 755871"/>
              <a:gd name="connsiteY27" fmla="*/ 579032 h 88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55871" h="887170">
                <a:moveTo>
                  <a:pt x="35412" y="887170"/>
                </a:moveTo>
                <a:cubicBezTo>
                  <a:pt x="26038" y="886993"/>
                  <a:pt x="17124" y="883072"/>
                  <a:pt x="10656" y="876284"/>
                </a:cubicBezTo>
                <a:cubicBezTo>
                  <a:pt x="-3259" y="862775"/>
                  <a:pt x="-3589" y="840544"/>
                  <a:pt x="9920" y="826629"/>
                </a:cubicBezTo>
                <a:cubicBezTo>
                  <a:pt x="10162" y="826380"/>
                  <a:pt x="10406" y="826134"/>
                  <a:pt x="10656" y="825893"/>
                </a:cubicBezTo>
                <a:cubicBezTo>
                  <a:pt x="63329" y="776205"/>
                  <a:pt x="143568" y="671912"/>
                  <a:pt x="96689" y="531274"/>
                </a:cubicBezTo>
                <a:cubicBezTo>
                  <a:pt x="68269" y="445826"/>
                  <a:pt x="56934" y="355623"/>
                  <a:pt x="63329" y="265801"/>
                </a:cubicBezTo>
                <a:lnTo>
                  <a:pt x="63329" y="262816"/>
                </a:lnTo>
                <a:cubicBezTo>
                  <a:pt x="73335" y="107989"/>
                  <a:pt x="206958" y="-9411"/>
                  <a:pt x="361786" y="595"/>
                </a:cubicBezTo>
                <a:cubicBezTo>
                  <a:pt x="362204" y="623"/>
                  <a:pt x="362622" y="651"/>
                  <a:pt x="363040" y="679"/>
                </a:cubicBezTo>
                <a:cubicBezTo>
                  <a:pt x="515838" y="11295"/>
                  <a:pt x="632221" y="141942"/>
                  <a:pt x="625177" y="294947"/>
                </a:cubicBezTo>
                <a:cubicBezTo>
                  <a:pt x="624255" y="314341"/>
                  <a:pt x="607788" y="329316"/>
                  <a:pt x="588393" y="328395"/>
                </a:cubicBezTo>
                <a:cubicBezTo>
                  <a:pt x="568999" y="327473"/>
                  <a:pt x="554024" y="311005"/>
                  <a:pt x="554946" y="291611"/>
                </a:cubicBezTo>
                <a:cubicBezTo>
                  <a:pt x="561588" y="175249"/>
                  <a:pt x="472642" y="75533"/>
                  <a:pt x="356280" y="68891"/>
                </a:cubicBezTo>
                <a:cubicBezTo>
                  <a:pt x="239918" y="62249"/>
                  <a:pt x="140202" y="151195"/>
                  <a:pt x="133560" y="267557"/>
                </a:cubicBezTo>
                <a:lnTo>
                  <a:pt x="133560" y="270717"/>
                </a:lnTo>
                <a:cubicBezTo>
                  <a:pt x="127910" y="351650"/>
                  <a:pt x="138230" y="432904"/>
                  <a:pt x="163935" y="509854"/>
                </a:cubicBezTo>
                <a:cubicBezTo>
                  <a:pt x="223104" y="687538"/>
                  <a:pt x="124079" y="816588"/>
                  <a:pt x="59642" y="877689"/>
                </a:cubicBezTo>
                <a:cubicBezTo>
                  <a:pt x="53077" y="883836"/>
                  <a:pt x="44405" y="887228"/>
                  <a:pt x="35412" y="887170"/>
                </a:cubicBezTo>
                <a:close/>
                <a:moveTo>
                  <a:pt x="720164" y="579032"/>
                </a:moveTo>
                <a:cubicBezTo>
                  <a:pt x="710737" y="578761"/>
                  <a:pt x="701816" y="574712"/>
                  <a:pt x="695408" y="567795"/>
                </a:cubicBezTo>
                <a:cubicBezTo>
                  <a:pt x="658022" y="528729"/>
                  <a:pt x="624940" y="485758"/>
                  <a:pt x="596733" y="439623"/>
                </a:cubicBezTo>
                <a:cubicBezTo>
                  <a:pt x="586329" y="423256"/>
                  <a:pt x="591162" y="401554"/>
                  <a:pt x="607530" y="391150"/>
                </a:cubicBezTo>
                <a:cubicBezTo>
                  <a:pt x="623895" y="380745"/>
                  <a:pt x="645598" y="385579"/>
                  <a:pt x="656003" y="401946"/>
                </a:cubicBezTo>
                <a:cubicBezTo>
                  <a:pt x="656531" y="402778"/>
                  <a:pt x="657025" y="403633"/>
                  <a:pt x="657483" y="404507"/>
                </a:cubicBezTo>
                <a:cubicBezTo>
                  <a:pt x="682880" y="446239"/>
                  <a:pt x="712727" y="485092"/>
                  <a:pt x="746501" y="520389"/>
                </a:cubicBezTo>
                <a:cubicBezTo>
                  <a:pt x="759690" y="534607"/>
                  <a:pt x="758856" y="556825"/>
                  <a:pt x="744636" y="570014"/>
                </a:cubicBezTo>
                <a:cubicBezTo>
                  <a:pt x="744615" y="570035"/>
                  <a:pt x="744592" y="570056"/>
                  <a:pt x="744570" y="570077"/>
                </a:cubicBezTo>
                <a:cubicBezTo>
                  <a:pt x="738013" y="575948"/>
                  <a:pt x="729491" y="579144"/>
                  <a:pt x="720691" y="579032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8A24F27F-F81C-69C9-2D2B-E2F5B1A237FF}"/>
              </a:ext>
            </a:extLst>
          </p:cNvPr>
          <p:cNvSpPr/>
          <p:nvPr/>
        </p:nvSpPr>
        <p:spPr>
          <a:xfrm>
            <a:off x="6727164" y="5352253"/>
            <a:ext cx="928435" cy="894462"/>
          </a:xfrm>
          <a:custGeom>
            <a:avLst/>
            <a:gdLst>
              <a:gd name="connsiteX0" fmla="*/ 35233 w 928435"/>
              <a:gd name="connsiteY0" fmla="*/ 894462 h 894462"/>
              <a:gd name="connsiteX1" fmla="*/ 8897 w 928435"/>
              <a:gd name="connsiteY1" fmla="*/ 882698 h 894462"/>
              <a:gd name="connsiteX2" fmla="*/ 11757 w 928435"/>
              <a:gd name="connsiteY2" fmla="*/ 833120 h 894462"/>
              <a:gd name="connsiteX3" fmla="*/ 11881 w 928435"/>
              <a:gd name="connsiteY3" fmla="*/ 833010 h 894462"/>
              <a:gd name="connsiteX4" fmla="*/ 90189 w 928435"/>
              <a:gd name="connsiteY4" fmla="*/ 636890 h 894462"/>
              <a:gd name="connsiteX5" fmla="*/ 84219 w 928435"/>
              <a:gd name="connsiteY5" fmla="*/ 598789 h 894462"/>
              <a:gd name="connsiteX6" fmla="*/ 66662 w 928435"/>
              <a:gd name="connsiteY6" fmla="*/ 379317 h 894462"/>
              <a:gd name="connsiteX7" fmla="*/ 66662 w 928435"/>
              <a:gd name="connsiteY7" fmla="*/ 376859 h 894462"/>
              <a:gd name="connsiteX8" fmla="*/ 496572 w 928435"/>
              <a:gd name="connsiteY8" fmla="*/ 918 h 894462"/>
              <a:gd name="connsiteX9" fmla="*/ 497002 w 928435"/>
              <a:gd name="connsiteY9" fmla="*/ 948 h 894462"/>
              <a:gd name="connsiteX10" fmla="*/ 873791 w 928435"/>
              <a:gd name="connsiteY10" fmla="*/ 376859 h 894462"/>
              <a:gd name="connsiteX11" fmla="*/ 917686 w 928435"/>
              <a:gd name="connsiteY11" fmla="*/ 468160 h 894462"/>
              <a:gd name="connsiteX12" fmla="*/ 918739 w 928435"/>
              <a:gd name="connsiteY12" fmla="*/ 517672 h 894462"/>
              <a:gd name="connsiteX13" fmla="*/ 869095 w 928435"/>
              <a:gd name="connsiteY13" fmla="*/ 518944 h 894462"/>
              <a:gd name="connsiteX14" fmla="*/ 869051 w 928435"/>
              <a:gd name="connsiteY14" fmla="*/ 518902 h 894462"/>
              <a:gd name="connsiteX15" fmla="*/ 803560 w 928435"/>
              <a:gd name="connsiteY15" fmla="*/ 378440 h 894462"/>
              <a:gd name="connsiteX16" fmla="*/ 493139 w 928435"/>
              <a:gd name="connsiteY16" fmla="*/ 71881 h 894462"/>
              <a:gd name="connsiteX17" fmla="*/ 136433 w 928435"/>
              <a:gd name="connsiteY17" fmla="*/ 380645 h 894462"/>
              <a:gd name="connsiteX18" fmla="*/ 136366 w 928435"/>
              <a:gd name="connsiteY18" fmla="*/ 381600 h 894462"/>
              <a:gd name="connsiteX19" fmla="*/ 136366 w 928435"/>
              <a:gd name="connsiteY19" fmla="*/ 384058 h 894462"/>
              <a:gd name="connsiteX20" fmla="*/ 153924 w 928435"/>
              <a:gd name="connsiteY20" fmla="*/ 587903 h 894462"/>
              <a:gd name="connsiteX21" fmla="*/ 159893 w 928435"/>
              <a:gd name="connsiteY21" fmla="*/ 626531 h 894462"/>
              <a:gd name="connsiteX22" fmla="*/ 58761 w 928435"/>
              <a:gd name="connsiteY22" fmla="*/ 885507 h 894462"/>
              <a:gd name="connsiteX23" fmla="*/ 35233 w 928435"/>
              <a:gd name="connsiteY23" fmla="*/ 894462 h 89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28435" h="894462">
                <a:moveTo>
                  <a:pt x="35233" y="894462"/>
                </a:moveTo>
                <a:cubicBezTo>
                  <a:pt x="25174" y="894493"/>
                  <a:pt x="15586" y="890211"/>
                  <a:pt x="8897" y="882698"/>
                </a:cubicBezTo>
                <a:cubicBezTo>
                  <a:pt x="-4005" y="868218"/>
                  <a:pt x="-2723" y="846020"/>
                  <a:pt x="11757" y="833120"/>
                </a:cubicBezTo>
                <a:cubicBezTo>
                  <a:pt x="11799" y="833083"/>
                  <a:pt x="11839" y="833047"/>
                  <a:pt x="11881" y="833010"/>
                </a:cubicBezTo>
                <a:cubicBezTo>
                  <a:pt x="55249" y="794558"/>
                  <a:pt x="103884" y="729419"/>
                  <a:pt x="90189" y="636890"/>
                </a:cubicBezTo>
                <a:cubicBezTo>
                  <a:pt x="88258" y="624248"/>
                  <a:pt x="86151" y="611431"/>
                  <a:pt x="84219" y="598789"/>
                </a:cubicBezTo>
                <a:cubicBezTo>
                  <a:pt x="69991" y="526544"/>
                  <a:pt x="64098" y="452905"/>
                  <a:pt x="66662" y="379317"/>
                </a:cubicBezTo>
                <a:lnTo>
                  <a:pt x="66662" y="376859"/>
                </a:lnTo>
                <a:cubicBezTo>
                  <a:pt x="81565" y="154329"/>
                  <a:pt x="274043" y="-13985"/>
                  <a:pt x="496572" y="918"/>
                </a:cubicBezTo>
                <a:cubicBezTo>
                  <a:pt x="496716" y="929"/>
                  <a:pt x="496858" y="937"/>
                  <a:pt x="497002" y="948"/>
                </a:cubicBezTo>
                <a:cubicBezTo>
                  <a:pt x="702252" y="14643"/>
                  <a:pt x="870807" y="183373"/>
                  <a:pt x="873791" y="376859"/>
                </a:cubicBezTo>
                <a:cubicBezTo>
                  <a:pt x="875056" y="412080"/>
                  <a:pt x="890966" y="445175"/>
                  <a:pt x="917686" y="468160"/>
                </a:cubicBezTo>
                <a:cubicBezTo>
                  <a:pt x="931597" y="481565"/>
                  <a:pt x="932067" y="503688"/>
                  <a:pt x="918739" y="517672"/>
                </a:cubicBezTo>
                <a:cubicBezTo>
                  <a:pt x="905381" y="531733"/>
                  <a:pt x="883155" y="532302"/>
                  <a:pt x="869095" y="518944"/>
                </a:cubicBezTo>
                <a:cubicBezTo>
                  <a:pt x="869081" y="518930"/>
                  <a:pt x="869065" y="518916"/>
                  <a:pt x="869051" y="518902"/>
                </a:cubicBezTo>
                <a:cubicBezTo>
                  <a:pt x="828963" y="482982"/>
                  <a:pt x="805304" y="432236"/>
                  <a:pt x="803560" y="378440"/>
                </a:cubicBezTo>
                <a:cubicBezTo>
                  <a:pt x="801805" y="220420"/>
                  <a:pt x="663098" y="83294"/>
                  <a:pt x="493139" y="71881"/>
                </a:cubicBezTo>
                <a:cubicBezTo>
                  <a:pt x="309375" y="58643"/>
                  <a:pt x="149673" y="196880"/>
                  <a:pt x="136433" y="380645"/>
                </a:cubicBezTo>
                <a:cubicBezTo>
                  <a:pt x="136410" y="380963"/>
                  <a:pt x="136389" y="381282"/>
                  <a:pt x="136366" y="381600"/>
                </a:cubicBezTo>
                <a:lnTo>
                  <a:pt x="136366" y="384058"/>
                </a:lnTo>
                <a:cubicBezTo>
                  <a:pt x="134424" y="452454"/>
                  <a:pt x="140316" y="520847"/>
                  <a:pt x="153924" y="587903"/>
                </a:cubicBezTo>
                <a:cubicBezTo>
                  <a:pt x="156031" y="600721"/>
                  <a:pt x="157962" y="613538"/>
                  <a:pt x="159893" y="626531"/>
                </a:cubicBezTo>
                <a:cubicBezTo>
                  <a:pt x="179382" y="756633"/>
                  <a:pt x="104937" y="844598"/>
                  <a:pt x="58761" y="885507"/>
                </a:cubicBezTo>
                <a:cubicBezTo>
                  <a:pt x="52294" y="891298"/>
                  <a:pt x="43912" y="894488"/>
                  <a:pt x="35233" y="894462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3E995B75-BCE6-75A3-1C2B-973E2DE8C914}"/>
              </a:ext>
            </a:extLst>
          </p:cNvPr>
          <p:cNvSpPr/>
          <p:nvPr/>
        </p:nvSpPr>
        <p:spPr>
          <a:xfrm>
            <a:off x="6848369" y="5229397"/>
            <a:ext cx="784710" cy="270586"/>
          </a:xfrm>
          <a:custGeom>
            <a:avLst/>
            <a:gdLst>
              <a:gd name="connsiteX0" fmla="*/ 749952 w 784710"/>
              <a:gd name="connsiteY0" fmla="*/ 270587 h 270586"/>
              <a:gd name="connsiteX1" fmla="*/ 721684 w 784710"/>
              <a:gd name="connsiteY1" fmla="*/ 256365 h 270586"/>
              <a:gd name="connsiteX2" fmla="*/ 379308 w 784710"/>
              <a:gd name="connsiteY2" fmla="*/ 71306 h 270586"/>
              <a:gd name="connsiteX3" fmla="*/ 59406 w 784710"/>
              <a:gd name="connsiteY3" fmla="*/ 173492 h 270586"/>
              <a:gd name="connsiteX4" fmla="*/ 9756 w 784710"/>
              <a:gd name="connsiteY4" fmla="*/ 172423 h 270586"/>
              <a:gd name="connsiteX5" fmla="*/ 10825 w 784710"/>
              <a:gd name="connsiteY5" fmla="*/ 122773 h 270586"/>
              <a:gd name="connsiteX6" fmla="*/ 15160 w 784710"/>
              <a:gd name="connsiteY6" fmla="*/ 119239 h 270586"/>
              <a:gd name="connsiteX7" fmla="*/ 383873 w 784710"/>
              <a:gd name="connsiteY7" fmla="*/ 1251 h 270586"/>
              <a:gd name="connsiteX8" fmla="*/ 778220 w 784710"/>
              <a:gd name="connsiteY8" fmla="*/ 214578 h 270586"/>
              <a:gd name="connsiteX9" fmla="*/ 770144 w 784710"/>
              <a:gd name="connsiteY9" fmla="*/ 263388 h 270586"/>
              <a:gd name="connsiteX10" fmla="*/ 749952 w 784710"/>
              <a:gd name="connsiteY10" fmla="*/ 270587 h 27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4710" h="270586">
                <a:moveTo>
                  <a:pt x="749952" y="270587"/>
                </a:moveTo>
                <a:cubicBezTo>
                  <a:pt x="738807" y="270601"/>
                  <a:pt x="728316" y="265323"/>
                  <a:pt x="721684" y="256365"/>
                </a:cubicBezTo>
                <a:cubicBezTo>
                  <a:pt x="640413" y="147229"/>
                  <a:pt x="515131" y="79513"/>
                  <a:pt x="379308" y="71306"/>
                </a:cubicBezTo>
                <a:cubicBezTo>
                  <a:pt x="263546" y="63340"/>
                  <a:pt x="149114" y="99894"/>
                  <a:pt x="59406" y="173492"/>
                </a:cubicBezTo>
                <a:cubicBezTo>
                  <a:pt x="45400" y="186908"/>
                  <a:pt x="23172" y="186429"/>
                  <a:pt x="9756" y="172423"/>
                </a:cubicBezTo>
                <a:cubicBezTo>
                  <a:pt x="-3658" y="158417"/>
                  <a:pt x="-3181" y="136189"/>
                  <a:pt x="10825" y="122773"/>
                </a:cubicBezTo>
                <a:cubicBezTo>
                  <a:pt x="12174" y="121483"/>
                  <a:pt x="13624" y="120299"/>
                  <a:pt x="15160" y="119239"/>
                </a:cubicBezTo>
                <a:cubicBezTo>
                  <a:pt x="118468" y="34231"/>
                  <a:pt x="250406" y="-7990"/>
                  <a:pt x="383873" y="1251"/>
                </a:cubicBezTo>
                <a:cubicBezTo>
                  <a:pt x="540311" y="10864"/>
                  <a:pt x="684569" y="88901"/>
                  <a:pt x="778220" y="214578"/>
                </a:cubicBezTo>
                <a:cubicBezTo>
                  <a:pt x="789392" y="230304"/>
                  <a:pt x="785786" y="252098"/>
                  <a:pt x="770144" y="263388"/>
                </a:cubicBezTo>
                <a:cubicBezTo>
                  <a:pt x="764328" y="267834"/>
                  <a:pt x="757268" y="270350"/>
                  <a:pt x="749952" y="270587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49A96DB7-E744-7A18-E649-DC92EBAE13D9}"/>
              </a:ext>
            </a:extLst>
          </p:cNvPr>
          <p:cNvSpPr/>
          <p:nvPr/>
        </p:nvSpPr>
        <p:spPr>
          <a:xfrm>
            <a:off x="6593396" y="5106517"/>
            <a:ext cx="883281" cy="451583"/>
          </a:xfrm>
          <a:custGeom>
            <a:avLst/>
            <a:gdLst>
              <a:gd name="connsiteX0" fmla="*/ 34859 w 883281"/>
              <a:gd name="connsiteY0" fmla="*/ 451583 h 451583"/>
              <a:gd name="connsiteX1" fmla="*/ 21691 w 883281"/>
              <a:gd name="connsiteY1" fmla="*/ 448949 h 451583"/>
              <a:gd name="connsiteX2" fmla="*/ 2377 w 883281"/>
              <a:gd name="connsiteY2" fmla="*/ 403826 h 451583"/>
              <a:gd name="connsiteX3" fmla="*/ 647098 w 883281"/>
              <a:gd name="connsiteY3" fmla="*/ 1402 h 451583"/>
              <a:gd name="connsiteX4" fmla="*/ 860600 w 883281"/>
              <a:gd name="connsiteY4" fmla="*/ 52671 h 451583"/>
              <a:gd name="connsiteX5" fmla="*/ 880993 w 883281"/>
              <a:gd name="connsiteY5" fmla="*/ 97951 h 451583"/>
              <a:gd name="connsiteX6" fmla="*/ 835714 w 883281"/>
              <a:gd name="connsiteY6" fmla="*/ 118346 h 451583"/>
              <a:gd name="connsiteX7" fmla="*/ 833210 w 883281"/>
              <a:gd name="connsiteY7" fmla="*/ 117283 h 451583"/>
              <a:gd name="connsiteX8" fmla="*/ 642533 w 883281"/>
              <a:gd name="connsiteY8" fmla="*/ 72160 h 451583"/>
              <a:gd name="connsiteX9" fmla="*/ 67341 w 883281"/>
              <a:gd name="connsiteY9" fmla="*/ 430338 h 451583"/>
              <a:gd name="connsiteX10" fmla="*/ 34859 w 883281"/>
              <a:gd name="connsiteY10" fmla="*/ 451583 h 45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3281" h="451583">
                <a:moveTo>
                  <a:pt x="34859" y="451583"/>
                </a:moveTo>
                <a:cubicBezTo>
                  <a:pt x="30342" y="451560"/>
                  <a:pt x="25870" y="450666"/>
                  <a:pt x="21691" y="448949"/>
                </a:cubicBezTo>
                <a:cubicBezTo>
                  <a:pt x="4065" y="441652"/>
                  <a:pt x="-4511" y="421615"/>
                  <a:pt x="2377" y="403826"/>
                </a:cubicBezTo>
                <a:cubicBezTo>
                  <a:pt x="108521" y="145112"/>
                  <a:pt x="368056" y="-16884"/>
                  <a:pt x="647098" y="1402"/>
                </a:cubicBezTo>
                <a:cubicBezTo>
                  <a:pt x="720625" y="6473"/>
                  <a:pt x="792787" y="23802"/>
                  <a:pt x="860600" y="52671"/>
                </a:cubicBezTo>
                <a:cubicBezTo>
                  <a:pt x="878736" y="59543"/>
                  <a:pt x="887866" y="79815"/>
                  <a:pt x="880993" y="97951"/>
                </a:cubicBezTo>
                <a:cubicBezTo>
                  <a:pt x="874123" y="116086"/>
                  <a:pt x="853849" y="125218"/>
                  <a:pt x="835714" y="118346"/>
                </a:cubicBezTo>
                <a:cubicBezTo>
                  <a:pt x="834866" y="118024"/>
                  <a:pt x="834030" y="117670"/>
                  <a:pt x="833210" y="117283"/>
                </a:cubicBezTo>
                <a:cubicBezTo>
                  <a:pt x="772597" y="91761"/>
                  <a:pt x="708157" y="76513"/>
                  <a:pt x="642533" y="72160"/>
                </a:cubicBezTo>
                <a:cubicBezTo>
                  <a:pt x="393696" y="55313"/>
                  <a:pt x="161998" y="199592"/>
                  <a:pt x="67341" y="430338"/>
                </a:cubicBezTo>
                <a:cubicBezTo>
                  <a:pt x="61766" y="443303"/>
                  <a:pt x="48972" y="451673"/>
                  <a:pt x="34859" y="451583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3D76E6A6-74A1-BC68-728A-F1FCFC93E8A4}"/>
              </a:ext>
            </a:extLst>
          </p:cNvPr>
          <p:cNvSpPr/>
          <p:nvPr/>
        </p:nvSpPr>
        <p:spPr>
          <a:xfrm>
            <a:off x="6777798" y="4983611"/>
            <a:ext cx="503775" cy="177881"/>
          </a:xfrm>
          <a:custGeom>
            <a:avLst/>
            <a:gdLst>
              <a:gd name="connsiteX0" fmla="*/ 35341 w 503775"/>
              <a:gd name="connsiteY0" fmla="*/ 177860 h 177881"/>
              <a:gd name="connsiteX1" fmla="*/ 1 w 503775"/>
              <a:gd name="connsiteY1" fmla="*/ 142971 h 177881"/>
              <a:gd name="connsiteX2" fmla="*/ 16905 w 503775"/>
              <a:gd name="connsiteY2" fmla="*/ 112721 h 177881"/>
              <a:gd name="connsiteX3" fmla="*/ 412481 w 503775"/>
              <a:gd name="connsiteY3" fmla="*/ 0 h 177881"/>
              <a:gd name="connsiteX4" fmla="*/ 470949 w 503775"/>
              <a:gd name="connsiteY4" fmla="*/ 1756 h 177881"/>
              <a:gd name="connsiteX5" fmla="*/ 503694 w 503775"/>
              <a:gd name="connsiteY5" fmla="*/ 39242 h 177881"/>
              <a:gd name="connsiteX6" fmla="*/ 466208 w 503775"/>
              <a:gd name="connsiteY6" fmla="*/ 71987 h 177881"/>
              <a:gd name="connsiteX7" fmla="*/ 413535 w 503775"/>
              <a:gd name="connsiteY7" fmla="*/ 70407 h 177881"/>
              <a:gd name="connsiteX8" fmla="*/ 54128 w 503775"/>
              <a:gd name="connsiteY8" fmla="*/ 172768 h 177881"/>
              <a:gd name="connsiteX9" fmla="*/ 35341 w 503775"/>
              <a:gd name="connsiteY9" fmla="*/ 177860 h 177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3775" h="177881">
                <a:moveTo>
                  <a:pt x="35341" y="177860"/>
                </a:moveTo>
                <a:cubicBezTo>
                  <a:pt x="15948" y="177985"/>
                  <a:pt x="125" y="162364"/>
                  <a:pt x="1" y="142971"/>
                </a:cubicBezTo>
                <a:cubicBezTo>
                  <a:pt x="-78" y="130616"/>
                  <a:pt x="6341" y="119128"/>
                  <a:pt x="16905" y="112721"/>
                </a:cubicBezTo>
                <a:cubicBezTo>
                  <a:pt x="136087" y="39935"/>
                  <a:pt x="272836" y="968"/>
                  <a:pt x="412481" y="0"/>
                </a:cubicBezTo>
                <a:cubicBezTo>
                  <a:pt x="431619" y="0"/>
                  <a:pt x="451460" y="0"/>
                  <a:pt x="470949" y="1756"/>
                </a:cubicBezTo>
                <a:cubicBezTo>
                  <a:pt x="490343" y="3065"/>
                  <a:pt x="505004" y="19848"/>
                  <a:pt x="503694" y="39242"/>
                </a:cubicBezTo>
                <a:cubicBezTo>
                  <a:pt x="502384" y="58636"/>
                  <a:pt x="485602" y="73297"/>
                  <a:pt x="466208" y="71987"/>
                </a:cubicBezTo>
                <a:cubicBezTo>
                  <a:pt x="448650" y="70758"/>
                  <a:pt x="431093" y="70231"/>
                  <a:pt x="413535" y="70407"/>
                </a:cubicBezTo>
                <a:cubicBezTo>
                  <a:pt x="286659" y="71249"/>
                  <a:pt x="162408" y="106637"/>
                  <a:pt x="54128" y="172768"/>
                </a:cubicBezTo>
                <a:cubicBezTo>
                  <a:pt x="48523" y="176325"/>
                  <a:pt x="41974" y="178101"/>
                  <a:pt x="35341" y="177860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979DF0F1-F8D6-D030-9EC2-B17C1C604489}"/>
              </a:ext>
            </a:extLst>
          </p:cNvPr>
          <p:cNvSpPr/>
          <p:nvPr/>
        </p:nvSpPr>
        <p:spPr>
          <a:xfrm>
            <a:off x="6614390" y="5422070"/>
            <a:ext cx="226935" cy="705078"/>
          </a:xfrm>
          <a:custGeom>
            <a:avLst/>
            <a:gdLst>
              <a:gd name="connsiteX0" fmla="*/ 35110 w 226935"/>
              <a:gd name="connsiteY0" fmla="*/ 705077 h 705078"/>
              <a:gd name="connsiteX1" fmla="*/ 0 w 226935"/>
              <a:gd name="connsiteY1" fmla="*/ 669957 h 705078"/>
              <a:gd name="connsiteX2" fmla="*/ 15270 w 226935"/>
              <a:gd name="connsiteY2" fmla="*/ 640992 h 705078"/>
              <a:gd name="connsiteX3" fmla="*/ 71104 w 226935"/>
              <a:gd name="connsiteY3" fmla="*/ 519668 h 705078"/>
              <a:gd name="connsiteX4" fmla="*/ 66363 w 226935"/>
              <a:gd name="connsiteY4" fmla="*/ 479109 h 705078"/>
              <a:gd name="connsiteX5" fmla="*/ 57057 w 226935"/>
              <a:gd name="connsiteY5" fmla="*/ 300898 h 705078"/>
              <a:gd name="connsiteX6" fmla="*/ 57057 w 226935"/>
              <a:gd name="connsiteY6" fmla="*/ 298967 h 705078"/>
              <a:gd name="connsiteX7" fmla="*/ 162404 w 226935"/>
              <a:gd name="connsiteY7" fmla="*/ 15936 h 705078"/>
              <a:gd name="connsiteX8" fmla="*/ 211000 w 226935"/>
              <a:gd name="connsiteY8" fmla="*/ 5708 h 705078"/>
              <a:gd name="connsiteX9" fmla="*/ 221228 w 226935"/>
              <a:gd name="connsiteY9" fmla="*/ 54305 h 705078"/>
              <a:gd name="connsiteX10" fmla="*/ 218238 w 226935"/>
              <a:gd name="connsiteY10" fmla="*/ 58250 h 705078"/>
              <a:gd name="connsiteX11" fmla="*/ 127113 w 226935"/>
              <a:gd name="connsiteY11" fmla="*/ 304058 h 705078"/>
              <a:gd name="connsiteX12" fmla="*/ 127113 w 226935"/>
              <a:gd name="connsiteY12" fmla="*/ 305814 h 705078"/>
              <a:gd name="connsiteX13" fmla="*/ 136067 w 226935"/>
              <a:gd name="connsiteY13" fmla="*/ 471208 h 705078"/>
              <a:gd name="connsiteX14" fmla="*/ 140808 w 226935"/>
              <a:gd name="connsiteY14" fmla="*/ 512644 h 705078"/>
              <a:gd name="connsiteX15" fmla="*/ 54950 w 226935"/>
              <a:gd name="connsiteY15" fmla="*/ 699108 h 705078"/>
              <a:gd name="connsiteX16" fmla="*/ 35110 w 226935"/>
              <a:gd name="connsiteY16" fmla="*/ 705077 h 70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6935" h="705078">
                <a:moveTo>
                  <a:pt x="35110" y="705077"/>
                </a:moveTo>
                <a:cubicBezTo>
                  <a:pt x="15716" y="705076"/>
                  <a:pt x="-4" y="689351"/>
                  <a:pt x="0" y="669957"/>
                </a:cubicBezTo>
                <a:cubicBezTo>
                  <a:pt x="2" y="658374"/>
                  <a:pt x="5713" y="647537"/>
                  <a:pt x="15270" y="640992"/>
                </a:cubicBezTo>
                <a:cubicBezTo>
                  <a:pt x="53897" y="614304"/>
                  <a:pt x="78653" y="591654"/>
                  <a:pt x="71104" y="519668"/>
                </a:cubicBezTo>
                <a:cubicBezTo>
                  <a:pt x="69699" y="506324"/>
                  <a:pt x="67943" y="492804"/>
                  <a:pt x="66363" y="479109"/>
                </a:cubicBezTo>
                <a:cubicBezTo>
                  <a:pt x="57377" y="420159"/>
                  <a:pt x="54259" y="360463"/>
                  <a:pt x="57057" y="300898"/>
                </a:cubicBezTo>
                <a:lnTo>
                  <a:pt x="57057" y="298967"/>
                </a:lnTo>
                <a:cubicBezTo>
                  <a:pt x="63642" y="196331"/>
                  <a:pt x="100279" y="97899"/>
                  <a:pt x="162404" y="15936"/>
                </a:cubicBezTo>
                <a:cubicBezTo>
                  <a:pt x="172998" y="-309"/>
                  <a:pt x="194756" y="-4888"/>
                  <a:pt x="211000" y="5708"/>
                </a:cubicBezTo>
                <a:cubicBezTo>
                  <a:pt x="227245" y="16303"/>
                  <a:pt x="231824" y="38060"/>
                  <a:pt x="221228" y="54305"/>
                </a:cubicBezTo>
                <a:cubicBezTo>
                  <a:pt x="220325" y="55688"/>
                  <a:pt x="219326" y="57007"/>
                  <a:pt x="218238" y="58250"/>
                </a:cubicBezTo>
                <a:cubicBezTo>
                  <a:pt x="164391" y="129464"/>
                  <a:pt x="132700" y="214953"/>
                  <a:pt x="127113" y="304058"/>
                </a:cubicBezTo>
                <a:lnTo>
                  <a:pt x="127113" y="305814"/>
                </a:lnTo>
                <a:cubicBezTo>
                  <a:pt x="124811" y="361105"/>
                  <a:pt x="127810" y="416489"/>
                  <a:pt x="136067" y="471208"/>
                </a:cubicBezTo>
                <a:cubicBezTo>
                  <a:pt x="137823" y="485079"/>
                  <a:pt x="139403" y="498949"/>
                  <a:pt x="140808" y="512644"/>
                </a:cubicBezTo>
                <a:cubicBezTo>
                  <a:pt x="152572" y="622380"/>
                  <a:pt x="102708" y="666450"/>
                  <a:pt x="54950" y="699108"/>
                </a:cubicBezTo>
                <a:cubicBezTo>
                  <a:pt x="49088" y="703048"/>
                  <a:pt x="42174" y="705128"/>
                  <a:pt x="35110" y="705077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endParaRPr lang="cs-CZ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4DF5FD5-AD96-8C46-9469-54497E60E013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40404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ACFD08B-1E2B-FEA8-8E24-96DFFD723E79}"/>
              </a:ext>
            </a:extLst>
          </p:cNvPr>
          <p:cNvGrpSpPr/>
          <p:nvPr/>
        </p:nvGrpSpPr>
        <p:grpSpPr>
          <a:xfrm>
            <a:off x="2249424" y="-9173497"/>
            <a:ext cx="7406640" cy="11395489"/>
            <a:chOff x="2249424" y="-9173497"/>
            <a:chExt cx="7406640" cy="1139548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AF60AFF0-5875-78A2-57AB-44D13B6BD910}"/>
                </a:ext>
              </a:extLst>
            </p:cNvPr>
            <p:cNvSpPr>
              <a:spLocks/>
            </p:cNvSpPr>
            <p:nvPr/>
          </p:nvSpPr>
          <p:spPr>
            <a:xfrm>
              <a:off x="2249424" y="-9173497"/>
              <a:ext cx="7406640" cy="11395489"/>
            </a:xfrm>
            <a:prstGeom prst="roundRect">
              <a:avLst>
                <a:gd name="adj" fmla="val 2663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F178722-686D-8D59-B06E-D4999283A07A}"/>
                </a:ext>
              </a:extLst>
            </p:cNvPr>
            <p:cNvSpPr/>
            <p:nvPr/>
          </p:nvSpPr>
          <p:spPr>
            <a:xfrm>
              <a:off x="5240732" y="331042"/>
              <a:ext cx="1352092" cy="1775764"/>
            </a:xfrm>
            <a:prstGeom prst="ellipse">
              <a:avLst/>
            </a:prstGeom>
            <a:gradFill flip="none" rotWithShape="1">
              <a:gsLst>
                <a:gs pos="82000">
                  <a:srgbClr val="141414"/>
                </a:gs>
                <a:gs pos="0">
                  <a:schemeClr val="tx1"/>
                </a:gs>
                <a:gs pos="100000">
                  <a:schemeClr val="bg2">
                    <a:lumMod val="25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7" name="Graphic 6" descr="Fingerprint outline">
              <a:extLst>
                <a:ext uri="{FF2B5EF4-FFF2-40B4-BE49-F238E27FC236}">
                  <a16:creationId xmlns:a16="http://schemas.microsoft.com/office/drawing/2014/main" id="{4B1DB0C4-F787-1C0E-1968-F9B04B66C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09972" y="376152"/>
              <a:ext cx="1685544" cy="1685544"/>
            </a:xfrm>
            <a:prstGeom prst="rect">
              <a:avLst/>
            </a:prstGeom>
          </p:spPr>
        </p:pic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21AF288A-2D0E-9368-AFAB-75CE03B080F0}"/>
              </a:ext>
            </a:extLst>
          </p:cNvPr>
          <p:cNvSpPr txBox="1"/>
          <p:nvPr/>
        </p:nvSpPr>
        <p:spPr>
          <a:xfrm>
            <a:off x="3263900" y="1403116"/>
            <a:ext cx="54154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97000">
                      <a:schemeClr val="accent5">
                        <a:lumMod val="60000"/>
                        <a:lumOff val="40000"/>
                      </a:schemeClr>
                    </a:gs>
                  </a:gsLst>
                  <a:lin ang="0" scaled="0"/>
                </a:gradFill>
              </a:rPr>
              <a:t>Welcome</a:t>
            </a:r>
          </a:p>
          <a:p>
            <a:pPr algn="ctr"/>
            <a:endParaRPr lang="en-US" sz="8800" dirty="0">
              <a:gradFill>
                <a:gsLst>
                  <a:gs pos="0">
                    <a:schemeClr val="accent2">
                      <a:lumMod val="75000"/>
                    </a:schemeClr>
                  </a:gs>
                  <a:gs pos="97000">
                    <a:schemeClr val="accent5">
                      <a:lumMod val="60000"/>
                      <a:lumOff val="40000"/>
                    </a:schemeClr>
                  </a:gs>
                </a:gsLst>
                <a:lin ang="0" scaled="0"/>
              </a:gradFill>
            </a:endParaRPr>
          </a:p>
          <a:p>
            <a:pPr algn="ctr"/>
            <a:r>
              <a:rPr lang="en-US" sz="8800" dirty="0"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97000">
                      <a:schemeClr val="accent5">
                        <a:lumMod val="60000"/>
                        <a:lumOff val="40000"/>
                      </a:schemeClr>
                    </a:gs>
                  </a:gsLst>
                  <a:lin ang="0" scaled="0"/>
                </a:gradFill>
              </a:rPr>
              <a:t>Daniel</a:t>
            </a:r>
            <a:endParaRPr lang="cs-CZ" sz="8800" dirty="0">
              <a:gradFill>
                <a:gsLst>
                  <a:gs pos="0">
                    <a:schemeClr val="accent2">
                      <a:lumMod val="75000"/>
                    </a:schemeClr>
                  </a:gs>
                  <a:gs pos="97000">
                    <a:schemeClr val="accent5">
                      <a:lumMod val="60000"/>
                      <a:lumOff val="40000"/>
                    </a:schemeClr>
                  </a:gs>
                </a:gsLst>
                <a:lin ang="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7697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decel="93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7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11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15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19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23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27" dur="1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31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35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39" dur="1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decel="93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49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53" dur="1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57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61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65" dur="1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1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69" dur="1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73" dur="1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77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  <p:set>
                                      <p:cBhvr>
                                        <p:cTn id="81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decel="93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4DE38"/>
                                      </p:to>
                                    </p:animClr>
                                    <p:set>
                                      <p:cBhvr>
                                        <p:cTn id="91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4DE38"/>
                                      </p:to>
                                    </p:animClr>
                                    <p:set>
                                      <p:cBhvr>
                                        <p:cTn id="95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4DE38"/>
                                      </p:to>
                                    </p:animClr>
                                    <p:set>
                                      <p:cBhvr>
                                        <p:cTn id="99" dur="1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4DE38"/>
                                      </p:to>
                                    </p:animClr>
                                    <p:set>
                                      <p:cBhvr>
                                        <p:cTn id="103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4DE38"/>
                                      </p:to>
                                    </p:animClr>
                                    <p:set>
                                      <p:cBhvr>
                                        <p:cTn id="107" dur="1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4DE38"/>
                                      </p:to>
                                    </p:animClr>
                                    <p:set>
                                      <p:cBhvr>
                                        <p:cTn id="111" dur="1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4DE38"/>
                                      </p:to>
                                    </p:animClr>
                                    <p:set>
                                      <p:cBhvr>
                                        <p:cTn id="115" dur="1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4DE38"/>
                                      </p:to>
                                    </p:animClr>
                                    <p:set>
                                      <p:cBhvr>
                                        <p:cTn id="119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decel="93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4DE38"/>
                                      </p:to>
                                    </p:animClr>
                                    <p:set>
                                      <p:cBhvr>
                                        <p:cTn id="123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1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96296E-6 L -1.25E-6 1.08449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ED311C-0A88-D2B9-EEA2-0A4EC65D2FA9}"/>
              </a:ext>
            </a:extLst>
          </p:cNvPr>
          <p:cNvSpPr/>
          <p:nvPr/>
        </p:nvSpPr>
        <p:spPr>
          <a:xfrm>
            <a:off x="535044" y="285750"/>
            <a:ext cx="3898900" cy="5549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C774D6-0662-C5B1-DE99-AC93C450286F}"/>
              </a:ext>
            </a:extLst>
          </p:cNvPr>
          <p:cNvSpPr/>
          <p:nvPr/>
        </p:nvSpPr>
        <p:spPr>
          <a:xfrm>
            <a:off x="2586094" y="546100"/>
            <a:ext cx="1625600" cy="16256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CA92018E-D59D-FE8C-3D31-A979D6FB4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3243" y="560478"/>
            <a:ext cx="1511301" cy="1511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332987-EA0A-5169-D77A-76D67E666DD9}"/>
              </a:ext>
            </a:extLst>
          </p:cNvPr>
          <p:cNvSpPr txBox="1"/>
          <p:nvPr/>
        </p:nvSpPr>
        <p:spPr>
          <a:xfrm>
            <a:off x="598543" y="742950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  <a:p>
            <a:r>
              <a:rPr lang="en-US" dirty="0"/>
              <a:t>    Billy Rain</a:t>
            </a:r>
            <a:endParaRPr lang="cs-C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A795-16BF-C72E-0629-99F9380B6D69}"/>
              </a:ext>
            </a:extLst>
          </p:cNvPr>
          <p:cNvSpPr txBox="1"/>
          <p:nvPr/>
        </p:nvSpPr>
        <p:spPr>
          <a:xfrm>
            <a:off x="598541" y="1441345"/>
            <a:ext cx="191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Address:</a:t>
            </a:r>
          </a:p>
          <a:p>
            <a:r>
              <a:rPr lang="en-US" dirty="0"/>
              <a:t>    Jar</a:t>
            </a:r>
            <a:endParaRPr lang="cs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44375-2BDB-81DE-40A9-914E47EDB074}"/>
              </a:ext>
            </a:extLst>
          </p:cNvPr>
          <p:cNvSpPr txBox="1"/>
          <p:nvPr/>
        </p:nvSpPr>
        <p:spPr>
          <a:xfrm>
            <a:off x="598540" y="2139740"/>
            <a:ext cx="233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Company: </a:t>
            </a:r>
          </a:p>
          <a:p>
            <a:r>
              <a:rPr lang="en-US" dirty="0"/>
              <a:t>    Security defense</a:t>
            </a:r>
            <a:endParaRPr lang="cs-CZ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8F5D18-07BD-014B-D693-B85313136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18166"/>
              </p:ext>
            </p:extLst>
          </p:nvPr>
        </p:nvGraphicFramePr>
        <p:xfrm>
          <a:off x="598540" y="3711580"/>
          <a:ext cx="3740156" cy="1508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039">
                  <a:extLst>
                    <a:ext uri="{9D8B030D-6E8A-4147-A177-3AD203B41FA5}">
                      <a16:colId xmlns:a16="http://schemas.microsoft.com/office/drawing/2014/main" val="970249967"/>
                    </a:ext>
                  </a:extLst>
                </a:gridCol>
                <a:gridCol w="531815">
                  <a:extLst>
                    <a:ext uri="{9D8B030D-6E8A-4147-A177-3AD203B41FA5}">
                      <a16:colId xmlns:a16="http://schemas.microsoft.com/office/drawing/2014/main" val="3686352471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4078720973"/>
                    </a:ext>
                  </a:extLst>
                </a:gridCol>
                <a:gridCol w="935039">
                  <a:extLst>
                    <a:ext uri="{9D8B030D-6E8A-4147-A177-3AD203B41FA5}">
                      <a16:colId xmlns:a16="http://schemas.microsoft.com/office/drawing/2014/main" val="246773716"/>
                    </a:ext>
                  </a:extLst>
                </a:gridCol>
              </a:tblGrid>
              <a:tr h="289502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Student discount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Price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2692059473"/>
                  </a:ext>
                </a:extLst>
              </a:tr>
              <a:tr h="242183">
                <a:tc>
                  <a:txBody>
                    <a:bodyPr/>
                    <a:lstStyle/>
                    <a:p>
                      <a:r>
                        <a:rPr lang="en-US" sz="1200" dirty="0"/>
                        <a:t>AAA</a:t>
                      </a:r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400,-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284557449"/>
                  </a:ext>
                </a:extLst>
              </a:tr>
              <a:tr h="242183">
                <a:tc>
                  <a:txBody>
                    <a:bodyPr/>
                    <a:lstStyle/>
                    <a:p>
                      <a:r>
                        <a:rPr lang="en-US" sz="1200" dirty="0"/>
                        <a:t>BBB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222,-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1651162254"/>
                  </a:ext>
                </a:extLst>
              </a:tr>
              <a:tr h="242183">
                <a:tc>
                  <a:txBody>
                    <a:bodyPr/>
                    <a:lstStyle/>
                    <a:p>
                      <a:r>
                        <a:rPr lang="en-US" sz="1200" dirty="0"/>
                        <a:t>CCC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123,-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1927769613"/>
                  </a:ext>
                </a:extLst>
              </a:tr>
              <a:tr h="242183">
                <a:tc>
                  <a:txBody>
                    <a:bodyPr/>
                    <a:lstStyle/>
                    <a:p>
                      <a:r>
                        <a:rPr lang="en-US" sz="1200" dirty="0"/>
                        <a:t>DDD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444,-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3874757880"/>
                  </a:ext>
                </a:extLst>
              </a:tr>
              <a:tr h="242183">
                <a:tc>
                  <a:txBody>
                    <a:bodyPr/>
                    <a:lstStyle/>
                    <a:p>
                      <a:r>
                        <a:rPr lang="en-US" sz="1200" dirty="0"/>
                        <a:t>EEE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5,-</a:t>
                      </a:r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28917259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F9EC7C2-8C1F-1547-298E-0395DBBB1D70}"/>
              </a:ext>
            </a:extLst>
          </p:cNvPr>
          <p:cNvSpPr txBox="1"/>
          <p:nvPr/>
        </p:nvSpPr>
        <p:spPr>
          <a:xfrm>
            <a:off x="2440043" y="5269984"/>
            <a:ext cx="191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SUM:   995,-</a:t>
            </a:r>
            <a:endParaRPr lang="cs-C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830FA8-38B4-8CD2-A634-4F946F9B9657}"/>
              </a:ext>
            </a:extLst>
          </p:cNvPr>
          <p:cNvSpPr txBox="1"/>
          <p:nvPr/>
        </p:nvSpPr>
        <p:spPr>
          <a:xfrm>
            <a:off x="617591" y="2838135"/>
            <a:ext cx="364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Expiration day:   1.1.2030</a:t>
            </a:r>
            <a:endParaRPr lang="cs-C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1DB301-151F-C49B-32A8-BAC0467203FF}"/>
              </a:ext>
            </a:extLst>
          </p:cNvPr>
          <p:cNvSpPr txBox="1"/>
          <p:nvPr/>
        </p:nvSpPr>
        <p:spPr>
          <a:xfrm>
            <a:off x="617591" y="3259532"/>
            <a:ext cx="364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Role: Student</a:t>
            </a:r>
            <a:endParaRPr lang="cs-CZ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7449F8-068E-EDDA-147E-EEABF07D7831}"/>
              </a:ext>
            </a:extLst>
          </p:cNvPr>
          <p:cNvSpPr/>
          <p:nvPr/>
        </p:nvSpPr>
        <p:spPr>
          <a:xfrm>
            <a:off x="763644" y="1081539"/>
            <a:ext cx="1765300" cy="29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41393C3-283D-1539-C978-F2E4735D93A6}"/>
              </a:ext>
            </a:extLst>
          </p:cNvPr>
          <p:cNvSpPr/>
          <p:nvPr/>
        </p:nvSpPr>
        <p:spPr>
          <a:xfrm>
            <a:off x="7940754" y="2573740"/>
            <a:ext cx="3867151" cy="5402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cs-CZ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92735B8-C6BC-33E9-6D31-B2C3FFB0374B}"/>
              </a:ext>
            </a:extLst>
          </p:cNvPr>
          <p:cNvSpPr/>
          <p:nvPr/>
        </p:nvSpPr>
        <p:spPr>
          <a:xfrm>
            <a:off x="7940755" y="1370313"/>
            <a:ext cx="3867150" cy="1131587"/>
          </a:xfrm>
          <a:prstGeom prst="roundRect">
            <a:avLst>
              <a:gd name="adj" fmla="val 993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Hi AI,</a:t>
            </a:r>
          </a:p>
          <a:p>
            <a:r>
              <a:rPr lang="en-US" dirty="0"/>
              <a:t>Can you check this document is OK?</a:t>
            </a:r>
            <a:endParaRPr lang="cs-CZ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3D7572-DD52-0F91-33F8-CE8128AFA854}"/>
              </a:ext>
            </a:extLst>
          </p:cNvPr>
          <p:cNvSpPr txBox="1"/>
          <p:nvPr/>
        </p:nvSpPr>
        <p:spPr>
          <a:xfrm>
            <a:off x="5276849" y="533400"/>
            <a:ext cx="6191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Censor document before sending to  AI.</a:t>
            </a:r>
            <a:endParaRPr lang="cs-CZ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1B60D5B-053D-EBC9-9D12-28E3C0BAC296}"/>
              </a:ext>
            </a:extLst>
          </p:cNvPr>
          <p:cNvSpPr/>
          <p:nvPr/>
        </p:nvSpPr>
        <p:spPr>
          <a:xfrm>
            <a:off x="800892" y="1780064"/>
            <a:ext cx="1765300" cy="29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7B2055-DC42-BAA7-F80C-6E243A6F5FBD}"/>
              </a:ext>
            </a:extLst>
          </p:cNvPr>
          <p:cNvSpPr/>
          <p:nvPr/>
        </p:nvSpPr>
        <p:spPr>
          <a:xfrm rot="16200000">
            <a:off x="7730388" y="1142368"/>
            <a:ext cx="1963781" cy="6191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9DF9406-3CFB-8310-9206-7DBFD9BC564F}"/>
              </a:ext>
            </a:extLst>
          </p:cNvPr>
          <p:cNvGrpSpPr/>
          <p:nvPr/>
        </p:nvGrpSpPr>
        <p:grpSpPr>
          <a:xfrm rot="16200000">
            <a:off x="9114401" y="2727889"/>
            <a:ext cx="1318496" cy="2861100"/>
            <a:chOff x="9619560" y="3678630"/>
            <a:chExt cx="993380" cy="182941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BE18345-D0F9-0DDC-C1C4-ADBCF7D494DA}"/>
                    </a:ext>
                  </a:extLst>
                </p14:cNvPr>
                <p14:cNvContentPartPr/>
                <p14:nvPr/>
              </p14:nvContentPartPr>
              <p14:xfrm>
                <a:off x="9645260" y="3678630"/>
                <a:ext cx="73800" cy="80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BE18345-D0F9-0DDC-C1C4-ADBCF7D494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40647" y="3674708"/>
                  <a:ext cx="83025" cy="881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E40D38B-6E1D-87E8-D997-F51111D0DEDF}"/>
                    </a:ext>
                  </a:extLst>
                </p14:cNvPr>
                <p14:cNvContentPartPr/>
                <p14:nvPr/>
              </p14:nvContentPartPr>
              <p14:xfrm>
                <a:off x="10052780" y="3730110"/>
                <a:ext cx="108000" cy="92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E40D38B-6E1D-87E8-D997-F51111D0DE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48167" y="3726182"/>
                  <a:ext cx="117226" cy="1007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46B473C-70A3-31D4-C5CA-F76D235B38D4}"/>
                    </a:ext>
                  </a:extLst>
                </p14:cNvPr>
                <p14:cNvContentPartPr/>
                <p14:nvPr/>
              </p14:nvContentPartPr>
              <p14:xfrm>
                <a:off x="10482620" y="3739110"/>
                <a:ext cx="79920" cy="64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46B473C-70A3-31D4-C5CA-F76D235B38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77999" y="3735198"/>
                  <a:ext cx="89162" cy="722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D4A6124-B1F5-AA49-FDB4-0845ACBA7B09}"/>
                    </a:ext>
                  </a:extLst>
                </p14:cNvPr>
                <p14:cNvContentPartPr/>
                <p14:nvPr/>
              </p14:nvContentPartPr>
              <p14:xfrm>
                <a:off x="10529420" y="3730470"/>
                <a:ext cx="21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D4A6124-B1F5-AA49-FDB4-0845ACBA7B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24830" y="3724350"/>
                  <a:ext cx="113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93B4604-DE18-4D62-9C68-A7067D03B526}"/>
                    </a:ext>
                  </a:extLst>
                </p14:cNvPr>
                <p14:cNvContentPartPr/>
                <p14:nvPr/>
              </p14:nvContentPartPr>
              <p14:xfrm>
                <a:off x="9841460" y="4123950"/>
                <a:ext cx="73800" cy="68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93B4604-DE18-4D62-9C68-A7067D03B5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36830" y="4120027"/>
                  <a:ext cx="83059" cy="76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B77140-83C2-2D2C-5FFC-BF965FEC5B39}"/>
                    </a:ext>
                  </a:extLst>
                </p14:cNvPr>
                <p14:cNvContentPartPr/>
                <p14:nvPr/>
              </p14:nvContentPartPr>
              <p14:xfrm>
                <a:off x="9644180" y="4509150"/>
                <a:ext cx="70560" cy="92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B77140-83C2-2D2C-5FFC-BF965FEC5B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39566" y="4505223"/>
                  <a:ext cx="79787" cy="1000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615928-5A83-1FB1-76BD-891526D7D17F}"/>
                    </a:ext>
                  </a:extLst>
                </p14:cNvPr>
                <p14:cNvContentPartPr/>
                <p14:nvPr/>
              </p14:nvContentPartPr>
              <p14:xfrm>
                <a:off x="10063580" y="4526430"/>
                <a:ext cx="105480" cy="84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615928-5A83-1FB1-76BD-891526D7D1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058970" y="4522506"/>
                  <a:ext cx="114699" cy="920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BFA2332-06CA-35AE-C721-46E5C0E398DB}"/>
                    </a:ext>
                  </a:extLst>
                </p14:cNvPr>
                <p14:cNvContentPartPr/>
                <p14:nvPr/>
              </p14:nvContentPartPr>
              <p14:xfrm>
                <a:off x="10493420" y="4546950"/>
                <a:ext cx="119520" cy="92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BFA2332-06CA-35AE-C721-46E5C0E398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88802" y="4543028"/>
                  <a:ext cx="128756" cy="1003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B7008A-3173-1BCB-F91F-533F3FD3F9FC}"/>
                    </a:ext>
                  </a:extLst>
                </p14:cNvPr>
                <p14:cNvContentPartPr/>
                <p14:nvPr/>
              </p14:nvContentPartPr>
              <p14:xfrm>
                <a:off x="9619560" y="5072081"/>
                <a:ext cx="88200" cy="87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B7008A-3173-1BCB-F91F-533F3FD3F9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14946" y="5068162"/>
                  <a:ext cx="97427" cy="95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651DF4-81AC-2F5F-DF3B-F521172BF16E}"/>
                    </a:ext>
                  </a:extLst>
                </p14:cNvPr>
                <p14:cNvContentPartPr/>
                <p14:nvPr/>
              </p14:nvContentPartPr>
              <p14:xfrm>
                <a:off x="10101600" y="5116001"/>
                <a:ext cx="88560" cy="61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651DF4-81AC-2F5F-DF3B-F521172BF1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96982" y="5112090"/>
                  <a:ext cx="97796" cy="690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132232A-9C84-A5A3-4D4D-85197A87E34F}"/>
                    </a:ext>
                  </a:extLst>
                </p14:cNvPr>
                <p14:cNvContentPartPr/>
                <p14:nvPr/>
              </p14:nvContentPartPr>
              <p14:xfrm>
                <a:off x="10530000" y="5121761"/>
                <a:ext cx="60120" cy="60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132232A-9C84-A5A3-4D4D-85197A87E34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25375" y="5117852"/>
                  <a:ext cx="69369" cy="682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7280E78-D0DB-074B-842C-3194AFE9D067}"/>
                    </a:ext>
                  </a:extLst>
                </p14:cNvPr>
                <p14:cNvContentPartPr/>
                <p14:nvPr/>
              </p14:nvContentPartPr>
              <p14:xfrm>
                <a:off x="9854640" y="4779041"/>
                <a:ext cx="64080" cy="99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7280E78-D0DB-074B-842C-3194AFE9D0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50024" y="4775127"/>
                  <a:ext cx="73312" cy="106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8DD1A39-5978-87DE-39F5-1AC64EFEE818}"/>
                    </a:ext>
                  </a:extLst>
                </p14:cNvPr>
                <p14:cNvContentPartPr/>
                <p14:nvPr/>
              </p14:nvContentPartPr>
              <p14:xfrm>
                <a:off x="10268280" y="4806041"/>
                <a:ext cx="87480" cy="66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DD1A39-5978-87DE-39F5-1AC64EFEE8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63661" y="4802117"/>
                  <a:ext cx="96717" cy="740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232446F-5A59-ED4F-178E-2128C9065217}"/>
                    </a:ext>
                  </a:extLst>
                </p14:cNvPr>
                <p14:cNvContentPartPr/>
                <p14:nvPr/>
              </p14:nvContentPartPr>
              <p14:xfrm>
                <a:off x="10260000" y="4088561"/>
                <a:ext cx="99720" cy="85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232446F-5A59-ED4F-178E-2128C90652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55393" y="4084641"/>
                  <a:ext cx="108933" cy="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7080592-6F9C-FDE8-9D4E-1E7F387B2AAE}"/>
                    </a:ext>
                  </a:extLst>
                </p14:cNvPr>
                <p14:cNvContentPartPr/>
                <p14:nvPr/>
              </p14:nvContentPartPr>
              <p14:xfrm>
                <a:off x="9871560" y="5401121"/>
                <a:ext cx="90360" cy="106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7080592-6F9C-FDE8-9D4E-1E7F387B2A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66947" y="5397204"/>
                  <a:ext cx="99586" cy="114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3C1DD5B-BF19-0BF0-C68F-C78FAA11778B}"/>
                    </a:ext>
                  </a:extLst>
                </p14:cNvPr>
                <p14:cNvContentPartPr/>
                <p14:nvPr/>
              </p14:nvContentPartPr>
              <p14:xfrm>
                <a:off x="10277640" y="5394641"/>
                <a:ext cx="129240" cy="100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3C1DD5B-BF19-0BF0-C68F-C78FAA1177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73024" y="5390720"/>
                  <a:ext cx="138471" cy="10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EB7E283-42DB-DEB9-01B2-726B0502CE93}"/>
                    </a:ext>
                  </a:extLst>
                </p14:cNvPr>
                <p14:cNvContentPartPr/>
                <p14:nvPr/>
              </p14:nvContentPartPr>
              <p14:xfrm>
                <a:off x="9694080" y="5152721"/>
                <a:ext cx="202320" cy="262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EB7E283-42DB-DEB9-01B2-726B0502CE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89463" y="5148809"/>
                  <a:ext cx="211553" cy="270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455DD10-E018-5610-5E4C-CE795816D0B8}"/>
                    </a:ext>
                  </a:extLst>
                </p14:cNvPr>
                <p14:cNvContentPartPr/>
                <p14:nvPr/>
              </p14:nvContentPartPr>
              <p14:xfrm>
                <a:off x="9912960" y="5144801"/>
                <a:ext cx="201960" cy="251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455DD10-E018-5610-5E4C-CE795816D0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08345" y="5140889"/>
                  <a:ext cx="211189" cy="259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0F9B561-0015-9193-17F4-1CE11C60C927}"/>
                    </a:ext>
                  </a:extLst>
                </p14:cNvPr>
                <p14:cNvContentPartPr/>
                <p14:nvPr/>
              </p14:nvContentPartPr>
              <p14:xfrm>
                <a:off x="9725040" y="4865441"/>
                <a:ext cx="397080" cy="236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0F9B561-0015-9193-17F4-1CE11C60C92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20429" y="4861524"/>
                  <a:ext cx="406302" cy="2439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4B47556-319E-F1B9-6842-082CEED88C29}"/>
                    </a:ext>
                  </a:extLst>
                </p14:cNvPr>
                <p14:cNvContentPartPr/>
                <p14:nvPr/>
              </p14:nvContentPartPr>
              <p14:xfrm>
                <a:off x="9722520" y="4600481"/>
                <a:ext cx="227160" cy="235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4B47556-319E-F1B9-6842-082CEED88C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17906" y="4596569"/>
                  <a:ext cx="236388" cy="2432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CB84258-7FDA-70EF-2290-2F7DEAEC2071}"/>
                    </a:ext>
                  </a:extLst>
                </p14:cNvPr>
                <p14:cNvContentPartPr/>
                <p14:nvPr/>
              </p14:nvContentPartPr>
              <p14:xfrm>
                <a:off x="9753480" y="4145801"/>
                <a:ext cx="130680" cy="380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CB84258-7FDA-70EF-2290-2F7DEAEC207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48861" y="4141886"/>
                  <a:ext cx="139917" cy="3887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22B8F11-5623-2F53-DF5A-49BD16A6FC22}"/>
                    </a:ext>
                  </a:extLst>
                </p14:cNvPr>
                <p14:cNvContentPartPr/>
                <p14:nvPr/>
              </p14:nvContentPartPr>
              <p14:xfrm>
                <a:off x="9908280" y="4224281"/>
                <a:ext cx="148680" cy="304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22B8F11-5623-2F53-DF5A-49BD16A6FC2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03659" y="4220368"/>
                  <a:ext cx="157922" cy="3123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F40048D-42BD-94C7-7E07-DB30E262B7E3}"/>
                    </a:ext>
                  </a:extLst>
                </p14:cNvPr>
                <p14:cNvContentPartPr/>
                <p14:nvPr/>
              </p14:nvContentPartPr>
              <p14:xfrm>
                <a:off x="9717840" y="3805241"/>
                <a:ext cx="188640" cy="340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F40048D-42BD-94C7-7E07-DB30E262B7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13226" y="3801325"/>
                  <a:ext cx="197868" cy="3487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1834E6F-0F10-D233-2284-FF6982517227}"/>
                    </a:ext>
                  </a:extLst>
                </p14:cNvPr>
                <p14:cNvContentPartPr/>
                <p14:nvPr/>
              </p14:nvContentPartPr>
              <p14:xfrm>
                <a:off x="9772560" y="3781121"/>
                <a:ext cx="286560" cy="7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1834E6F-0F10-D233-2284-FF69825172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67947" y="3777105"/>
                  <a:ext cx="295786" cy="155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C472DD9-2994-DBDB-E84B-35A682D6F2E8}"/>
                    </a:ext>
                  </a:extLst>
                </p14:cNvPr>
                <p14:cNvContentPartPr/>
                <p14:nvPr/>
              </p14:nvContentPartPr>
              <p14:xfrm>
                <a:off x="9912960" y="3858161"/>
                <a:ext cx="186840" cy="261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C472DD9-2994-DBDB-E84B-35A682D6F2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08350" y="3854250"/>
                  <a:ext cx="196060" cy="2691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8D8C328-D214-4445-7B83-1497C8C452B0}"/>
                    </a:ext>
                  </a:extLst>
                </p14:cNvPr>
                <p14:cNvContentPartPr/>
                <p14:nvPr/>
              </p14:nvContentPartPr>
              <p14:xfrm>
                <a:off x="9920160" y="4138601"/>
                <a:ext cx="304920" cy="22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8D8C328-D214-4445-7B83-1497C8C452B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15548" y="4134648"/>
                  <a:ext cx="314144" cy="302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4F1354A-CF6C-644A-3F04-82301C094580}"/>
                    </a:ext>
                  </a:extLst>
                </p14:cNvPr>
                <p14:cNvContentPartPr/>
                <p14:nvPr/>
              </p14:nvContentPartPr>
              <p14:xfrm>
                <a:off x="10210680" y="3770321"/>
                <a:ext cx="281520" cy="49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4F1354A-CF6C-644A-3F04-82301C0945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06069" y="3766403"/>
                  <a:ext cx="290741" cy="57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BC8DAE5-1BF3-B138-5C8D-3CB0A35465FC}"/>
                    </a:ext>
                  </a:extLst>
                </p14:cNvPr>
                <p14:cNvContentPartPr/>
                <p14:nvPr/>
              </p14:nvContentPartPr>
              <p14:xfrm>
                <a:off x="10341720" y="3791201"/>
                <a:ext cx="158040" cy="273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BC8DAE5-1BF3-B138-5C8D-3CB0A35465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37104" y="3787289"/>
                  <a:ext cx="167273" cy="281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C26C589-8EA0-57C3-C58B-D87C0A7727AF}"/>
                    </a:ext>
                  </a:extLst>
                </p14:cNvPr>
                <p14:cNvContentPartPr/>
                <p14:nvPr/>
              </p14:nvContentPartPr>
              <p14:xfrm>
                <a:off x="10341720" y="4183601"/>
                <a:ext cx="103320" cy="421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C26C589-8EA0-57C3-C58B-D87C0A7727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37098" y="4179686"/>
                  <a:ext cx="112564" cy="429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EC9E2F9-4E4B-2136-CA3A-E916082D6BC1}"/>
                    </a:ext>
                  </a:extLst>
                </p14:cNvPr>
                <p14:cNvContentPartPr/>
                <p14:nvPr/>
              </p14:nvContentPartPr>
              <p14:xfrm>
                <a:off x="10175040" y="4540721"/>
                <a:ext cx="252000" cy="39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EC9E2F9-4E4B-2136-CA3A-E916082D6BC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70424" y="4536771"/>
                  <a:ext cx="261233" cy="47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F7419E7-A13F-C41F-D99E-9A2A7D4D9BAD}"/>
                    </a:ext>
                  </a:extLst>
                </p14:cNvPr>
                <p14:cNvContentPartPr/>
                <p14:nvPr/>
              </p14:nvContentPartPr>
              <p14:xfrm>
                <a:off x="10158120" y="4182161"/>
                <a:ext cx="186840" cy="306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F7419E7-A13F-C41F-D99E-9A2A7D4D9BA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53510" y="4178246"/>
                  <a:ext cx="196060" cy="314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44EB156-8353-C41E-F26A-75233978EB4A}"/>
                    </a:ext>
                  </a:extLst>
                </p14:cNvPr>
                <p14:cNvContentPartPr/>
                <p14:nvPr/>
              </p14:nvContentPartPr>
              <p14:xfrm>
                <a:off x="10175040" y="4662401"/>
                <a:ext cx="132120" cy="147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44EB156-8353-C41E-F26A-75233978EB4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70419" y="4658490"/>
                  <a:ext cx="141363" cy="1550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3D04DF7-5237-4F26-6015-C503D1C24797}"/>
                    </a:ext>
                  </a:extLst>
                </p14:cNvPr>
                <p14:cNvContentPartPr/>
                <p14:nvPr/>
              </p14:nvContentPartPr>
              <p14:xfrm>
                <a:off x="10206000" y="5205281"/>
                <a:ext cx="89280" cy="197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3D04DF7-5237-4F26-6015-C503D1C2479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01373" y="5201368"/>
                  <a:ext cx="98535" cy="2051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9319C8B-8F0A-FA20-8B72-B67731F62BA0}"/>
                    </a:ext>
                  </a:extLst>
                </p14:cNvPr>
                <p14:cNvContentPartPr/>
                <p14:nvPr/>
              </p14:nvContentPartPr>
              <p14:xfrm>
                <a:off x="10217880" y="5121761"/>
                <a:ext cx="269280" cy="27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9319C8B-8F0A-FA20-8B72-B67731F62B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13265" y="5117804"/>
                  <a:ext cx="278509" cy="349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8F16620-96A4-8421-460E-4EB5E7FBC24C}"/>
                    </a:ext>
                  </a:extLst>
                </p14:cNvPr>
                <p14:cNvContentPartPr/>
                <p14:nvPr/>
              </p14:nvContentPartPr>
              <p14:xfrm>
                <a:off x="10329840" y="4881281"/>
                <a:ext cx="203400" cy="189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8F16620-96A4-8421-460E-4EB5E7FBC24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25223" y="4877365"/>
                  <a:ext cx="212633" cy="1971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EFDBFB3-F33F-B14A-2911-234F880B66B5}"/>
                    </a:ext>
                  </a:extLst>
                </p14:cNvPr>
                <p14:cNvContentPartPr/>
                <p14:nvPr/>
              </p14:nvContentPartPr>
              <p14:xfrm>
                <a:off x="10191600" y="4910801"/>
                <a:ext cx="127080" cy="158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EFDBFB3-F33F-B14A-2911-234F880B66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86984" y="4906890"/>
                  <a:ext cx="136312" cy="166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7E1E1DD-7B12-2AA0-124D-1EB1C40186D6}"/>
                    </a:ext>
                  </a:extLst>
                </p14:cNvPr>
                <p14:cNvContentPartPr/>
                <p14:nvPr/>
              </p14:nvContentPartPr>
              <p14:xfrm>
                <a:off x="9934560" y="4623881"/>
                <a:ext cx="190440" cy="169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7E1E1DD-7B12-2AA0-124D-1EB1C40186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29948" y="4619970"/>
                  <a:ext cx="199664" cy="17738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DED211C-6B32-2C73-13AB-90B7F3A53F31}"/>
              </a:ext>
            </a:extLst>
          </p:cNvPr>
          <p:cNvGrpSpPr/>
          <p:nvPr/>
        </p:nvGrpSpPr>
        <p:grpSpPr>
          <a:xfrm rot="5400000">
            <a:off x="9392731" y="1958162"/>
            <a:ext cx="919800" cy="3081960"/>
            <a:chOff x="6686460" y="2733578"/>
            <a:chExt cx="919800" cy="308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FA88A0B-63A5-1173-276D-2E943C55D34E}"/>
                    </a:ext>
                  </a:extLst>
                </p14:cNvPr>
                <p14:cNvContentPartPr/>
                <p14:nvPr/>
              </p14:nvContentPartPr>
              <p14:xfrm>
                <a:off x="6762780" y="2857418"/>
                <a:ext cx="684720" cy="219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FA88A0B-63A5-1173-276D-2E943C55D34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56660" y="2851298"/>
                  <a:ext cx="6969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2BF7DDF-1294-9390-237F-28622D0591F2}"/>
                    </a:ext>
                  </a:extLst>
                </p14:cNvPr>
                <p14:cNvContentPartPr/>
                <p14:nvPr/>
              </p14:nvContentPartPr>
              <p14:xfrm>
                <a:off x="6691140" y="2919338"/>
                <a:ext cx="466200" cy="518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2BF7DDF-1294-9390-237F-28622D0591F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85020" y="2913218"/>
                  <a:ext cx="4784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1D3D413-63C3-98A7-614B-16ED1DF77ED3}"/>
                    </a:ext>
                  </a:extLst>
                </p14:cNvPr>
                <p14:cNvContentPartPr/>
                <p14:nvPr/>
              </p14:nvContentPartPr>
              <p14:xfrm>
                <a:off x="6753060" y="3092858"/>
                <a:ext cx="664200" cy="193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1D3D413-63C3-98A7-614B-16ED1DF77ED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46940" y="3086738"/>
                  <a:ext cx="676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4084575-8996-AF50-17EA-66E3F13B62C2}"/>
                    </a:ext>
                  </a:extLst>
                </p14:cNvPr>
                <p14:cNvContentPartPr/>
                <p14:nvPr/>
              </p14:nvContentPartPr>
              <p14:xfrm>
                <a:off x="6814980" y="3371858"/>
                <a:ext cx="313920" cy="1004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4084575-8996-AF50-17EA-66E3F13B62C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08860" y="3365738"/>
                  <a:ext cx="3261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7D075ED-05BC-71B2-FCB6-28F7326CD428}"/>
                    </a:ext>
                  </a:extLst>
                </p14:cNvPr>
                <p14:cNvContentPartPr/>
                <p14:nvPr/>
              </p14:nvContentPartPr>
              <p14:xfrm>
                <a:off x="6743700" y="3542138"/>
                <a:ext cx="407160" cy="291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7D075ED-05BC-71B2-FCB6-28F7326CD42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37580" y="3536018"/>
                  <a:ext cx="4194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9AB4C36-5800-37B4-FFBC-0B460F020365}"/>
                    </a:ext>
                  </a:extLst>
                </p14:cNvPr>
                <p14:cNvContentPartPr/>
                <p14:nvPr/>
              </p14:nvContentPartPr>
              <p14:xfrm>
                <a:off x="6743700" y="3371858"/>
                <a:ext cx="459360" cy="962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9AB4C36-5800-37B4-FFBC-0B460F02036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37580" y="3365738"/>
                  <a:ext cx="471600" cy="9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7846ACD-BD6E-AF03-7BB4-DD3A2615A967}"/>
                    </a:ext>
                  </a:extLst>
                </p14:cNvPr>
                <p14:cNvContentPartPr/>
                <p14:nvPr/>
              </p14:nvContentPartPr>
              <p14:xfrm>
                <a:off x="6781860" y="3900338"/>
                <a:ext cx="367200" cy="4521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7846ACD-BD6E-AF03-7BB4-DD3A2615A96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75740" y="3894218"/>
                  <a:ext cx="3794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AB0D2F0-27FD-A9F5-005C-40CD43D4078B}"/>
                    </a:ext>
                  </a:extLst>
                </p14:cNvPr>
                <p14:cNvContentPartPr/>
                <p14:nvPr/>
              </p14:nvContentPartPr>
              <p14:xfrm>
                <a:off x="6729300" y="4233698"/>
                <a:ext cx="414000" cy="849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AB0D2F0-27FD-A9F5-005C-40CD43D4078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23180" y="4227578"/>
                  <a:ext cx="426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EF03C0E-F992-CD46-CD84-73F9302FE302}"/>
                    </a:ext>
                  </a:extLst>
                </p14:cNvPr>
                <p14:cNvContentPartPr/>
                <p14:nvPr/>
              </p14:nvContentPartPr>
              <p14:xfrm>
                <a:off x="6791220" y="3938498"/>
                <a:ext cx="662040" cy="72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EF03C0E-F992-CD46-CD84-73F9302FE30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85100" y="3932378"/>
                  <a:ext cx="6742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D87BEE0-314A-F2B1-C142-48EE7A565443}"/>
                    </a:ext>
                  </a:extLst>
                </p14:cNvPr>
                <p14:cNvContentPartPr/>
                <p14:nvPr/>
              </p14:nvContentPartPr>
              <p14:xfrm>
                <a:off x="6753060" y="4434218"/>
                <a:ext cx="371880" cy="342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D87BEE0-314A-F2B1-C142-48EE7A56544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46940" y="4428098"/>
                  <a:ext cx="3841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0690BE3-1F83-DA5A-51FA-207821E53B80}"/>
                    </a:ext>
                  </a:extLst>
                </p14:cNvPr>
                <p14:cNvContentPartPr/>
                <p14:nvPr/>
              </p14:nvContentPartPr>
              <p14:xfrm>
                <a:off x="6700860" y="3601898"/>
                <a:ext cx="353880" cy="613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0690BE3-1F83-DA5A-51FA-207821E53B8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94740" y="3595778"/>
                  <a:ext cx="36612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0E73844-2CAC-B329-9947-C2AFA764A5C2}"/>
                    </a:ext>
                  </a:extLst>
                </p14:cNvPr>
                <p14:cNvContentPartPr/>
                <p14:nvPr/>
              </p14:nvContentPartPr>
              <p14:xfrm>
                <a:off x="6691140" y="4276538"/>
                <a:ext cx="774000" cy="8913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0E73844-2CAC-B329-9947-C2AFA764A5C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85020" y="4270418"/>
                  <a:ext cx="786240" cy="9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A9827EF-02E9-763B-E303-FE766CE3C0AD}"/>
                    </a:ext>
                  </a:extLst>
                </p14:cNvPr>
                <p14:cNvContentPartPr/>
                <p14:nvPr/>
              </p14:nvContentPartPr>
              <p14:xfrm>
                <a:off x="6800580" y="4843178"/>
                <a:ext cx="388440" cy="794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A9827EF-02E9-763B-E303-FE766CE3C0A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94460" y="4837058"/>
                  <a:ext cx="40068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4FCA722-23AC-9DD1-C5D7-A8AFCEEB7766}"/>
                    </a:ext>
                  </a:extLst>
                </p14:cNvPr>
                <p14:cNvContentPartPr/>
                <p14:nvPr/>
              </p14:nvContentPartPr>
              <p14:xfrm>
                <a:off x="6838740" y="5663258"/>
                <a:ext cx="338760" cy="1522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4FCA722-23AC-9DD1-C5D7-A8AFCEEB776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32620" y="5657138"/>
                  <a:ext cx="351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CEAB046-5C3F-99C2-0DFC-005ED9A93828}"/>
                    </a:ext>
                  </a:extLst>
                </p14:cNvPr>
                <p14:cNvContentPartPr/>
                <p14:nvPr/>
              </p14:nvContentPartPr>
              <p14:xfrm>
                <a:off x="6843420" y="5557778"/>
                <a:ext cx="304560" cy="241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CEAB046-5C3F-99C2-0DFC-005ED9A938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37300" y="5551658"/>
                  <a:ext cx="316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CB70A04-9282-A971-260A-65FFDE37FF98}"/>
                    </a:ext>
                  </a:extLst>
                </p14:cNvPr>
                <p14:cNvContentPartPr/>
                <p14:nvPr/>
              </p14:nvContentPartPr>
              <p14:xfrm>
                <a:off x="6814980" y="5252858"/>
                <a:ext cx="343080" cy="287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CB70A04-9282-A971-260A-65FFDE37FF9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08860" y="5246738"/>
                  <a:ext cx="3553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40D4C12-5D47-A1A0-82CD-10F9FA1A9D27}"/>
                    </a:ext>
                  </a:extLst>
                </p14:cNvPr>
                <p14:cNvContentPartPr/>
                <p14:nvPr/>
              </p14:nvContentPartPr>
              <p14:xfrm>
                <a:off x="6824700" y="5159618"/>
                <a:ext cx="668520" cy="6177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40D4C12-5D47-A1A0-82CD-10F9FA1A9D2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18580" y="5153498"/>
                  <a:ext cx="68076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442D530-37B8-2127-856E-A47DF748953C}"/>
                    </a:ext>
                  </a:extLst>
                </p14:cNvPr>
                <p14:cNvContentPartPr/>
                <p14:nvPr/>
              </p14:nvContentPartPr>
              <p14:xfrm>
                <a:off x="6781860" y="5096258"/>
                <a:ext cx="734760" cy="404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442D530-37B8-2127-856E-A47DF748953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75740" y="5090138"/>
                  <a:ext cx="7470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4BC8AB3-008B-3548-71BD-F575E897724D}"/>
                    </a:ext>
                  </a:extLst>
                </p14:cNvPr>
                <p14:cNvContentPartPr/>
                <p14:nvPr/>
              </p14:nvContentPartPr>
              <p14:xfrm>
                <a:off x="6834060" y="5092658"/>
                <a:ext cx="649080" cy="122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4BC8AB3-008B-3548-71BD-F575E897724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27940" y="5086538"/>
                  <a:ext cx="661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D683C64-423B-7A50-DDC0-A8CDD450779A}"/>
                    </a:ext>
                  </a:extLst>
                </p14:cNvPr>
                <p14:cNvContentPartPr/>
                <p14:nvPr/>
              </p14:nvContentPartPr>
              <p14:xfrm>
                <a:off x="6781860" y="4833818"/>
                <a:ext cx="671400" cy="324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D683C64-423B-7A50-DDC0-A8CDD450779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75740" y="4827698"/>
                  <a:ext cx="6836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3811308-C6D6-918C-8B0D-61FA2251F418}"/>
                    </a:ext>
                  </a:extLst>
                </p14:cNvPr>
                <p14:cNvContentPartPr/>
                <p14:nvPr/>
              </p14:nvContentPartPr>
              <p14:xfrm>
                <a:off x="6767460" y="4510178"/>
                <a:ext cx="371880" cy="7477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3811308-C6D6-918C-8B0D-61FA2251F41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1340" y="4504058"/>
                  <a:ext cx="38412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F0C7A3C-7EA2-7882-979B-EBACF42F9722}"/>
                    </a:ext>
                  </a:extLst>
                </p14:cNvPr>
                <p14:cNvContentPartPr/>
                <p14:nvPr/>
              </p14:nvContentPartPr>
              <p14:xfrm>
                <a:off x="6824700" y="4448618"/>
                <a:ext cx="357480" cy="10951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F0C7A3C-7EA2-7882-979B-EBACF42F972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18580" y="4442498"/>
                  <a:ext cx="369720" cy="11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9842CC1-2FCB-C6F8-7E0A-A156F615A53F}"/>
                    </a:ext>
                  </a:extLst>
                </p14:cNvPr>
                <p14:cNvContentPartPr/>
                <p14:nvPr/>
              </p14:nvContentPartPr>
              <p14:xfrm>
                <a:off x="6729300" y="4391018"/>
                <a:ext cx="409320" cy="4575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9842CC1-2FCB-C6F8-7E0A-A156F615A53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23180" y="4384898"/>
                  <a:ext cx="4215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2083D01-11DA-3A8A-6201-43A3CB82EF94}"/>
                    </a:ext>
                  </a:extLst>
                </p14:cNvPr>
                <p14:cNvContentPartPr/>
                <p14:nvPr/>
              </p14:nvContentPartPr>
              <p14:xfrm>
                <a:off x="6762780" y="4295618"/>
                <a:ext cx="393480" cy="1216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2083D01-11DA-3A8A-6201-43A3CB82EF9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56660" y="4289498"/>
                  <a:ext cx="405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45B466A-B28E-9BA3-68B7-854162F0B4BB}"/>
                    </a:ext>
                  </a:extLst>
                </p14:cNvPr>
                <p14:cNvContentPartPr/>
                <p14:nvPr/>
              </p14:nvContentPartPr>
              <p14:xfrm>
                <a:off x="6686460" y="3404978"/>
                <a:ext cx="794160" cy="5684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45B466A-B28E-9BA3-68B7-854162F0B4B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80340" y="3398858"/>
                  <a:ext cx="80640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11CC10D-6197-6E26-EB31-13510A404F9F}"/>
                    </a:ext>
                  </a:extLst>
                </p14:cNvPr>
                <p14:cNvContentPartPr/>
                <p14:nvPr/>
              </p14:nvContentPartPr>
              <p14:xfrm>
                <a:off x="6781860" y="2738258"/>
                <a:ext cx="824400" cy="4755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11CC10D-6197-6E26-EB31-13510A404F9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75740" y="2732138"/>
                  <a:ext cx="8366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8E67917-4606-03A1-8854-D385CCB62D96}"/>
                    </a:ext>
                  </a:extLst>
                </p14:cNvPr>
                <p14:cNvContentPartPr/>
                <p14:nvPr/>
              </p14:nvContentPartPr>
              <p14:xfrm>
                <a:off x="6829380" y="2823938"/>
                <a:ext cx="520920" cy="7650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8E67917-4606-03A1-8854-D385CCB62D9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23260" y="2817818"/>
                  <a:ext cx="53316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BC4761C-A31B-D102-3D87-6A626CE7CFD3}"/>
                    </a:ext>
                  </a:extLst>
                </p14:cNvPr>
                <p14:cNvContentPartPr/>
                <p14:nvPr/>
              </p14:nvContentPartPr>
              <p14:xfrm>
                <a:off x="6829380" y="2795498"/>
                <a:ext cx="543240" cy="14976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BC4761C-A31B-D102-3D87-6A626CE7CFD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23260" y="2789378"/>
                  <a:ext cx="555480" cy="15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ACBFD53-00B8-B6CD-1FA3-3F682A24D2BD}"/>
                    </a:ext>
                  </a:extLst>
                </p14:cNvPr>
                <p14:cNvContentPartPr/>
                <p14:nvPr/>
              </p14:nvContentPartPr>
              <p14:xfrm>
                <a:off x="6776820" y="2733578"/>
                <a:ext cx="424440" cy="28429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ACBFD53-00B8-B6CD-1FA3-3F682A24D2B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70700" y="2727458"/>
                  <a:ext cx="436680" cy="28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39E30E9-5F34-5B90-F530-0BD5F92D2D96}"/>
                  </a:ext>
                </a:extLst>
              </p14:cNvPr>
              <p14:cNvContentPartPr/>
              <p14:nvPr/>
            </p14:nvContentPartPr>
            <p14:xfrm rot="5400000">
              <a:off x="10829851" y="5304362"/>
              <a:ext cx="206280" cy="2739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39E30E9-5F34-5B90-F530-0BD5F92D2D9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 rot="5400000">
                <a:off x="10823731" y="5298242"/>
                <a:ext cx="2185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29A472C6-208C-C0A9-3F1C-BA2EC62A3E7F}"/>
                  </a:ext>
                </a:extLst>
              </p14:cNvPr>
              <p14:cNvContentPartPr/>
              <p14:nvPr/>
            </p14:nvContentPartPr>
            <p14:xfrm rot="5400000">
              <a:off x="9956671" y="5299862"/>
              <a:ext cx="191880" cy="1843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29A472C6-208C-C0A9-3F1C-BA2EC62A3E7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 rot="5400000">
                <a:off x="9950551" y="5293742"/>
                <a:ext cx="2041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34076B5-D075-DEE1-E46F-73783B0E9270}"/>
                  </a:ext>
                </a:extLst>
              </p14:cNvPr>
              <p14:cNvContentPartPr/>
              <p14:nvPr/>
            </p14:nvContentPartPr>
            <p14:xfrm rot="5400000">
              <a:off x="9238651" y="5289242"/>
              <a:ext cx="173520" cy="2498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34076B5-D075-DEE1-E46F-73783B0E927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 rot="5400000">
                <a:off x="9232531" y="5283122"/>
                <a:ext cx="1857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3868FE1-C999-560B-97D0-CE8D76DEEE78}"/>
                  </a:ext>
                </a:extLst>
              </p14:cNvPr>
              <p14:cNvContentPartPr/>
              <p14:nvPr/>
            </p14:nvContentPartPr>
            <p14:xfrm rot="5400000">
              <a:off x="8652211" y="5361602"/>
              <a:ext cx="139320" cy="1134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3868FE1-C999-560B-97D0-CE8D76DEEE7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 rot="5400000">
                <a:off x="8646091" y="5355482"/>
                <a:ext cx="151560" cy="12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A04D3B3-D1E1-F02A-97D5-476BE822EE54}"/>
              </a:ext>
            </a:extLst>
          </p:cNvPr>
          <p:cNvGrpSpPr/>
          <p:nvPr/>
        </p:nvGrpSpPr>
        <p:grpSpPr>
          <a:xfrm rot="5400000">
            <a:off x="9392191" y="3854462"/>
            <a:ext cx="561600" cy="2359800"/>
            <a:chOff x="8400780" y="3274298"/>
            <a:chExt cx="561600" cy="235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57DA1BC-3FE4-2F9A-247F-C1421A944F97}"/>
                    </a:ext>
                  </a:extLst>
                </p14:cNvPr>
                <p14:cNvContentPartPr/>
                <p14:nvPr/>
              </p14:nvContentPartPr>
              <p14:xfrm>
                <a:off x="8553420" y="5448698"/>
                <a:ext cx="228240" cy="1854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57DA1BC-3FE4-2F9A-247F-C1421A944F9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47300" y="5442578"/>
                  <a:ext cx="2404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BAD4F63-F315-3B8D-FC94-091F3A05111B}"/>
                    </a:ext>
                  </a:extLst>
                </p14:cNvPr>
                <p14:cNvContentPartPr/>
                <p14:nvPr/>
              </p14:nvContentPartPr>
              <p14:xfrm>
                <a:off x="8434260" y="4875578"/>
                <a:ext cx="365760" cy="2109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BAD4F63-F315-3B8D-FC94-091F3A05111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28140" y="4869458"/>
                  <a:ext cx="3780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3A458D5-364B-9692-7931-8E4FAA39D3E3}"/>
                    </a:ext>
                  </a:extLst>
                </p14:cNvPr>
                <p14:cNvContentPartPr/>
                <p14:nvPr/>
              </p14:nvContentPartPr>
              <p14:xfrm>
                <a:off x="8515260" y="4191578"/>
                <a:ext cx="322920" cy="2764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3A458D5-364B-9692-7931-8E4FAA39D3E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09140" y="4185458"/>
                  <a:ext cx="3351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C7D135E-C1F9-6F12-6600-37E0DEB54A1F}"/>
                    </a:ext>
                  </a:extLst>
                </p14:cNvPr>
                <p14:cNvContentPartPr/>
                <p14:nvPr/>
              </p14:nvContentPartPr>
              <p14:xfrm>
                <a:off x="8567460" y="3274298"/>
                <a:ext cx="394920" cy="274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C7D135E-C1F9-6F12-6600-37E0DEB54A1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61340" y="3268178"/>
                  <a:ext cx="407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BD5B32B-2633-266F-0950-23948C0446EE}"/>
                    </a:ext>
                  </a:extLst>
                </p14:cNvPr>
                <p14:cNvContentPartPr/>
                <p14:nvPr/>
              </p14:nvContentPartPr>
              <p14:xfrm>
                <a:off x="8600940" y="3586058"/>
                <a:ext cx="322560" cy="606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BD5B32B-2633-266F-0950-23948C0446E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94820" y="3579938"/>
                  <a:ext cx="33480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E7113DF-3686-A695-2078-E201873D5ACF}"/>
                    </a:ext>
                  </a:extLst>
                </p14:cNvPr>
                <p14:cNvContentPartPr/>
                <p14:nvPr/>
              </p14:nvContentPartPr>
              <p14:xfrm>
                <a:off x="8491500" y="4471658"/>
                <a:ext cx="358560" cy="3456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E7113DF-3686-A695-2078-E201873D5AC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85380" y="4465538"/>
                  <a:ext cx="3708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BD669B2-BD3D-A7FF-A4AC-E848E68D67C6}"/>
                    </a:ext>
                  </a:extLst>
                </p14:cNvPr>
                <p14:cNvContentPartPr/>
                <p14:nvPr/>
              </p14:nvContentPartPr>
              <p14:xfrm>
                <a:off x="8400780" y="5114618"/>
                <a:ext cx="446760" cy="3301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BD669B2-BD3D-A7FF-A4AC-E848E68D67C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394660" y="5108498"/>
                  <a:ext cx="459000" cy="34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D47BB7CE-5E61-268D-EE41-5887388368A0}"/>
                  </a:ext>
                </a:extLst>
              </p14:cNvPr>
              <p14:cNvContentPartPr/>
              <p14:nvPr/>
            </p14:nvContentPartPr>
            <p14:xfrm rot="5400000">
              <a:off x="10676851" y="4832042"/>
              <a:ext cx="752400" cy="1670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D47BB7CE-5E61-268D-EE41-5887388368A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 rot="5400000">
                <a:off x="10670731" y="4825922"/>
                <a:ext cx="764640" cy="179280"/>
              </a:xfrm>
              <a:prstGeom prst="rect">
                <a:avLst/>
              </a:prstGeom>
            </p:spPr>
          </p:pic>
        </mc:Fallback>
      </mc:AlternateContent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CADFCCE6-F2BE-44B0-ACA4-7BB3DDF01EC4}"/>
              </a:ext>
            </a:extLst>
          </p:cNvPr>
          <p:cNvSpPr/>
          <p:nvPr/>
        </p:nvSpPr>
        <p:spPr>
          <a:xfrm>
            <a:off x="5616652" y="5713672"/>
            <a:ext cx="6191253" cy="567444"/>
          </a:xfrm>
          <a:prstGeom prst="roundRect">
            <a:avLst>
              <a:gd name="adj" fmla="val 993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Only sum should be 994, rest is OK</a:t>
            </a:r>
            <a:endParaRPr lang="cs-CZ" dirty="0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CAABE59A-2AD0-AF1D-A8ED-9AA15790BADA}"/>
              </a:ext>
            </a:extLst>
          </p:cNvPr>
          <p:cNvGrpSpPr/>
          <p:nvPr/>
        </p:nvGrpSpPr>
        <p:grpSpPr>
          <a:xfrm>
            <a:off x="8408860" y="5495790"/>
            <a:ext cx="2845080" cy="564120"/>
            <a:chOff x="5691060" y="5216858"/>
            <a:chExt cx="2845080" cy="56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7D5A360-C11F-953A-189C-89EEF8F45239}"/>
                    </a:ext>
                  </a:extLst>
                </p14:cNvPr>
                <p14:cNvContentPartPr/>
                <p14:nvPr/>
              </p14:nvContentPartPr>
              <p14:xfrm>
                <a:off x="5691060" y="5272298"/>
                <a:ext cx="300240" cy="3949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7D5A360-C11F-953A-189C-89EEF8F4523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84940" y="5266178"/>
                  <a:ext cx="3124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957880C-B6C0-1D54-3A6C-AFCF636141C3}"/>
                    </a:ext>
                  </a:extLst>
                </p14:cNvPr>
                <p14:cNvContentPartPr/>
                <p14:nvPr/>
              </p14:nvContentPartPr>
              <p14:xfrm>
                <a:off x="6057900" y="5252858"/>
                <a:ext cx="560880" cy="3808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957880C-B6C0-1D54-3A6C-AFCF636141C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51780" y="5246738"/>
                  <a:ext cx="5731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18DA229-52D6-6DD0-0824-0AA2EACCC5E1}"/>
                    </a:ext>
                  </a:extLst>
                </p14:cNvPr>
                <p14:cNvContentPartPr/>
                <p14:nvPr/>
              </p14:nvContentPartPr>
              <p14:xfrm>
                <a:off x="6162660" y="5328818"/>
                <a:ext cx="466560" cy="305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18DA229-52D6-6DD0-0824-0AA2EACCC5E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156540" y="5322698"/>
                  <a:ext cx="4788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8D4B1BE-D1A3-5EBC-6DC1-86317E82C0B2}"/>
                    </a:ext>
                  </a:extLst>
                </p14:cNvPr>
                <p14:cNvContentPartPr/>
                <p14:nvPr/>
              </p14:nvContentPartPr>
              <p14:xfrm>
                <a:off x="6633900" y="5329178"/>
                <a:ext cx="338400" cy="3618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8D4B1BE-D1A3-5EBC-6DC1-86317E82C0B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27780" y="5323058"/>
                  <a:ext cx="3506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8A2A0A9-A9F2-B823-7041-D638DFBA1E1C}"/>
                    </a:ext>
                  </a:extLst>
                </p14:cNvPr>
                <p14:cNvContentPartPr/>
                <p14:nvPr/>
              </p14:nvContentPartPr>
              <p14:xfrm>
                <a:off x="6748380" y="5216858"/>
                <a:ext cx="511560" cy="384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8A2A0A9-A9F2-B823-7041-D638DFBA1E1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42260" y="5210738"/>
                  <a:ext cx="523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7478EFD-31AC-A804-6525-69E7DD657DDF}"/>
                    </a:ext>
                  </a:extLst>
                </p14:cNvPr>
                <p14:cNvContentPartPr/>
                <p14:nvPr/>
              </p14:nvContentPartPr>
              <p14:xfrm>
                <a:off x="7329420" y="5271938"/>
                <a:ext cx="548640" cy="5090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7478EFD-31AC-A804-6525-69E7DD657D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23300" y="5265818"/>
                  <a:ext cx="56088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848B3A4-65F3-BCFC-4883-077D64AEA40D}"/>
                    </a:ext>
                  </a:extLst>
                </p14:cNvPr>
                <p14:cNvContentPartPr/>
                <p14:nvPr/>
              </p14:nvContentPartPr>
              <p14:xfrm>
                <a:off x="7753140" y="5320898"/>
                <a:ext cx="425160" cy="3513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848B3A4-65F3-BCFC-4883-077D64AEA40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747020" y="5314778"/>
                  <a:ext cx="4374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43BFE26-8AB8-1734-2DD9-7B54A4CAD687}"/>
                    </a:ext>
                  </a:extLst>
                </p14:cNvPr>
                <p14:cNvContentPartPr/>
                <p14:nvPr/>
              </p14:nvContentPartPr>
              <p14:xfrm>
                <a:off x="8200980" y="5348258"/>
                <a:ext cx="335160" cy="3366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43BFE26-8AB8-1734-2DD9-7B54A4CAD68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194860" y="5342138"/>
                  <a:ext cx="34740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FC714A6-0884-92E3-D4B8-E40DB56982C8}"/>
              </a:ext>
            </a:extLst>
          </p:cNvPr>
          <p:cNvGrpSpPr/>
          <p:nvPr/>
        </p:nvGrpSpPr>
        <p:grpSpPr>
          <a:xfrm>
            <a:off x="8051040" y="1858142"/>
            <a:ext cx="3387240" cy="1202608"/>
            <a:chOff x="5333240" y="1579210"/>
            <a:chExt cx="3387240" cy="120260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66CE628-A4C9-B738-A60F-FFCA818CE2A4}"/>
                    </a:ext>
                  </a:extLst>
                </p14:cNvPr>
                <p14:cNvContentPartPr/>
                <p14:nvPr/>
              </p14:nvContentPartPr>
              <p14:xfrm>
                <a:off x="8158140" y="2076218"/>
                <a:ext cx="92160" cy="4716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66CE628-A4C9-B738-A60F-FFCA818CE2A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152020" y="2070098"/>
                  <a:ext cx="1044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7A55FCD-B802-280F-145D-5831149E9481}"/>
                    </a:ext>
                  </a:extLst>
                </p14:cNvPr>
                <p14:cNvContentPartPr/>
                <p14:nvPr/>
              </p14:nvContentPartPr>
              <p14:xfrm>
                <a:off x="8080020" y="2379698"/>
                <a:ext cx="264240" cy="3448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7A55FCD-B802-280F-145D-5831149E948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73900" y="2373578"/>
                  <a:ext cx="2764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4746C49-89F5-77EE-5DFD-72085706FB51}"/>
                    </a:ext>
                  </a:extLst>
                </p14:cNvPr>
                <p14:cNvContentPartPr/>
                <p14:nvPr/>
              </p14:nvContentPartPr>
              <p14:xfrm>
                <a:off x="5367060" y="1966778"/>
                <a:ext cx="345240" cy="7268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4746C49-89F5-77EE-5DFD-72085706FB5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60940" y="1960658"/>
                  <a:ext cx="35748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580E90C-2FFB-FBF1-DFFB-BEF653FBB02D}"/>
                    </a:ext>
                  </a:extLst>
                </p14:cNvPr>
                <p14:cNvContentPartPr/>
                <p14:nvPr/>
              </p14:nvContentPartPr>
              <p14:xfrm>
                <a:off x="5914980" y="2128778"/>
                <a:ext cx="338400" cy="4809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580E90C-2FFB-FBF1-DFFB-BEF653FBB02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08860" y="2122658"/>
                  <a:ext cx="3506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CB0A4E2-5509-23BC-03ED-CF20DDCC9534}"/>
                    </a:ext>
                  </a:extLst>
                </p14:cNvPr>
                <p14:cNvContentPartPr/>
                <p14:nvPr/>
              </p14:nvContentPartPr>
              <p14:xfrm>
                <a:off x="6647580" y="2157218"/>
                <a:ext cx="234360" cy="4651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CB0A4E2-5509-23BC-03ED-CF20DDCC953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41460" y="2151098"/>
                  <a:ext cx="2466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65A8914-B199-6306-06B7-2AB195828BD1}"/>
                    </a:ext>
                  </a:extLst>
                </p14:cNvPr>
                <p14:cNvContentPartPr/>
                <p14:nvPr/>
              </p14:nvContentPartPr>
              <p14:xfrm>
                <a:off x="7318620" y="2062178"/>
                <a:ext cx="196920" cy="4996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65A8914-B199-6306-06B7-2AB195828BD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12500" y="2056058"/>
                  <a:ext cx="20916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38534AB-15BA-439C-FEC4-5603BAA8D8EF}"/>
                    </a:ext>
                  </a:extLst>
                </p14:cNvPr>
                <p14:cNvContentPartPr/>
                <p14:nvPr/>
              </p14:nvContentPartPr>
              <p14:xfrm>
                <a:off x="7176780" y="2443058"/>
                <a:ext cx="216360" cy="2250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38534AB-15BA-439C-FEC4-5603BAA8D8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170660" y="2436938"/>
                  <a:ext cx="228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7F029DD-7B2E-5B3A-DEC7-7DDD5CDB9321}"/>
                    </a:ext>
                  </a:extLst>
                </p14:cNvPr>
                <p14:cNvContentPartPr/>
                <p14:nvPr/>
              </p14:nvContentPartPr>
              <p14:xfrm>
                <a:off x="6472620" y="2520458"/>
                <a:ext cx="281160" cy="2264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7F029DD-7B2E-5B3A-DEC7-7DDD5CDB932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66500" y="2514338"/>
                  <a:ext cx="293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77C7054-8A04-3D66-6361-14A0D7642477}"/>
                    </a:ext>
                  </a:extLst>
                </p14:cNvPr>
                <p14:cNvContentPartPr/>
                <p14:nvPr/>
              </p14:nvContentPartPr>
              <p14:xfrm>
                <a:off x="6076260" y="2526938"/>
                <a:ext cx="256320" cy="2124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77C7054-8A04-3D66-6361-14A0D764247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070140" y="2520818"/>
                  <a:ext cx="268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60BAB5F-948C-5F18-8D50-B01E3AAA5460}"/>
                    </a:ext>
                  </a:extLst>
                </p14:cNvPr>
                <p14:cNvContentPartPr/>
                <p14:nvPr/>
              </p14:nvContentPartPr>
              <p14:xfrm>
                <a:off x="5515380" y="2572298"/>
                <a:ext cx="339840" cy="2095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60BAB5F-948C-5F18-8D50-B01E3AAA546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509260" y="2566178"/>
                  <a:ext cx="352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E5F3CCA-ECA7-3581-D5B0-6B8CD6F011A0}"/>
                    </a:ext>
                  </a:extLst>
                </p14:cNvPr>
                <p14:cNvContentPartPr/>
                <p14:nvPr/>
              </p14:nvContentPartPr>
              <p14:xfrm>
                <a:off x="5746520" y="2135770"/>
                <a:ext cx="434160" cy="4554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E5F3CCA-ECA7-3581-D5B0-6B8CD6F011A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740400" y="2129650"/>
                  <a:ext cx="4464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35A7F94-6A68-3AE8-C393-284AC15B2A6A}"/>
                    </a:ext>
                  </a:extLst>
                </p14:cNvPr>
                <p14:cNvContentPartPr/>
                <p14:nvPr/>
              </p14:nvContentPartPr>
              <p14:xfrm>
                <a:off x="6318200" y="2054050"/>
                <a:ext cx="326520" cy="4546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35A7F94-6A68-3AE8-C393-284AC15B2A6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12080" y="2047930"/>
                  <a:ext cx="3387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2337965-5969-2BC4-D967-352E4E80AF1D}"/>
                    </a:ext>
                  </a:extLst>
                </p14:cNvPr>
                <p14:cNvContentPartPr/>
                <p14:nvPr/>
              </p14:nvContentPartPr>
              <p14:xfrm>
                <a:off x="6511880" y="2086450"/>
                <a:ext cx="187560" cy="4222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2337965-5969-2BC4-D967-352E4E80AF1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505760" y="2080330"/>
                  <a:ext cx="1998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AAF2F1D-D113-E719-221B-FA9DD5A213D1}"/>
                    </a:ext>
                  </a:extLst>
                </p14:cNvPr>
                <p14:cNvContentPartPr/>
                <p14:nvPr/>
              </p14:nvContentPartPr>
              <p14:xfrm>
                <a:off x="6823280" y="2023810"/>
                <a:ext cx="447480" cy="4082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AAF2F1D-D113-E719-221B-FA9DD5A213D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17160" y="2017690"/>
                  <a:ext cx="4597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4D88F51-C42E-7787-BF8D-EA8BF5F5AF2E}"/>
                    </a:ext>
                  </a:extLst>
                </p14:cNvPr>
                <p14:cNvContentPartPr/>
                <p14:nvPr/>
              </p14:nvContentPartPr>
              <p14:xfrm>
                <a:off x="7814360" y="2116330"/>
                <a:ext cx="300960" cy="3222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4D88F51-C42E-7787-BF8D-EA8BF5F5AF2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808240" y="2110210"/>
                  <a:ext cx="3132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EF42027-F3ED-D4AA-10DF-AFAA8A63B812}"/>
                    </a:ext>
                  </a:extLst>
                </p14:cNvPr>
                <p14:cNvContentPartPr/>
                <p14:nvPr/>
              </p14:nvContentPartPr>
              <p14:xfrm>
                <a:off x="7569200" y="2124610"/>
                <a:ext cx="905040" cy="2570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EF42027-F3ED-D4AA-10DF-AFAA8A63B81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63080" y="2118490"/>
                  <a:ext cx="9172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AD242BB-175F-890D-190C-EEE9254A463D}"/>
                    </a:ext>
                  </a:extLst>
                </p14:cNvPr>
                <p14:cNvContentPartPr/>
                <p14:nvPr/>
              </p14:nvContentPartPr>
              <p14:xfrm>
                <a:off x="8292800" y="2072050"/>
                <a:ext cx="427680" cy="4107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AD242BB-175F-890D-190C-EEE9254A463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286680" y="2065930"/>
                  <a:ext cx="4399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AEFC78A-4ED5-0F82-46B1-5913A980BA42}"/>
                    </a:ext>
                  </a:extLst>
                </p14:cNvPr>
                <p14:cNvContentPartPr/>
                <p14:nvPr/>
              </p14:nvContentPartPr>
              <p14:xfrm>
                <a:off x="6864320" y="2101930"/>
                <a:ext cx="604080" cy="3938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AEFC78A-4ED5-0F82-46B1-5913A980BA4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858200" y="2095810"/>
                  <a:ext cx="6163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F51794A-3F21-EEFD-3AAC-FC82C76F33DD}"/>
                    </a:ext>
                  </a:extLst>
                </p14:cNvPr>
                <p14:cNvContentPartPr/>
                <p14:nvPr/>
              </p14:nvContentPartPr>
              <p14:xfrm>
                <a:off x="7416560" y="2037850"/>
                <a:ext cx="602280" cy="4514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F51794A-3F21-EEFD-3AAC-FC82C76F33D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410440" y="2031730"/>
                  <a:ext cx="61452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B6DE183-2744-1E53-74E7-3BEE990D690C}"/>
                    </a:ext>
                  </a:extLst>
                </p14:cNvPr>
                <p14:cNvContentPartPr/>
                <p14:nvPr/>
              </p14:nvContentPartPr>
              <p14:xfrm>
                <a:off x="6631760" y="2036410"/>
                <a:ext cx="639000" cy="4341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B6DE183-2744-1E53-74E7-3BEE990D690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25640" y="2030290"/>
                  <a:ext cx="65124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C3C44BC-EBEA-8295-DFBC-DCC6D9238DFB}"/>
                    </a:ext>
                  </a:extLst>
                </p14:cNvPr>
                <p14:cNvContentPartPr/>
                <p14:nvPr/>
              </p14:nvContentPartPr>
              <p14:xfrm>
                <a:off x="6106880" y="2065930"/>
                <a:ext cx="167040" cy="3729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C3C44BC-EBEA-8295-DFBC-DCC6D9238DF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100760" y="2059810"/>
                  <a:ext cx="1792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8813E1A-E5B1-A542-AC4E-842BACA7F629}"/>
                    </a:ext>
                  </a:extLst>
                </p14:cNvPr>
                <p14:cNvContentPartPr/>
                <p14:nvPr/>
              </p14:nvContentPartPr>
              <p14:xfrm>
                <a:off x="5790800" y="2019850"/>
                <a:ext cx="95400" cy="3934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8813E1A-E5B1-A542-AC4E-842BACA7F62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784680" y="2013730"/>
                  <a:ext cx="1076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554CBBD-A10A-BBE5-6961-93585BBC87C7}"/>
                    </a:ext>
                  </a:extLst>
                </p14:cNvPr>
                <p14:cNvContentPartPr/>
                <p14:nvPr/>
              </p14:nvContentPartPr>
              <p14:xfrm>
                <a:off x="5333240" y="1663450"/>
                <a:ext cx="356400" cy="8388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554CBBD-A10A-BBE5-6961-93585BBC87C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327120" y="1657330"/>
                  <a:ext cx="368640" cy="85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DAF08CB-E380-56BE-8A88-8DF1ED8B05CB}"/>
                    </a:ext>
                  </a:extLst>
                </p14:cNvPr>
                <p14:cNvContentPartPr/>
                <p14:nvPr/>
              </p14:nvContentPartPr>
              <p14:xfrm>
                <a:off x="5806280" y="1579210"/>
                <a:ext cx="290160" cy="82152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DAF08CB-E380-56BE-8A88-8DF1ED8B05C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800160" y="1573090"/>
                  <a:ext cx="302400" cy="83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35F7B133-A6C6-BB56-1185-2F5C9E13CAB9}"/>
              </a:ext>
            </a:extLst>
          </p:cNvPr>
          <p:cNvGrpSpPr/>
          <p:nvPr/>
        </p:nvGrpSpPr>
        <p:grpSpPr>
          <a:xfrm>
            <a:off x="5936960" y="2863690"/>
            <a:ext cx="4857480" cy="2115360"/>
            <a:chOff x="5936960" y="2863690"/>
            <a:chExt cx="4857480" cy="21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3975A46-EBC6-92BB-1909-D3458B30DC1A}"/>
                    </a:ext>
                  </a:extLst>
                </p14:cNvPr>
                <p14:cNvContentPartPr/>
                <p14:nvPr/>
              </p14:nvContentPartPr>
              <p14:xfrm>
                <a:off x="5936960" y="3015970"/>
                <a:ext cx="369000" cy="2599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3975A46-EBC6-92BB-1909-D3458B30DC1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30840" y="3009850"/>
                  <a:ext cx="3812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6924891-598D-CF3E-E4AE-5B335E539F70}"/>
                    </a:ext>
                  </a:extLst>
                </p14:cNvPr>
                <p14:cNvContentPartPr/>
                <p14:nvPr/>
              </p14:nvContentPartPr>
              <p14:xfrm>
                <a:off x="6318200" y="2863690"/>
                <a:ext cx="455040" cy="5803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6924891-598D-CF3E-E4AE-5B335E539F7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312080" y="2857570"/>
                  <a:ext cx="46728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CD0E35F-5065-AE9E-B301-74FD65A30019}"/>
                    </a:ext>
                  </a:extLst>
                </p14:cNvPr>
                <p14:cNvContentPartPr/>
                <p14:nvPr/>
              </p14:nvContentPartPr>
              <p14:xfrm>
                <a:off x="6984920" y="2984290"/>
                <a:ext cx="319320" cy="6573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CD0E35F-5065-AE9E-B301-74FD65A3001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78800" y="2978170"/>
                  <a:ext cx="33156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22C6632-E30E-AA6E-4AC1-40600B0347D7}"/>
                    </a:ext>
                  </a:extLst>
                </p14:cNvPr>
                <p14:cNvContentPartPr/>
                <p14:nvPr/>
              </p14:nvContentPartPr>
              <p14:xfrm>
                <a:off x="7353200" y="3219370"/>
                <a:ext cx="438840" cy="6026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22C6632-E30E-AA6E-4AC1-40600B0347D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347080" y="3213250"/>
                  <a:ext cx="45108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EF30B50-B6B7-440C-8B39-ADA7495E7F2D}"/>
                    </a:ext>
                  </a:extLst>
                </p14:cNvPr>
                <p14:cNvContentPartPr/>
                <p14:nvPr/>
              </p14:nvContentPartPr>
              <p14:xfrm>
                <a:off x="7087160" y="3238090"/>
                <a:ext cx="412200" cy="4287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EF30B50-B6B7-440C-8B39-ADA7495E7F2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081040" y="3231970"/>
                  <a:ext cx="4244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476918D-80A0-3D5A-4773-DC8AF97C8BF1}"/>
                    </a:ext>
                  </a:extLst>
                </p14:cNvPr>
                <p14:cNvContentPartPr/>
                <p14:nvPr/>
              </p14:nvContentPartPr>
              <p14:xfrm>
                <a:off x="6533480" y="3136570"/>
                <a:ext cx="635760" cy="4503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476918D-80A0-3D5A-4773-DC8AF97C8BF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527360" y="3130450"/>
                  <a:ext cx="6480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816649D-CE4A-87D3-6B51-F09A40131CB8}"/>
                    </a:ext>
                  </a:extLst>
                </p14:cNvPr>
                <p14:cNvContentPartPr/>
                <p14:nvPr/>
              </p14:nvContentPartPr>
              <p14:xfrm>
                <a:off x="6397400" y="3117850"/>
                <a:ext cx="428760" cy="5299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816649D-CE4A-87D3-6B51-F09A40131CB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391280" y="3111730"/>
                  <a:ext cx="44100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35BB001-2811-0B6A-C2B8-7EA486CF41C3}"/>
                    </a:ext>
                  </a:extLst>
                </p14:cNvPr>
                <p14:cNvContentPartPr/>
                <p14:nvPr/>
              </p14:nvContentPartPr>
              <p14:xfrm>
                <a:off x="6394160" y="3578650"/>
                <a:ext cx="324360" cy="2397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35BB001-2811-0B6A-C2B8-7EA486CF41C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388040" y="3572530"/>
                  <a:ext cx="3366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56F4990B-F0C2-97C0-66D7-BE9A438338FC}"/>
                    </a:ext>
                  </a:extLst>
                </p14:cNvPr>
                <p14:cNvContentPartPr/>
                <p14:nvPr/>
              </p14:nvContentPartPr>
              <p14:xfrm>
                <a:off x="6934520" y="3612130"/>
                <a:ext cx="279360" cy="1616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56F4990B-F0C2-97C0-66D7-BE9A438338F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928400" y="3606010"/>
                  <a:ext cx="2916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DAFFFBB-D1F9-75DA-20DA-9895253AD0B9}"/>
                    </a:ext>
                  </a:extLst>
                </p14:cNvPr>
                <p14:cNvContentPartPr/>
                <p14:nvPr/>
              </p14:nvContentPartPr>
              <p14:xfrm>
                <a:off x="7282640" y="3600610"/>
                <a:ext cx="356760" cy="2354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DAFFFBB-D1F9-75DA-20DA-9895253AD0B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276520" y="3594490"/>
                  <a:ext cx="369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8547257-28EF-F98B-B9AE-B82D5502C948}"/>
                    </a:ext>
                  </a:extLst>
                </p14:cNvPr>
                <p14:cNvContentPartPr/>
                <p14:nvPr/>
              </p14:nvContentPartPr>
              <p14:xfrm>
                <a:off x="6183560" y="4088050"/>
                <a:ext cx="390240" cy="2426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8547257-28EF-F98B-B9AE-B82D5502C94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177440" y="4081930"/>
                  <a:ext cx="402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63DEE02-AE89-B798-3768-5B77E78E964E}"/>
                    </a:ext>
                  </a:extLst>
                </p14:cNvPr>
                <p14:cNvContentPartPr/>
                <p14:nvPr/>
              </p14:nvContentPartPr>
              <p14:xfrm>
                <a:off x="6870080" y="4107850"/>
                <a:ext cx="317880" cy="2174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63DEE02-AE89-B798-3768-5B77E78E964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863960" y="4101730"/>
                  <a:ext cx="330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2B8075A-DBBB-4DCE-F8D3-244608CCF052}"/>
                    </a:ext>
                  </a:extLst>
                </p14:cNvPr>
                <p14:cNvContentPartPr/>
                <p14:nvPr/>
              </p14:nvContentPartPr>
              <p14:xfrm>
                <a:off x="7301360" y="4013530"/>
                <a:ext cx="204480" cy="2350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2B8075A-DBBB-4DCE-F8D3-244608CCF05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295240" y="4007410"/>
                  <a:ext cx="2167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628B61A-4BD0-F94D-B290-3CEF5FA38DCC}"/>
                    </a:ext>
                  </a:extLst>
                </p14:cNvPr>
                <p14:cNvContentPartPr/>
                <p14:nvPr/>
              </p14:nvContentPartPr>
              <p14:xfrm>
                <a:off x="6528080" y="4680610"/>
                <a:ext cx="203400" cy="1274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628B61A-4BD0-F94D-B290-3CEF5FA38DC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521960" y="4674490"/>
                  <a:ext cx="215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41A41F6-BDCB-E287-AE02-F5DBD5987F55}"/>
                    </a:ext>
                  </a:extLst>
                </p14:cNvPr>
                <p14:cNvContentPartPr/>
                <p14:nvPr/>
              </p14:nvContentPartPr>
              <p14:xfrm>
                <a:off x="7036400" y="4559650"/>
                <a:ext cx="273960" cy="2916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41A41F6-BDCB-E287-AE02-F5DBD5987F5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30280" y="4553530"/>
                  <a:ext cx="2862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F99E6052-DD97-A0E1-11CC-930866686279}"/>
                    </a:ext>
                  </a:extLst>
                </p14:cNvPr>
                <p14:cNvContentPartPr/>
                <p14:nvPr/>
              </p14:nvContentPartPr>
              <p14:xfrm>
                <a:off x="7638680" y="4749370"/>
                <a:ext cx="185040" cy="2296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F99E6052-DD97-A0E1-11CC-93086668627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32560" y="4743250"/>
                  <a:ext cx="1972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812B505-EA93-FF8A-210F-3D5EED0F66E1}"/>
                    </a:ext>
                  </a:extLst>
                </p14:cNvPr>
                <p14:cNvContentPartPr/>
                <p14:nvPr/>
              </p14:nvContentPartPr>
              <p14:xfrm>
                <a:off x="6273560" y="3575050"/>
                <a:ext cx="1284480" cy="12855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812B505-EA93-FF8A-210F-3D5EED0F66E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267440" y="3568930"/>
                  <a:ext cx="129672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87F288C-AEC0-DCCB-B3E6-A31876ECF073}"/>
                    </a:ext>
                  </a:extLst>
                </p14:cNvPr>
                <p14:cNvContentPartPr/>
                <p14:nvPr/>
              </p14:nvContentPartPr>
              <p14:xfrm>
                <a:off x="6603680" y="3778090"/>
                <a:ext cx="1132920" cy="6958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87F288C-AEC0-DCCB-B3E6-A31876ECF07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597560" y="3771970"/>
                  <a:ext cx="114516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903D051F-E165-910A-52DD-EFF6E8CC602D}"/>
                    </a:ext>
                  </a:extLst>
                </p14:cNvPr>
                <p14:cNvContentPartPr/>
                <p14:nvPr/>
              </p14:nvContentPartPr>
              <p14:xfrm>
                <a:off x="7276880" y="3733450"/>
                <a:ext cx="1208520" cy="8042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903D051F-E165-910A-52DD-EFF6E8CC602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70760" y="3727330"/>
                  <a:ext cx="122076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1AFBE169-94CA-C96A-4F9C-691F0CE01688}"/>
                    </a:ext>
                  </a:extLst>
                </p14:cNvPr>
                <p14:cNvContentPartPr/>
                <p14:nvPr/>
              </p14:nvContentPartPr>
              <p14:xfrm>
                <a:off x="7283360" y="3771610"/>
                <a:ext cx="3511080" cy="5212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1AFBE169-94CA-C96A-4F9C-691F0CE0168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277240" y="3765490"/>
                  <a:ext cx="352332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1F2818A-3E4F-FCFD-3EEA-90A6AE3DDA3D}"/>
                    </a:ext>
                  </a:extLst>
                </p14:cNvPr>
                <p14:cNvContentPartPr/>
                <p14:nvPr/>
              </p14:nvContentPartPr>
              <p14:xfrm>
                <a:off x="7791320" y="3797170"/>
                <a:ext cx="2771280" cy="1987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1F2818A-3E4F-FCFD-3EEA-90A6AE3DDA3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85200" y="3791050"/>
                  <a:ext cx="2783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14AF30E1-1AF4-4953-EA61-86C293EED779}"/>
                    </a:ext>
                  </a:extLst>
                </p14:cNvPr>
                <p14:cNvContentPartPr/>
                <p14:nvPr/>
              </p14:nvContentPartPr>
              <p14:xfrm>
                <a:off x="7905440" y="4279570"/>
                <a:ext cx="2444400" cy="5342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14AF30E1-1AF4-4953-EA61-86C293EED77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899320" y="4273450"/>
                  <a:ext cx="245664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A3338EB-5397-AC29-782E-37A0CBBF6F1F}"/>
                    </a:ext>
                  </a:extLst>
                </p14:cNvPr>
                <p14:cNvContentPartPr/>
                <p14:nvPr/>
              </p14:nvContentPartPr>
              <p14:xfrm>
                <a:off x="6474800" y="3854410"/>
                <a:ext cx="332640" cy="80784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A3338EB-5397-AC29-782E-37A0CBBF6F1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468680" y="3848290"/>
                  <a:ext cx="344880" cy="8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E5317AA-B9B0-4BD2-1704-C7C2D318D3B4}"/>
                    </a:ext>
                  </a:extLst>
                </p14:cNvPr>
                <p14:cNvContentPartPr/>
                <p14:nvPr/>
              </p14:nvContentPartPr>
              <p14:xfrm>
                <a:off x="6565520" y="3644890"/>
                <a:ext cx="1269360" cy="11037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E5317AA-B9B0-4BD2-1704-C7C2D318D3B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559400" y="3638770"/>
                  <a:ext cx="1281600" cy="11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42B02E1-8EB3-DA41-FF8A-71E3ED61D5BF}"/>
                    </a:ext>
                  </a:extLst>
                </p14:cNvPr>
                <p14:cNvContentPartPr/>
                <p14:nvPr/>
              </p14:nvContentPartPr>
              <p14:xfrm>
                <a:off x="7416560" y="4019290"/>
                <a:ext cx="1771920" cy="6116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42B02E1-8EB3-DA41-FF8A-71E3ED61D5B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410440" y="4013170"/>
                  <a:ext cx="178416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4CEEC28A-FE2A-0F97-880F-C3893C1FEFEA}"/>
                    </a:ext>
                  </a:extLst>
                </p14:cNvPr>
                <p14:cNvContentPartPr/>
                <p14:nvPr/>
              </p14:nvContentPartPr>
              <p14:xfrm>
                <a:off x="7372280" y="3828850"/>
                <a:ext cx="2280240" cy="2635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4CEEC28A-FE2A-0F97-880F-C3893C1FEFE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366160" y="3822730"/>
                  <a:ext cx="2292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9B5EB73-B699-16DC-30DF-B48D09243917}"/>
                    </a:ext>
                  </a:extLst>
                </p14:cNvPr>
                <p14:cNvContentPartPr/>
                <p14:nvPr/>
              </p14:nvContentPartPr>
              <p14:xfrm>
                <a:off x="6310280" y="3892570"/>
                <a:ext cx="560520" cy="58284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9B5EB73-B699-16DC-30DF-B48D0924391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304160" y="3886450"/>
                  <a:ext cx="57276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FD3BFD9-F5FF-097A-4891-752090AF8280}"/>
                    </a:ext>
                  </a:extLst>
                </p14:cNvPr>
                <p14:cNvContentPartPr/>
                <p14:nvPr/>
              </p14:nvContentPartPr>
              <p14:xfrm>
                <a:off x="6363920" y="3828850"/>
                <a:ext cx="538920" cy="102312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FD3BFD9-F5FF-097A-4891-752090AF828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357800" y="3822730"/>
                  <a:ext cx="551160" cy="10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3FE4A66-12C4-F12F-E842-3841BA414D4C}"/>
                    </a:ext>
                  </a:extLst>
                </p14:cNvPr>
                <p14:cNvContentPartPr/>
                <p14:nvPr/>
              </p14:nvContentPartPr>
              <p14:xfrm>
                <a:off x="7118120" y="4108210"/>
                <a:ext cx="1156680" cy="6228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3FE4A66-12C4-F12F-E842-3841BA414D4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112000" y="4102090"/>
                  <a:ext cx="116892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E1A9014-C63B-16B4-EDE3-75F37741A780}"/>
                    </a:ext>
                  </a:extLst>
                </p14:cNvPr>
                <p14:cNvContentPartPr/>
                <p14:nvPr/>
              </p14:nvContentPartPr>
              <p14:xfrm>
                <a:off x="7181840" y="3701770"/>
                <a:ext cx="1388880" cy="6447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E1A9014-C63B-16B4-EDE3-75F37741A78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175720" y="3695650"/>
                  <a:ext cx="1401120" cy="65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A012077A-15C5-B997-9802-6210EC9FEDC9}"/>
              </a:ext>
            </a:extLst>
          </p:cNvPr>
          <p:cNvGrpSpPr/>
          <p:nvPr/>
        </p:nvGrpSpPr>
        <p:grpSpPr>
          <a:xfrm>
            <a:off x="5690360" y="1315330"/>
            <a:ext cx="1714680" cy="1593720"/>
            <a:chOff x="5690360" y="1315330"/>
            <a:chExt cx="1714680" cy="159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84DD534-D2AE-D821-5F10-A7F632A4E9CE}"/>
                    </a:ext>
                  </a:extLst>
                </p14:cNvPr>
                <p14:cNvContentPartPr/>
                <p14:nvPr/>
              </p14:nvContentPartPr>
              <p14:xfrm>
                <a:off x="5690360" y="2576410"/>
                <a:ext cx="324720" cy="2066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84DD534-D2AE-D821-5F10-A7F632A4E9C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684240" y="2570290"/>
                  <a:ext cx="336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00D6359C-245D-0198-CE7C-C5F69C8CBC90}"/>
                    </a:ext>
                  </a:extLst>
                </p14:cNvPr>
                <p14:cNvContentPartPr/>
                <p14:nvPr/>
              </p14:nvContentPartPr>
              <p14:xfrm>
                <a:off x="6095000" y="2589370"/>
                <a:ext cx="338040" cy="2307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00D6359C-245D-0198-CE7C-C5F69C8CBC9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088880" y="2583250"/>
                  <a:ext cx="350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D2CA320-7F71-1838-22F8-8609091DED38}"/>
                    </a:ext>
                  </a:extLst>
                </p14:cNvPr>
                <p14:cNvContentPartPr/>
                <p14:nvPr/>
              </p14:nvContentPartPr>
              <p14:xfrm>
                <a:off x="6794840" y="2639770"/>
                <a:ext cx="292320" cy="2318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D2CA320-7F71-1838-22F8-8609091DED3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788720" y="2633650"/>
                  <a:ext cx="3045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166CE4EF-6027-2ADA-5E0F-9F17C9F37FCE}"/>
                    </a:ext>
                  </a:extLst>
                </p14:cNvPr>
                <p14:cNvContentPartPr/>
                <p14:nvPr/>
              </p14:nvContentPartPr>
              <p14:xfrm>
                <a:off x="7162040" y="2646970"/>
                <a:ext cx="243000" cy="2620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166CE4EF-6027-2ADA-5E0F-9F17C9F37FC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155920" y="2640850"/>
                  <a:ext cx="2552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5FFC37D0-512D-A4E4-ED78-874F95193E0A}"/>
                    </a:ext>
                  </a:extLst>
                </p14:cNvPr>
                <p14:cNvContentPartPr/>
                <p14:nvPr/>
              </p14:nvContentPartPr>
              <p14:xfrm>
                <a:off x="6051440" y="1315330"/>
                <a:ext cx="1025280" cy="11491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5FFC37D0-512D-A4E4-ED78-874F95193E0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045320" y="1309210"/>
                  <a:ext cx="1037520" cy="11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66177DC-43F9-C721-20A2-E42691665638}"/>
                    </a:ext>
                  </a:extLst>
                </p14:cNvPr>
                <p14:cNvContentPartPr/>
                <p14:nvPr/>
              </p14:nvContentPartPr>
              <p14:xfrm>
                <a:off x="6623120" y="1517290"/>
                <a:ext cx="178200" cy="10731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66177DC-43F9-C721-20A2-E4269166563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617000" y="1511170"/>
                  <a:ext cx="190440" cy="10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4282C8A7-4897-84F7-66AA-F1FEBF82140C}"/>
                    </a:ext>
                  </a:extLst>
                </p14:cNvPr>
                <p14:cNvContentPartPr/>
                <p14:nvPr/>
              </p14:nvContentPartPr>
              <p14:xfrm>
                <a:off x="6318200" y="1980970"/>
                <a:ext cx="678960" cy="705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4282C8A7-4897-84F7-66AA-F1FEBF82140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312080" y="1974850"/>
                  <a:ext cx="691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29D3130-0857-BE8B-1662-49DE668FFB64}"/>
                    </a:ext>
                  </a:extLst>
                </p14:cNvPr>
                <p14:cNvContentPartPr/>
                <p14:nvPr/>
              </p14:nvContentPartPr>
              <p14:xfrm>
                <a:off x="5936960" y="1660930"/>
                <a:ext cx="473040" cy="9680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29D3130-0857-BE8B-1662-49DE668FFB6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930840" y="1654810"/>
                  <a:ext cx="485280" cy="9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B6DE136-357D-2DF0-0BB8-5DDE006D64ED}"/>
                    </a:ext>
                  </a:extLst>
                </p14:cNvPr>
                <p14:cNvContentPartPr/>
                <p14:nvPr/>
              </p14:nvContentPartPr>
              <p14:xfrm>
                <a:off x="6286160" y="2248450"/>
                <a:ext cx="146880" cy="4568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B6DE136-357D-2DF0-0BB8-5DDE006D64ED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280040" y="2242330"/>
                  <a:ext cx="1591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BF90A177-2450-D18A-4E3C-B63588C7B4A9}"/>
                    </a:ext>
                  </a:extLst>
                </p14:cNvPr>
                <p14:cNvContentPartPr/>
                <p14:nvPr/>
              </p14:nvContentPartPr>
              <p14:xfrm>
                <a:off x="6908600" y="2336650"/>
                <a:ext cx="105120" cy="4280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BF90A177-2450-D18A-4E3C-B63588C7B4A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902480" y="2330530"/>
                  <a:ext cx="1173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6E851FB-5195-B0BC-2007-EB314C83A611}"/>
                    </a:ext>
                  </a:extLst>
                </p14:cNvPr>
                <p14:cNvContentPartPr/>
                <p14:nvPr/>
              </p14:nvContentPartPr>
              <p14:xfrm>
                <a:off x="6902480" y="1790170"/>
                <a:ext cx="461520" cy="9727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6E851FB-5195-B0BC-2007-EB314C83A61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896360" y="1784050"/>
                  <a:ext cx="473760" cy="984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6" name="TextBox 305">
            <a:extLst>
              <a:ext uri="{FF2B5EF4-FFF2-40B4-BE49-F238E27FC236}">
                <a16:creationId xmlns:a16="http://schemas.microsoft.com/office/drawing/2014/main" id="{3F2842DB-7E1E-280D-F82B-762E30C6B9F7}"/>
              </a:ext>
            </a:extLst>
          </p:cNvPr>
          <p:cNvSpPr txBox="1"/>
          <p:nvPr/>
        </p:nvSpPr>
        <p:spPr>
          <a:xfrm>
            <a:off x="5383587" y="4774280"/>
            <a:ext cx="2362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Computing …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A903F1E1-F8F0-4276-AABF-CAE87CE17DB6}"/>
              </a:ext>
            </a:extLst>
          </p:cNvPr>
          <p:cNvSpPr txBox="1"/>
          <p:nvPr/>
        </p:nvSpPr>
        <p:spPr>
          <a:xfrm>
            <a:off x="5616651" y="5158241"/>
            <a:ext cx="2238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Learnnig</a:t>
            </a:r>
            <a:r>
              <a:rPr lang="en-US" sz="2400" dirty="0">
                <a:solidFill>
                  <a:schemeClr val="bg1"/>
                </a:solidFill>
              </a:rPr>
              <a:t> …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2637AE90-E3EF-5581-042E-0A8791DD0D09}"/>
              </a:ext>
            </a:extLst>
          </p:cNvPr>
          <p:cNvSpPr/>
          <p:nvPr/>
        </p:nvSpPr>
        <p:spPr>
          <a:xfrm>
            <a:off x="11302698" y="1224265"/>
            <a:ext cx="540212" cy="5402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You</a:t>
            </a:r>
            <a:endParaRPr lang="cs-CZ" sz="900" dirty="0"/>
          </a:p>
        </p:txBody>
      </p:sp>
      <p:sp>
        <p:nvSpPr>
          <p:cNvPr id="309" name="Rectangle: Rounded Corners 308">
            <a:extLst>
              <a:ext uri="{FF2B5EF4-FFF2-40B4-BE49-F238E27FC236}">
                <a16:creationId xmlns:a16="http://schemas.microsoft.com/office/drawing/2014/main" id="{9282EEF2-747F-E68B-5FA0-79596799E9C3}"/>
              </a:ext>
            </a:extLst>
          </p:cNvPr>
          <p:cNvSpPr/>
          <p:nvPr/>
        </p:nvSpPr>
        <p:spPr>
          <a:xfrm>
            <a:off x="5616651" y="6313023"/>
            <a:ext cx="6191253" cy="567444"/>
          </a:xfrm>
          <a:prstGeom prst="roundRect">
            <a:avLst>
              <a:gd name="adj" fmla="val 993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 don’t have enough data to give you response</a:t>
            </a:r>
            <a:endParaRPr lang="cs-CZ" dirty="0"/>
          </a:p>
        </p:txBody>
      </p:sp>
      <p:sp>
        <p:nvSpPr>
          <p:cNvPr id="310" name="Rectangle: Rounded Corners 309">
            <a:extLst>
              <a:ext uri="{FF2B5EF4-FFF2-40B4-BE49-F238E27FC236}">
                <a16:creationId xmlns:a16="http://schemas.microsoft.com/office/drawing/2014/main" id="{338D69B3-2B2C-0B9C-7DE8-428D5E52CBD4}"/>
              </a:ext>
            </a:extLst>
          </p:cNvPr>
          <p:cNvSpPr/>
          <p:nvPr/>
        </p:nvSpPr>
        <p:spPr>
          <a:xfrm>
            <a:off x="471545" y="6069657"/>
            <a:ext cx="3867151" cy="540212"/>
          </a:xfrm>
          <a:prstGeom prst="roundRect">
            <a:avLst/>
          </a:prstGeom>
          <a:solidFill>
            <a:srgbClr val="FF9B9B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Try again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252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C75753F-369C-DC36-B2C2-BD6E7293B88B}"/>
              </a:ext>
            </a:extLst>
          </p:cNvPr>
          <p:cNvSpPr/>
          <p:nvPr/>
        </p:nvSpPr>
        <p:spPr>
          <a:xfrm>
            <a:off x="2003902" y="2219815"/>
            <a:ext cx="4508104" cy="54021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cs-CZ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FE3398-17AF-2A34-F337-C1AD647F28B4}"/>
              </a:ext>
            </a:extLst>
          </p:cNvPr>
          <p:cNvSpPr/>
          <p:nvPr/>
        </p:nvSpPr>
        <p:spPr>
          <a:xfrm>
            <a:off x="2003901" y="1016388"/>
            <a:ext cx="4508104" cy="1131587"/>
          </a:xfrm>
          <a:prstGeom prst="roundRect">
            <a:avLst>
              <a:gd name="adj" fmla="val 993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Hi AI,</a:t>
            </a:r>
          </a:p>
          <a:p>
            <a:r>
              <a:rPr lang="en-US" dirty="0"/>
              <a:t>Do you remember me?</a:t>
            </a:r>
          </a:p>
          <a:p>
            <a:r>
              <a:rPr lang="en-US" dirty="0"/>
              <a:t>Can you give me the last document again?</a:t>
            </a:r>
            <a:endParaRPr lang="cs-CZ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F07C6-9F7E-3C71-D16E-525C43615BC7}"/>
              </a:ext>
            </a:extLst>
          </p:cNvPr>
          <p:cNvSpPr/>
          <p:nvPr/>
        </p:nvSpPr>
        <p:spPr>
          <a:xfrm rot="16200000">
            <a:off x="2434488" y="788443"/>
            <a:ext cx="1963781" cy="61912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2BBC6E47-211B-22A5-2A80-16B5183D25C2}"/>
              </a:ext>
            </a:extLst>
          </p:cNvPr>
          <p:cNvSpPr/>
          <p:nvPr/>
        </p:nvSpPr>
        <p:spPr>
          <a:xfrm>
            <a:off x="320751" y="5740272"/>
            <a:ext cx="2930449" cy="731111"/>
          </a:xfrm>
          <a:prstGeom prst="roundRect">
            <a:avLst>
              <a:gd name="adj" fmla="val 9933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Yes, here you have it :)</a:t>
            </a:r>
            <a:endParaRPr lang="cs-C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1071FB5-58BA-7D14-4C81-5E2091F5B6BA}"/>
              </a:ext>
            </a:extLst>
          </p:cNvPr>
          <p:cNvSpPr txBox="1"/>
          <p:nvPr/>
        </p:nvSpPr>
        <p:spPr>
          <a:xfrm>
            <a:off x="87687" y="4420355"/>
            <a:ext cx="2362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Computing …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683FA4E-B2FF-1190-993E-4BA642BA4553}"/>
              </a:ext>
            </a:extLst>
          </p:cNvPr>
          <p:cNvSpPr/>
          <p:nvPr/>
        </p:nvSpPr>
        <p:spPr>
          <a:xfrm>
            <a:off x="5677883" y="732786"/>
            <a:ext cx="888177" cy="8881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Attacker</a:t>
            </a:r>
            <a:endParaRPr lang="cs-CZ" sz="900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7F45D25-C8CD-8C7D-7802-CDD26319B2DE}"/>
              </a:ext>
            </a:extLst>
          </p:cNvPr>
          <p:cNvGrpSpPr/>
          <p:nvPr/>
        </p:nvGrpSpPr>
        <p:grpSpPr>
          <a:xfrm rot="16200000">
            <a:off x="3818501" y="2373964"/>
            <a:ext cx="1318496" cy="2861100"/>
            <a:chOff x="9619560" y="3678630"/>
            <a:chExt cx="993380" cy="182941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7A97DD4-7D38-43B9-3532-CC41E660B28A}"/>
                    </a:ext>
                  </a:extLst>
                </p14:cNvPr>
                <p14:cNvContentPartPr/>
                <p14:nvPr/>
              </p14:nvContentPartPr>
              <p14:xfrm>
                <a:off x="9645260" y="3678630"/>
                <a:ext cx="73800" cy="802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7A97DD4-7D38-43B9-3532-CC41E660B28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40647" y="3674708"/>
                  <a:ext cx="83025" cy="881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096772C-5F32-C7AB-A264-628636DCD1D9}"/>
                    </a:ext>
                  </a:extLst>
                </p14:cNvPr>
                <p14:cNvContentPartPr/>
                <p14:nvPr/>
              </p14:nvContentPartPr>
              <p14:xfrm>
                <a:off x="10052780" y="3730110"/>
                <a:ext cx="108000" cy="928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096772C-5F32-C7AB-A264-628636DCD1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48167" y="3726182"/>
                  <a:ext cx="117226" cy="1007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3C2341E-C0D2-F4B7-C7E4-0763A5531BBE}"/>
                    </a:ext>
                  </a:extLst>
                </p14:cNvPr>
                <p14:cNvContentPartPr/>
                <p14:nvPr/>
              </p14:nvContentPartPr>
              <p14:xfrm>
                <a:off x="10482620" y="3739110"/>
                <a:ext cx="79920" cy="644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3C2341E-C0D2-F4B7-C7E4-0763A5531B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77999" y="3735198"/>
                  <a:ext cx="89162" cy="722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6B356C6-76A2-3827-BADA-6527C7AA9749}"/>
                    </a:ext>
                  </a:extLst>
                </p14:cNvPr>
                <p14:cNvContentPartPr/>
                <p14:nvPr/>
              </p14:nvContentPartPr>
              <p14:xfrm>
                <a:off x="10529420" y="3730470"/>
                <a:ext cx="2160" cy="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6B356C6-76A2-3827-BADA-6527C7AA97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24830" y="3724350"/>
                  <a:ext cx="113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F1B4149-CB79-CBBC-167A-5F97464E8B0E}"/>
                    </a:ext>
                  </a:extLst>
                </p14:cNvPr>
                <p14:cNvContentPartPr/>
                <p14:nvPr/>
              </p14:nvContentPartPr>
              <p14:xfrm>
                <a:off x="9841460" y="4123950"/>
                <a:ext cx="73800" cy="687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F1B4149-CB79-CBBC-167A-5F97464E8B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36830" y="4120027"/>
                  <a:ext cx="83059" cy="76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C22DCBA-E057-26E1-56DA-2E40299AF32C}"/>
                    </a:ext>
                  </a:extLst>
                </p14:cNvPr>
                <p14:cNvContentPartPr/>
                <p14:nvPr/>
              </p14:nvContentPartPr>
              <p14:xfrm>
                <a:off x="9644180" y="4509150"/>
                <a:ext cx="70560" cy="92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C22DCBA-E057-26E1-56DA-2E40299AF32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39566" y="4505223"/>
                  <a:ext cx="79787" cy="1000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2E273EF-87D9-A50B-FB14-88F14722D361}"/>
                    </a:ext>
                  </a:extLst>
                </p14:cNvPr>
                <p14:cNvContentPartPr/>
                <p14:nvPr/>
              </p14:nvContentPartPr>
              <p14:xfrm>
                <a:off x="10063580" y="4526430"/>
                <a:ext cx="105480" cy="842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2E273EF-87D9-A50B-FB14-88F14722D3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58970" y="4522506"/>
                  <a:ext cx="114699" cy="920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0397DCC-6A29-657D-ECA7-8D017D44DEF9}"/>
                    </a:ext>
                  </a:extLst>
                </p14:cNvPr>
                <p14:cNvContentPartPr/>
                <p14:nvPr/>
              </p14:nvContentPartPr>
              <p14:xfrm>
                <a:off x="10493420" y="4546950"/>
                <a:ext cx="119520" cy="925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0397DCC-6A29-657D-ECA7-8D017D44DEF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488802" y="4543028"/>
                  <a:ext cx="128756" cy="1003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FCBB7B8-B849-623E-3D2B-58D2E9423AAA}"/>
                    </a:ext>
                  </a:extLst>
                </p14:cNvPr>
                <p14:cNvContentPartPr/>
                <p14:nvPr/>
              </p14:nvContentPartPr>
              <p14:xfrm>
                <a:off x="9619560" y="5072081"/>
                <a:ext cx="88200" cy="87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FCBB7B8-B849-623E-3D2B-58D2E9423A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14946" y="5068162"/>
                  <a:ext cx="97427" cy="95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A3B807C-A0D5-0172-A831-4883A2930A77}"/>
                    </a:ext>
                  </a:extLst>
                </p14:cNvPr>
                <p14:cNvContentPartPr/>
                <p14:nvPr/>
              </p14:nvContentPartPr>
              <p14:xfrm>
                <a:off x="10101600" y="5116001"/>
                <a:ext cx="88560" cy="612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A3B807C-A0D5-0172-A831-4883A2930A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96982" y="5112090"/>
                  <a:ext cx="97796" cy="690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45E5CDB-CBEF-4802-87E6-CD8F6E30322A}"/>
                    </a:ext>
                  </a:extLst>
                </p14:cNvPr>
                <p14:cNvContentPartPr/>
                <p14:nvPr/>
              </p14:nvContentPartPr>
              <p14:xfrm>
                <a:off x="10530000" y="5121761"/>
                <a:ext cx="60120" cy="604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45E5CDB-CBEF-4802-87E6-CD8F6E3032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25375" y="5117852"/>
                  <a:ext cx="69369" cy="682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1AE6F61-D5FE-C14D-E927-89C1EF987CBC}"/>
                    </a:ext>
                  </a:extLst>
                </p14:cNvPr>
                <p14:cNvContentPartPr/>
                <p14:nvPr/>
              </p14:nvContentPartPr>
              <p14:xfrm>
                <a:off x="9854640" y="4779041"/>
                <a:ext cx="64080" cy="990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1AE6F61-D5FE-C14D-E927-89C1EF987CB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50024" y="4775127"/>
                  <a:ext cx="73312" cy="106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5C355EF-EE18-5825-4340-12106F5DDC3A}"/>
                    </a:ext>
                  </a:extLst>
                </p14:cNvPr>
                <p14:cNvContentPartPr/>
                <p14:nvPr/>
              </p14:nvContentPartPr>
              <p14:xfrm>
                <a:off x="10268280" y="4806041"/>
                <a:ext cx="87480" cy="662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5C355EF-EE18-5825-4340-12106F5DDC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63661" y="4802117"/>
                  <a:ext cx="96717" cy="740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7BCF6E0-18AB-4F88-51D7-36558694E3AA}"/>
                    </a:ext>
                  </a:extLst>
                </p14:cNvPr>
                <p14:cNvContentPartPr/>
                <p14:nvPr/>
              </p14:nvContentPartPr>
              <p14:xfrm>
                <a:off x="10260000" y="4088561"/>
                <a:ext cx="99720" cy="853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7BCF6E0-18AB-4F88-51D7-36558694E3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55393" y="4084641"/>
                  <a:ext cx="108933" cy="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0DD1133-13E6-7D1E-3DFA-25036A444811}"/>
                    </a:ext>
                  </a:extLst>
                </p14:cNvPr>
                <p14:cNvContentPartPr/>
                <p14:nvPr/>
              </p14:nvContentPartPr>
              <p14:xfrm>
                <a:off x="9871560" y="5401121"/>
                <a:ext cx="90360" cy="1069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0DD1133-13E6-7D1E-3DFA-25036A4448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66947" y="5397204"/>
                  <a:ext cx="99586" cy="114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03B0CD1-8A79-06D7-6CE5-7D5DE5D73483}"/>
                    </a:ext>
                  </a:extLst>
                </p14:cNvPr>
                <p14:cNvContentPartPr/>
                <p14:nvPr/>
              </p14:nvContentPartPr>
              <p14:xfrm>
                <a:off x="10277640" y="5394641"/>
                <a:ext cx="129240" cy="1008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03B0CD1-8A79-06D7-6CE5-7D5DE5D734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73024" y="5390720"/>
                  <a:ext cx="138471" cy="10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776370D-86E2-F850-83C5-E6CE0480D250}"/>
                    </a:ext>
                  </a:extLst>
                </p14:cNvPr>
                <p14:cNvContentPartPr/>
                <p14:nvPr/>
              </p14:nvContentPartPr>
              <p14:xfrm>
                <a:off x="9694080" y="5152721"/>
                <a:ext cx="202320" cy="2628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776370D-86E2-F850-83C5-E6CE0480D25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89463" y="5148809"/>
                  <a:ext cx="211553" cy="270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F38AE48-8685-9642-E832-6BBBFF32A802}"/>
                    </a:ext>
                  </a:extLst>
                </p14:cNvPr>
                <p14:cNvContentPartPr/>
                <p14:nvPr/>
              </p14:nvContentPartPr>
              <p14:xfrm>
                <a:off x="9912960" y="5144801"/>
                <a:ext cx="201960" cy="2512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F38AE48-8685-9642-E832-6BBBFF32A80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08345" y="5140889"/>
                  <a:ext cx="211189" cy="259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8E04FDF-21F1-80B7-6674-7CCE31B1D26F}"/>
                    </a:ext>
                  </a:extLst>
                </p14:cNvPr>
                <p14:cNvContentPartPr/>
                <p14:nvPr/>
              </p14:nvContentPartPr>
              <p14:xfrm>
                <a:off x="9725040" y="4865441"/>
                <a:ext cx="397080" cy="2361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8E04FDF-21F1-80B7-6674-7CCE31B1D26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20429" y="4861524"/>
                  <a:ext cx="406302" cy="2439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172BE59-CB2E-EB9A-CE07-58E5805B7F6B}"/>
                    </a:ext>
                  </a:extLst>
                </p14:cNvPr>
                <p14:cNvContentPartPr/>
                <p14:nvPr/>
              </p14:nvContentPartPr>
              <p14:xfrm>
                <a:off x="9722520" y="4600481"/>
                <a:ext cx="227160" cy="235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172BE59-CB2E-EB9A-CE07-58E5805B7F6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17906" y="4596569"/>
                  <a:ext cx="236388" cy="2432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858AEBF-91A3-B1A6-20A9-B8EDABDF8BC6}"/>
                    </a:ext>
                  </a:extLst>
                </p14:cNvPr>
                <p14:cNvContentPartPr/>
                <p14:nvPr/>
              </p14:nvContentPartPr>
              <p14:xfrm>
                <a:off x="9753480" y="4145801"/>
                <a:ext cx="130680" cy="3808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858AEBF-91A3-B1A6-20A9-B8EDABDF8BC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48861" y="4141886"/>
                  <a:ext cx="139917" cy="3887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12B5D83-0D4F-B1B3-DDCA-5FCAC15FB326}"/>
                    </a:ext>
                  </a:extLst>
                </p14:cNvPr>
                <p14:cNvContentPartPr/>
                <p14:nvPr/>
              </p14:nvContentPartPr>
              <p14:xfrm>
                <a:off x="9908280" y="4224281"/>
                <a:ext cx="148680" cy="3045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12B5D83-0D4F-B1B3-DDCA-5FCAC15FB32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03659" y="4220368"/>
                  <a:ext cx="157922" cy="3123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4316779-2284-0830-6845-3DE831994545}"/>
                    </a:ext>
                  </a:extLst>
                </p14:cNvPr>
                <p14:cNvContentPartPr/>
                <p14:nvPr/>
              </p14:nvContentPartPr>
              <p14:xfrm>
                <a:off x="9717840" y="3805241"/>
                <a:ext cx="188640" cy="3409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4316779-2284-0830-6845-3DE8319945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13226" y="3801325"/>
                  <a:ext cx="197868" cy="3487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58FA8B3-1443-3037-A1C0-EB4F8640B1EE}"/>
                    </a:ext>
                  </a:extLst>
                </p14:cNvPr>
                <p14:cNvContentPartPr/>
                <p14:nvPr/>
              </p14:nvContentPartPr>
              <p14:xfrm>
                <a:off x="9772560" y="3781121"/>
                <a:ext cx="286560" cy="75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58FA8B3-1443-3037-A1C0-EB4F8640B1E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67947" y="3777105"/>
                  <a:ext cx="295786" cy="155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DA7CA9A-844A-9998-FC55-90AD8412BF17}"/>
                    </a:ext>
                  </a:extLst>
                </p14:cNvPr>
                <p14:cNvContentPartPr/>
                <p14:nvPr/>
              </p14:nvContentPartPr>
              <p14:xfrm>
                <a:off x="9912960" y="3858161"/>
                <a:ext cx="186840" cy="2613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DA7CA9A-844A-9998-FC55-90AD8412BF1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08350" y="3854250"/>
                  <a:ext cx="196060" cy="2691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ECFAE1F-AC14-DCD2-97E7-97B71C696C36}"/>
                    </a:ext>
                  </a:extLst>
                </p14:cNvPr>
                <p14:cNvContentPartPr/>
                <p14:nvPr/>
              </p14:nvContentPartPr>
              <p14:xfrm>
                <a:off x="9920160" y="4138601"/>
                <a:ext cx="304920" cy="223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ECFAE1F-AC14-DCD2-97E7-97B71C696C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15548" y="4134648"/>
                  <a:ext cx="314144" cy="302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B86C382-5004-0EC6-592D-191A391296AF}"/>
                    </a:ext>
                  </a:extLst>
                </p14:cNvPr>
                <p14:cNvContentPartPr/>
                <p14:nvPr/>
              </p14:nvContentPartPr>
              <p14:xfrm>
                <a:off x="10210680" y="3770321"/>
                <a:ext cx="281520" cy="493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B86C382-5004-0EC6-592D-191A391296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06069" y="3766403"/>
                  <a:ext cx="290741" cy="57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49832B4-65F6-E00C-9224-8C373D888038}"/>
                    </a:ext>
                  </a:extLst>
                </p14:cNvPr>
                <p14:cNvContentPartPr/>
                <p14:nvPr/>
              </p14:nvContentPartPr>
              <p14:xfrm>
                <a:off x="10341720" y="3791201"/>
                <a:ext cx="158040" cy="2736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49832B4-65F6-E00C-9224-8C373D8880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337104" y="3787289"/>
                  <a:ext cx="167273" cy="281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8F52FAA-EA45-B26E-1CFB-30494F7618DA}"/>
                    </a:ext>
                  </a:extLst>
                </p14:cNvPr>
                <p14:cNvContentPartPr/>
                <p14:nvPr/>
              </p14:nvContentPartPr>
              <p14:xfrm>
                <a:off x="10341720" y="4183601"/>
                <a:ext cx="103320" cy="4219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8F52FAA-EA45-B26E-1CFB-30494F7618D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37098" y="4179686"/>
                  <a:ext cx="112564" cy="429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4E2D0B2-5CA1-0260-F3E6-684F2E7F936A}"/>
                    </a:ext>
                  </a:extLst>
                </p14:cNvPr>
                <p14:cNvContentPartPr/>
                <p14:nvPr/>
              </p14:nvContentPartPr>
              <p14:xfrm>
                <a:off x="10175040" y="4540721"/>
                <a:ext cx="252000" cy="399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4E2D0B2-5CA1-0260-F3E6-684F2E7F936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70424" y="4536771"/>
                  <a:ext cx="261233" cy="47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A92EEA3-E6AA-4528-6B1B-4AF2976E6F0D}"/>
                    </a:ext>
                  </a:extLst>
                </p14:cNvPr>
                <p14:cNvContentPartPr/>
                <p14:nvPr/>
              </p14:nvContentPartPr>
              <p14:xfrm>
                <a:off x="10158120" y="4182161"/>
                <a:ext cx="186840" cy="3067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A92EEA3-E6AA-4528-6B1B-4AF2976E6F0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53510" y="4178246"/>
                  <a:ext cx="196060" cy="314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2F8F3C7-9367-5EF1-13E9-B17706CB64DF}"/>
                    </a:ext>
                  </a:extLst>
                </p14:cNvPr>
                <p14:cNvContentPartPr/>
                <p14:nvPr/>
              </p14:nvContentPartPr>
              <p14:xfrm>
                <a:off x="10175040" y="4662401"/>
                <a:ext cx="132120" cy="1472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2F8F3C7-9367-5EF1-13E9-B17706CB64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70419" y="4658490"/>
                  <a:ext cx="141363" cy="1550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DC01702-7F02-C8EC-3001-FB6E11C3BDBC}"/>
                    </a:ext>
                  </a:extLst>
                </p14:cNvPr>
                <p14:cNvContentPartPr/>
                <p14:nvPr/>
              </p14:nvContentPartPr>
              <p14:xfrm>
                <a:off x="10206000" y="5205281"/>
                <a:ext cx="89280" cy="1972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DC01702-7F02-C8EC-3001-FB6E11C3BD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01373" y="5201368"/>
                  <a:ext cx="98535" cy="2051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15F9379-1400-A2D6-9BD0-E932230D43C4}"/>
                    </a:ext>
                  </a:extLst>
                </p14:cNvPr>
                <p14:cNvContentPartPr/>
                <p14:nvPr/>
              </p14:nvContentPartPr>
              <p14:xfrm>
                <a:off x="10217880" y="5121761"/>
                <a:ext cx="269280" cy="270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15F9379-1400-A2D6-9BD0-E932230D43C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13265" y="5117804"/>
                  <a:ext cx="278509" cy="349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9CE7F1E-FF61-C58E-C5AB-80A26E219E08}"/>
                    </a:ext>
                  </a:extLst>
                </p14:cNvPr>
                <p14:cNvContentPartPr/>
                <p14:nvPr/>
              </p14:nvContentPartPr>
              <p14:xfrm>
                <a:off x="10329840" y="4881281"/>
                <a:ext cx="203400" cy="1893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9CE7F1E-FF61-C58E-C5AB-80A26E219E0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25223" y="4877365"/>
                  <a:ext cx="212633" cy="1971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B131B51-2992-CF8D-2AF6-076546F78883}"/>
                    </a:ext>
                  </a:extLst>
                </p14:cNvPr>
                <p14:cNvContentPartPr/>
                <p14:nvPr/>
              </p14:nvContentPartPr>
              <p14:xfrm>
                <a:off x="10191600" y="4910801"/>
                <a:ext cx="127080" cy="1587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B131B51-2992-CF8D-2AF6-076546F7888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86984" y="4906890"/>
                  <a:ext cx="136312" cy="166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FB98D9E-04DE-27F9-329B-BA0330FC1C64}"/>
                    </a:ext>
                  </a:extLst>
                </p14:cNvPr>
                <p14:cNvContentPartPr/>
                <p14:nvPr/>
              </p14:nvContentPartPr>
              <p14:xfrm>
                <a:off x="9934560" y="4623881"/>
                <a:ext cx="190440" cy="1695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FB98D9E-04DE-27F9-329B-BA0330FC1C6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29948" y="4619970"/>
                  <a:ext cx="199664" cy="17738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4CE312B-D25A-F5B0-904E-8ACEE916ED40}"/>
              </a:ext>
            </a:extLst>
          </p:cNvPr>
          <p:cNvGrpSpPr/>
          <p:nvPr/>
        </p:nvGrpSpPr>
        <p:grpSpPr>
          <a:xfrm rot="5400000">
            <a:off x="4096831" y="1604237"/>
            <a:ext cx="919800" cy="3081960"/>
            <a:chOff x="6686460" y="2733578"/>
            <a:chExt cx="919800" cy="308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1EB9A75-956F-1CF5-EABE-3881F3C716B1}"/>
                    </a:ext>
                  </a:extLst>
                </p14:cNvPr>
                <p14:cNvContentPartPr/>
                <p14:nvPr/>
              </p14:nvContentPartPr>
              <p14:xfrm>
                <a:off x="6762780" y="2857418"/>
                <a:ext cx="684720" cy="2192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1EB9A75-956F-1CF5-EABE-3881F3C716B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56660" y="2851298"/>
                  <a:ext cx="6969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B6C633E-3AFB-00BE-B4CB-E60B47B22C38}"/>
                    </a:ext>
                  </a:extLst>
                </p14:cNvPr>
                <p14:cNvContentPartPr/>
                <p14:nvPr/>
              </p14:nvContentPartPr>
              <p14:xfrm>
                <a:off x="6691140" y="2919338"/>
                <a:ext cx="466200" cy="5180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B6C633E-3AFB-00BE-B4CB-E60B47B22C3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85020" y="2913218"/>
                  <a:ext cx="4784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0558091-45F0-34FC-BE4F-C7AAAD3A98BF}"/>
                    </a:ext>
                  </a:extLst>
                </p14:cNvPr>
                <p14:cNvContentPartPr/>
                <p14:nvPr/>
              </p14:nvContentPartPr>
              <p14:xfrm>
                <a:off x="6753060" y="3092858"/>
                <a:ext cx="664200" cy="1933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0558091-45F0-34FC-BE4F-C7AAAD3A98B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46940" y="3086738"/>
                  <a:ext cx="676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399059B-1EB5-2B39-B7C7-40D3A2AA9D4E}"/>
                    </a:ext>
                  </a:extLst>
                </p14:cNvPr>
                <p14:cNvContentPartPr/>
                <p14:nvPr/>
              </p14:nvContentPartPr>
              <p14:xfrm>
                <a:off x="6814980" y="3371858"/>
                <a:ext cx="313920" cy="1004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399059B-1EB5-2B39-B7C7-40D3A2AA9D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08860" y="3365738"/>
                  <a:ext cx="3261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6336ED6-8A7C-A48A-B4CB-16BBDE7CF16E}"/>
                    </a:ext>
                  </a:extLst>
                </p14:cNvPr>
                <p14:cNvContentPartPr/>
                <p14:nvPr/>
              </p14:nvContentPartPr>
              <p14:xfrm>
                <a:off x="6743700" y="3542138"/>
                <a:ext cx="407160" cy="2919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6336ED6-8A7C-A48A-B4CB-16BBDE7CF1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37580" y="3536018"/>
                  <a:ext cx="4194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7CCF02B-5BA7-72D3-B809-CAF74DEF1AC8}"/>
                    </a:ext>
                  </a:extLst>
                </p14:cNvPr>
                <p14:cNvContentPartPr/>
                <p14:nvPr/>
              </p14:nvContentPartPr>
              <p14:xfrm>
                <a:off x="6743700" y="3371858"/>
                <a:ext cx="459360" cy="9626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7CCF02B-5BA7-72D3-B809-CAF74DEF1AC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37580" y="3365738"/>
                  <a:ext cx="471600" cy="9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A0F155C-BEA1-A9E5-B487-0030FACEEE54}"/>
                    </a:ext>
                  </a:extLst>
                </p14:cNvPr>
                <p14:cNvContentPartPr/>
                <p14:nvPr/>
              </p14:nvContentPartPr>
              <p14:xfrm>
                <a:off x="6781860" y="3900338"/>
                <a:ext cx="367200" cy="4521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A0F155C-BEA1-A9E5-B487-0030FACEEE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75740" y="3894218"/>
                  <a:ext cx="3794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F1E4F12-2D01-BBAE-C9FA-7211784B60F3}"/>
                    </a:ext>
                  </a:extLst>
                </p14:cNvPr>
                <p14:cNvContentPartPr/>
                <p14:nvPr/>
              </p14:nvContentPartPr>
              <p14:xfrm>
                <a:off x="6729300" y="4233698"/>
                <a:ext cx="414000" cy="849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F1E4F12-2D01-BBAE-C9FA-7211784B60F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23180" y="4227578"/>
                  <a:ext cx="426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257243E-E4E5-0278-9DD7-2E7FAC2F60E4}"/>
                    </a:ext>
                  </a:extLst>
                </p14:cNvPr>
                <p14:cNvContentPartPr/>
                <p14:nvPr/>
              </p14:nvContentPartPr>
              <p14:xfrm>
                <a:off x="6791220" y="3938498"/>
                <a:ext cx="662040" cy="720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257243E-E4E5-0278-9DD7-2E7FAC2F60E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85100" y="3932378"/>
                  <a:ext cx="6742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3BD1879-D5DC-F694-5F19-CD71E8C57654}"/>
                    </a:ext>
                  </a:extLst>
                </p14:cNvPr>
                <p14:cNvContentPartPr/>
                <p14:nvPr/>
              </p14:nvContentPartPr>
              <p14:xfrm>
                <a:off x="6753060" y="4434218"/>
                <a:ext cx="371880" cy="3427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3BD1879-D5DC-F694-5F19-CD71E8C5765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46940" y="4428098"/>
                  <a:ext cx="3841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4636F2C-9B54-1AEB-A5DE-904359EA6F9E}"/>
                    </a:ext>
                  </a:extLst>
                </p14:cNvPr>
                <p14:cNvContentPartPr/>
                <p14:nvPr/>
              </p14:nvContentPartPr>
              <p14:xfrm>
                <a:off x="6700860" y="3601898"/>
                <a:ext cx="353880" cy="6130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4636F2C-9B54-1AEB-A5DE-904359EA6F9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94740" y="3595778"/>
                  <a:ext cx="36612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1834009-B893-A3A3-52AA-40A965195322}"/>
                    </a:ext>
                  </a:extLst>
                </p14:cNvPr>
                <p14:cNvContentPartPr/>
                <p14:nvPr/>
              </p14:nvContentPartPr>
              <p14:xfrm>
                <a:off x="6691140" y="4276538"/>
                <a:ext cx="774000" cy="891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1834009-B893-A3A3-52AA-40A96519532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85020" y="4270418"/>
                  <a:ext cx="786240" cy="9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1E5429F-CA27-31C7-4491-4308CA8B972F}"/>
                    </a:ext>
                  </a:extLst>
                </p14:cNvPr>
                <p14:cNvContentPartPr/>
                <p14:nvPr/>
              </p14:nvContentPartPr>
              <p14:xfrm>
                <a:off x="6800580" y="4843178"/>
                <a:ext cx="388440" cy="7941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1E5429F-CA27-31C7-4491-4308CA8B97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94460" y="4837058"/>
                  <a:ext cx="40068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C91E90C-1E48-47F4-263C-9E41F0586F73}"/>
                    </a:ext>
                  </a:extLst>
                </p14:cNvPr>
                <p14:cNvContentPartPr/>
                <p14:nvPr/>
              </p14:nvContentPartPr>
              <p14:xfrm>
                <a:off x="6838740" y="5663258"/>
                <a:ext cx="338760" cy="1522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C91E90C-1E48-47F4-263C-9E41F0586F7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32620" y="5657138"/>
                  <a:ext cx="351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D6335E1-EED3-6E18-A09F-7A7C97BFFBEF}"/>
                    </a:ext>
                  </a:extLst>
                </p14:cNvPr>
                <p14:cNvContentPartPr/>
                <p14:nvPr/>
              </p14:nvContentPartPr>
              <p14:xfrm>
                <a:off x="6843420" y="5557778"/>
                <a:ext cx="304560" cy="241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D6335E1-EED3-6E18-A09F-7A7C97BFFBE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37300" y="5551658"/>
                  <a:ext cx="316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4E923E7-D77F-FE71-FECB-28DA9A896786}"/>
                    </a:ext>
                  </a:extLst>
                </p14:cNvPr>
                <p14:cNvContentPartPr/>
                <p14:nvPr/>
              </p14:nvContentPartPr>
              <p14:xfrm>
                <a:off x="6814980" y="5252858"/>
                <a:ext cx="343080" cy="2872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4E923E7-D77F-FE71-FECB-28DA9A89678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08860" y="5246738"/>
                  <a:ext cx="3553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A15DE76-99B3-C7EB-2973-7818254608CC}"/>
                    </a:ext>
                  </a:extLst>
                </p14:cNvPr>
                <p14:cNvContentPartPr/>
                <p14:nvPr/>
              </p14:nvContentPartPr>
              <p14:xfrm>
                <a:off x="6824700" y="5159618"/>
                <a:ext cx="668520" cy="6177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A15DE76-99B3-C7EB-2973-7818254608C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18580" y="5153498"/>
                  <a:ext cx="68076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529FC6E-3082-B744-8F7C-62CFF793160B}"/>
                    </a:ext>
                  </a:extLst>
                </p14:cNvPr>
                <p14:cNvContentPartPr/>
                <p14:nvPr/>
              </p14:nvContentPartPr>
              <p14:xfrm>
                <a:off x="6781860" y="5096258"/>
                <a:ext cx="734760" cy="4042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529FC6E-3082-B744-8F7C-62CFF79316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75740" y="5090138"/>
                  <a:ext cx="7470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2AFE119-0999-F1C5-01ED-491E2AC510F9}"/>
                    </a:ext>
                  </a:extLst>
                </p14:cNvPr>
                <p14:cNvContentPartPr/>
                <p14:nvPr/>
              </p14:nvContentPartPr>
              <p14:xfrm>
                <a:off x="6834060" y="5092658"/>
                <a:ext cx="649080" cy="1224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2AFE119-0999-F1C5-01ED-491E2AC510F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27940" y="5086538"/>
                  <a:ext cx="661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88164A5-1038-A3DA-76DF-28767CAF8E5B}"/>
                    </a:ext>
                  </a:extLst>
                </p14:cNvPr>
                <p14:cNvContentPartPr/>
                <p14:nvPr/>
              </p14:nvContentPartPr>
              <p14:xfrm>
                <a:off x="6781860" y="4833818"/>
                <a:ext cx="671400" cy="3240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88164A5-1038-A3DA-76DF-28767CAF8E5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75740" y="4827698"/>
                  <a:ext cx="6836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0914F77-CA22-6DA9-9BC9-6ABA68E68886}"/>
                    </a:ext>
                  </a:extLst>
                </p14:cNvPr>
                <p14:cNvContentPartPr/>
                <p14:nvPr/>
              </p14:nvContentPartPr>
              <p14:xfrm>
                <a:off x="6767460" y="4510178"/>
                <a:ext cx="371880" cy="7477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0914F77-CA22-6DA9-9BC9-6ABA68E6888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61340" y="4504058"/>
                  <a:ext cx="38412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54E61B3-B556-DCF2-A7F9-E750288DE0F8}"/>
                    </a:ext>
                  </a:extLst>
                </p14:cNvPr>
                <p14:cNvContentPartPr/>
                <p14:nvPr/>
              </p14:nvContentPartPr>
              <p14:xfrm>
                <a:off x="6824700" y="4448618"/>
                <a:ext cx="357480" cy="10951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54E61B3-B556-DCF2-A7F9-E750288DE0F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18580" y="4442498"/>
                  <a:ext cx="369720" cy="11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68CBE56-2B40-B9C4-782B-9021D05D0794}"/>
                    </a:ext>
                  </a:extLst>
                </p14:cNvPr>
                <p14:cNvContentPartPr/>
                <p14:nvPr/>
              </p14:nvContentPartPr>
              <p14:xfrm>
                <a:off x="6729300" y="4391018"/>
                <a:ext cx="409320" cy="4575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68CBE56-2B40-B9C4-782B-9021D05D079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23180" y="4384898"/>
                  <a:ext cx="4215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F62E90F-F55B-2402-8324-12A6C5625159}"/>
                    </a:ext>
                  </a:extLst>
                </p14:cNvPr>
                <p14:cNvContentPartPr/>
                <p14:nvPr/>
              </p14:nvContentPartPr>
              <p14:xfrm>
                <a:off x="6762780" y="4295618"/>
                <a:ext cx="393480" cy="1216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F62E90F-F55B-2402-8324-12A6C562515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56660" y="4289498"/>
                  <a:ext cx="405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5812A34-8080-8330-7AF9-B2B91BDB9016}"/>
                    </a:ext>
                  </a:extLst>
                </p14:cNvPr>
                <p14:cNvContentPartPr/>
                <p14:nvPr/>
              </p14:nvContentPartPr>
              <p14:xfrm>
                <a:off x="6686460" y="3404978"/>
                <a:ext cx="794160" cy="5684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5812A34-8080-8330-7AF9-B2B91BDB901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80340" y="3398858"/>
                  <a:ext cx="80640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AFD75FF-5CEF-5F3C-8E6B-0A8BFBEC9987}"/>
                    </a:ext>
                  </a:extLst>
                </p14:cNvPr>
                <p14:cNvContentPartPr/>
                <p14:nvPr/>
              </p14:nvContentPartPr>
              <p14:xfrm>
                <a:off x="6781860" y="2738258"/>
                <a:ext cx="824400" cy="4755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AFD75FF-5CEF-5F3C-8E6B-0A8BFBEC998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75740" y="2732138"/>
                  <a:ext cx="8366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09DB9A8-0D6D-1A1C-C702-BFEA2D928D8B}"/>
                    </a:ext>
                  </a:extLst>
                </p14:cNvPr>
                <p14:cNvContentPartPr/>
                <p14:nvPr/>
              </p14:nvContentPartPr>
              <p14:xfrm>
                <a:off x="6829380" y="2823938"/>
                <a:ext cx="520920" cy="7650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09DB9A8-0D6D-1A1C-C702-BFEA2D928D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23260" y="2817818"/>
                  <a:ext cx="53316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4765940-08A6-197F-5CF5-3693A50631D7}"/>
                    </a:ext>
                  </a:extLst>
                </p14:cNvPr>
                <p14:cNvContentPartPr/>
                <p14:nvPr/>
              </p14:nvContentPartPr>
              <p14:xfrm>
                <a:off x="6829380" y="2795498"/>
                <a:ext cx="543240" cy="14976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4765940-08A6-197F-5CF5-3693A50631D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23260" y="2789378"/>
                  <a:ext cx="555480" cy="15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05613EF-AC59-432C-99E1-FACEA80FF2B4}"/>
                    </a:ext>
                  </a:extLst>
                </p14:cNvPr>
                <p14:cNvContentPartPr/>
                <p14:nvPr/>
              </p14:nvContentPartPr>
              <p14:xfrm>
                <a:off x="6776820" y="2733578"/>
                <a:ext cx="424440" cy="28429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05613EF-AC59-432C-99E1-FACEA80FF2B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70700" y="2727458"/>
                  <a:ext cx="436680" cy="28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093B775-357A-B68C-0943-D2AA4B7F99A1}"/>
              </a:ext>
            </a:extLst>
          </p:cNvPr>
          <p:cNvGrpSpPr/>
          <p:nvPr/>
        </p:nvGrpSpPr>
        <p:grpSpPr>
          <a:xfrm>
            <a:off x="887660" y="3221125"/>
            <a:ext cx="4610880" cy="1404000"/>
            <a:chOff x="6183560" y="3575050"/>
            <a:chExt cx="4610880" cy="140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A5DD745D-F426-CAF4-D13B-EDD7C11B9DDD}"/>
                    </a:ext>
                  </a:extLst>
                </p14:cNvPr>
                <p14:cNvContentPartPr/>
                <p14:nvPr/>
              </p14:nvContentPartPr>
              <p14:xfrm>
                <a:off x="6394160" y="3578650"/>
                <a:ext cx="324360" cy="2397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A5DD745D-F426-CAF4-D13B-EDD7C11B9DD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88040" y="3572530"/>
                  <a:ext cx="3366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E791E0D-4496-90F2-9C7A-D4A96FFAF4C3}"/>
                    </a:ext>
                  </a:extLst>
                </p14:cNvPr>
                <p14:cNvContentPartPr/>
                <p14:nvPr/>
              </p14:nvContentPartPr>
              <p14:xfrm>
                <a:off x="6934520" y="3612130"/>
                <a:ext cx="279360" cy="1616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E791E0D-4496-90F2-9C7A-D4A96FFAF4C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28400" y="3606010"/>
                  <a:ext cx="2916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D5A3322-4A58-119D-31D5-3F5F040E0359}"/>
                    </a:ext>
                  </a:extLst>
                </p14:cNvPr>
                <p14:cNvContentPartPr/>
                <p14:nvPr/>
              </p14:nvContentPartPr>
              <p14:xfrm>
                <a:off x="7282640" y="3600610"/>
                <a:ext cx="356760" cy="2354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D5A3322-4A58-119D-31D5-3F5F040E035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76520" y="3594490"/>
                  <a:ext cx="369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84C57CC-25FC-4FD3-25C0-852656A39F5E}"/>
                    </a:ext>
                  </a:extLst>
                </p14:cNvPr>
                <p14:cNvContentPartPr/>
                <p14:nvPr/>
              </p14:nvContentPartPr>
              <p14:xfrm>
                <a:off x="6183560" y="4088050"/>
                <a:ext cx="390240" cy="2426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84C57CC-25FC-4FD3-25C0-852656A39F5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77440" y="4081930"/>
                  <a:ext cx="402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BE5573B-DE56-33B2-7CEA-062721F61838}"/>
                    </a:ext>
                  </a:extLst>
                </p14:cNvPr>
                <p14:cNvContentPartPr/>
                <p14:nvPr/>
              </p14:nvContentPartPr>
              <p14:xfrm>
                <a:off x="6870080" y="4107850"/>
                <a:ext cx="317880" cy="2174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BE5573B-DE56-33B2-7CEA-062721F6183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63960" y="4101730"/>
                  <a:ext cx="330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96B1910-1A69-FE26-870E-7ADD6874CA24}"/>
                    </a:ext>
                  </a:extLst>
                </p14:cNvPr>
                <p14:cNvContentPartPr/>
                <p14:nvPr/>
              </p14:nvContentPartPr>
              <p14:xfrm>
                <a:off x="7301360" y="4013530"/>
                <a:ext cx="204480" cy="2350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96B1910-1A69-FE26-870E-7ADD6874CA2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95240" y="4007410"/>
                  <a:ext cx="2167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E5CC14F-D4D7-E58B-8F31-41CF9F8C26BD}"/>
                    </a:ext>
                  </a:extLst>
                </p14:cNvPr>
                <p14:cNvContentPartPr/>
                <p14:nvPr/>
              </p14:nvContentPartPr>
              <p14:xfrm>
                <a:off x="6528080" y="4680610"/>
                <a:ext cx="203400" cy="1274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E5CC14F-D4D7-E58B-8F31-41CF9F8C26B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21960" y="4674490"/>
                  <a:ext cx="215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7FCA1CB-B9A2-CBA6-49A3-DD4E0A1D06FC}"/>
                    </a:ext>
                  </a:extLst>
                </p14:cNvPr>
                <p14:cNvContentPartPr/>
                <p14:nvPr/>
              </p14:nvContentPartPr>
              <p14:xfrm>
                <a:off x="7036400" y="4559650"/>
                <a:ext cx="273960" cy="2916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7FCA1CB-B9A2-CBA6-49A3-DD4E0A1D06F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30280" y="4553530"/>
                  <a:ext cx="2862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A74CAEB-C366-F277-BAD7-2FEC404549A9}"/>
                    </a:ext>
                  </a:extLst>
                </p14:cNvPr>
                <p14:cNvContentPartPr/>
                <p14:nvPr/>
              </p14:nvContentPartPr>
              <p14:xfrm>
                <a:off x="7638680" y="4749370"/>
                <a:ext cx="185040" cy="2296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A74CAEB-C366-F277-BAD7-2FEC404549A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632560" y="4743250"/>
                  <a:ext cx="1972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5051D3D-6612-8371-C5CF-AD2DC7A96BF0}"/>
                    </a:ext>
                  </a:extLst>
                </p14:cNvPr>
                <p14:cNvContentPartPr/>
                <p14:nvPr/>
              </p14:nvContentPartPr>
              <p14:xfrm>
                <a:off x="6273560" y="3575050"/>
                <a:ext cx="1284480" cy="128556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5051D3D-6612-8371-C5CF-AD2DC7A96BF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67440" y="3568930"/>
                  <a:ext cx="129672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00FA5EB0-FBCF-426D-CF3F-5D848AE35ABD}"/>
                    </a:ext>
                  </a:extLst>
                </p14:cNvPr>
                <p14:cNvContentPartPr/>
                <p14:nvPr/>
              </p14:nvContentPartPr>
              <p14:xfrm>
                <a:off x="6603680" y="3778090"/>
                <a:ext cx="1132920" cy="6958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00FA5EB0-FBCF-426D-CF3F-5D848AE35AB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597560" y="3771970"/>
                  <a:ext cx="114516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19FA04A-FE91-F9AF-E981-1E81B40DE3DE}"/>
                    </a:ext>
                  </a:extLst>
                </p14:cNvPr>
                <p14:cNvContentPartPr/>
                <p14:nvPr/>
              </p14:nvContentPartPr>
              <p14:xfrm>
                <a:off x="7276880" y="3733450"/>
                <a:ext cx="1208520" cy="8042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19FA04A-FE91-F9AF-E981-1E81B40DE3D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70760" y="3727330"/>
                  <a:ext cx="1220760" cy="81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C587138-087A-6252-96AC-B96F73B30060}"/>
                    </a:ext>
                  </a:extLst>
                </p14:cNvPr>
                <p14:cNvContentPartPr/>
                <p14:nvPr/>
              </p14:nvContentPartPr>
              <p14:xfrm>
                <a:off x="7283360" y="3771610"/>
                <a:ext cx="3511080" cy="5212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C587138-087A-6252-96AC-B96F73B3006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277240" y="3765490"/>
                  <a:ext cx="352332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CC55E45-649D-99EB-531D-5B51A0550488}"/>
                    </a:ext>
                  </a:extLst>
                </p14:cNvPr>
                <p14:cNvContentPartPr/>
                <p14:nvPr/>
              </p14:nvContentPartPr>
              <p14:xfrm>
                <a:off x="7791320" y="3797170"/>
                <a:ext cx="2771280" cy="1987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CC55E45-649D-99EB-531D-5B51A055048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85200" y="3791050"/>
                  <a:ext cx="2783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F47BE8C-7F1D-DD0E-4DC2-ABC5972B66C2}"/>
                    </a:ext>
                  </a:extLst>
                </p14:cNvPr>
                <p14:cNvContentPartPr/>
                <p14:nvPr/>
              </p14:nvContentPartPr>
              <p14:xfrm>
                <a:off x="7905440" y="4279570"/>
                <a:ext cx="2444400" cy="5342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F47BE8C-7F1D-DD0E-4DC2-ABC5972B66C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99320" y="4273450"/>
                  <a:ext cx="245664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73601044-5D0D-74CD-7110-50C05493E800}"/>
                    </a:ext>
                  </a:extLst>
                </p14:cNvPr>
                <p14:cNvContentPartPr/>
                <p14:nvPr/>
              </p14:nvContentPartPr>
              <p14:xfrm>
                <a:off x="6474800" y="3854410"/>
                <a:ext cx="332640" cy="8078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73601044-5D0D-74CD-7110-50C05493E80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68680" y="3848290"/>
                  <a:ext cx="344880" cy="8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DF93575-58A9-66C1-27AF-C9A4687B40C9}"/>
                    </a:ext>
                  </a:extLst>
                </p14:cNvPr>
                <p14:cNvContentPartPr/>
                <p14:nvPr/>
              </p14:nvContentPartPr>
              <p14:xfrm>
                <a:off x="6565520" y="3644890"/>
                <a:ext cx="1269360" cy="11037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DF93575-58A9-66C1-27AF-C9A4687B40C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559400" y="3638770"/>
                  <a:ext cx="1281600" cy="11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4F83B8E-C04D-06AD-2C5E-B710632D5091}"/>
                    </a:ext>
                  </a:extLst>
                </p14:cNvPr>
                <p14:cNvContentPartPr/>
                <p14:nvPr/>
              </p14:nvContentPartPr>
              <p14:xfrm>
                <a:off x="7416560" y="4019290"/>
                <a:ext cx="1771920" cy="61164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4F83B8E-C04D-06AD-2C5E-B710632D509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10440" y="4013170"/>
                  <a:ext cx="178416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48C2011-FF99-5B6C-5EBE-21D663BF6003}"/>
                    </a:ext>
                  </a:extLst>
                </p14:cNvPr>
                <p14:cNvContentPartPr/>
                <p14:nvPr/>
              </p14:nvContentPartPr>
              <p14:xfrm>
                <a:off x="7372280" y="3828850"/>
                <a:ext cx="2280240" cy="2635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48C2011-FF99-5B6C-5EBE-21D663BF600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66160" y="3822730"/>
                  <a:ext cx="2292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D85B32D-311C-6197-449E-3523EF068BA7}"/>
                    </a:ext>
                  </a:extLst>
                </p14:cNvPr>
                <p14:cNvContentPartPr/>
                <p14:nvPr/>
              </p14:nvContentPartPr>
              <p14:xfrm>
                <a:off x="6310280" y="3892570"/>
                <a:ext cx="560520" cy="58284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D85B32D-311C-6197-449E-3523EF068BA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04160" y="3886450"/>
                  <a:ext cx="57276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62E48A6-640F-E13E-CC1A-2EF197677D0E}"/>
                    </a:ext>
                  </a:extLst>
                </p14:cNvPr>
                <p14:cNvContentPartPr/>
                <p14:nvPr/>
              </p14:nvContentPartPr>
              <p14:xfrm>
                <a:off x="6363920" y="3828850"/>
                <a:ext cx="538920" cy="10231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62E48A6-640F-E13E-CC1A-2EF197677D0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357800" y="3822730"/>
                  <a:ext cx="551160" cy="10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C96B527-8DF8-0BD6-01EA-6CD3CED7F0F1}"/>
                    </a:ext>
                  </a:extLst>
                </p14:cNvPr>
                <p14:cNvContentPartPr/>
                <p14:nvPr/>
              </p14:nvContentPartPr>
              <p14:xfrm>
                <a:off x="7118120" y="4108210"/>
                <a:ext cx="1156680" cy="6228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C96B527-8DF8-0BD6-01EA-6CD3CED7F0F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12000" y="4102090"/>
                  <a:ext cx="116892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FED213A-5C1A-F9B3-9999-861C569D7431}"/>
                    </a:ext>
                  </a:extLst>
                </p14:cNvPr>
                <p14:cNvContentPartPr/>
                <p14:nvPr/>
              </p14:nvContentPartPr>
              <p14:xfrm>
                <a:off x="7181840" y="3701770"/>
                <a:ext cx="1388880" cy="6447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FED213A-5C1A-F9B3-9999-861C569D743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175720" y="3695650"/>
                  <a:ext cx="1401120" cy="65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E1181F1A-B0C6-0AA9-BE43-2FA078C60296}"/>
                  </a:ext>
                </a:extLst>
              </p14:cNvPr>
              <p14:cNvContentPartPr/>
              <p14:nvPr/>
            </p14:nvContentPartPr>
            <p14:xfrm rot="5400000">
              <a:off x="2873301" y="4919136"/>
              <a:ext cx="206280" cy="27396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E1181F1A-B0C6-0AA9-BE43-2FA078C6029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 rot="5400000">
                <a:off x="2867181" y="4913016"/>
                <a:ext cx="2185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6717D273-BA8A-9999-90F6-33D307021CF2}"/>
                  </a:ext>
                </a:extLst>
              </p14:cNvPr>
              <p14:cNvContentPartPr/>
              <p14:nvPr/>
            </p14:nvContentPartPr>
            <p14:xfrm rot="5400000">
              <a:off x="2000121" y="4914636"/>
              <a:ext cx="191880" cy="18432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6717D273-BA8A-9999-90F6-33D307021CF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 rot="5400000">
                <a:off x="1994001" y="4908516"/>
                <a:ext cx="2041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0367D545-CA05-0ABD-453B-3B771322D622}"/>
                  </a:ext>
                </a:extLst>
              </p14:cNvPr>
              <p14:cNvContentPartPr/>
              <p14:nvPr/>
            </p14:nvContentPartPr>
            <p14:xfrm rot="5400000">
              <a:off x="1282101" y="4904016"/>
              <a:ext cx="173520" cy="24984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0367D545-CA05-0ABD-453B-3B771322D62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 rot="5400000">
                <a:off x="1275981" y="4897896"/>
                <a:ext cx="1857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8B7D40E5-F816-AEEA-9CBC-71F9E0F7CDEF}"/>
                  </a:ext>
                </a:extLst>
              </p14:cNvPr>
              <p14:cNvContentPartPr/>
              <p14:nvPr/>
            </p14:nvContentPartPr>
            <p14:xfrm rot="5400000">
              <a:off x="695661" y="4976376"/>
              <a:ext cx="139320" cy="11340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8B7D40E5-F816-AEEA-9CBC-71F9E0F7CDE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 rot="5400000">
                <a:off x="689541" y="4970256"/>
                <a:ext cx="151560" cy="12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5" name="Group 284">
            <a:extLst>
              <a:ext uri="{FF2B5EF4-FFF2-40B4-BE49-F238E27FC236}">
                <a16:creationId xmlns:a16="http://schemas.microsoft.com/office/drawing/2014/main" id="{BA842DF2-836B-5491-C5B7-92EC5410B7DA}"/>
              </a:ext>
            </a:extLst>
          </p:cNvPr>
          <p:cNvGrpSpPr/>
          <p:nvPr/>
        </p:nvGrpSpPr>
        <p:grpSpPr>
          <a:xfrm>
            <a:off x="495239" y="5111953"/>
            <a:ext cx="2845080" cy="564120"/>
            <a:chOff x="5691060" y="5216858"/>
            <a:chExt cx="2845080" cy="56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CE3ADEC-BF66-B5E7-5C8D-E9FB480F1972}"/>
                    </a:ext>
                  </a:extLst>
                </p14:cNvPr>
                <p14:cNvContentPartPr/>
                <p14:nvPr/>
              </p14:nvContentPartPr>
              <p14:xfrm>
                <a:off x="5691060" y="5272298"/>
                <a:ext cx="300240" cy="39492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CE3ADEC-BF66-B5E7-5C8D-E9FB480F197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84940" y="5266178"/>
                  <a:ext cx="3124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491346E2-A5F6-D82D-DBD5-9E810BC5FC62}"/>
                    </a:ext>
                  </a:extLst>
                </p14:cNvPr>
                <p14:cNvContentPartPr/>
                <p14:nvPr/>
              </p14:nvContentPartPr>
              <p14:xfrm>
                <a:off x="6057900" y="5252858"/>
                <a:ext cx="560880" cy="3808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491346E2-A5F6-D82D-DBD5-9E810BC5FC6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51780" y="5246738"/>
                  <a:ext cx="5731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148F3D7-63A7-054B-3111-3C889C25FE4B}"/>
                    </a:ext>
                  </a:extLst>
                </p14:cNvPr>
                <p14:cNvContentPartPr/>
                <p14:nvPr/>
              </p14:nvContentPartPr>
              <p14:xfrm>
                <a:off x="6162660" y="5328818"/>
                <a:ext cx="466560" cy="3052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148F3D7-63A7-054B-3111-3C889C25FE4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56540" y="5322698"/>
                  <a:ext cx="4788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DB5E777-9E92-6307-3360-369CF4902324}"/>
                    </a:ext>
                  </a:extLst>
                </p14:cNvPr>
                <p14:cNvContentPartPr/>
                <p14:nvPr/>
              </p14:nvContentPartPr>
              <p14:xfrm>
                <a:off x="6633900" y="5329178"/>
                <a:ext cx="338400" cy="3618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DB5E777-9E92-6307-3360-369CF490232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627780" y="5323058"/>
                  <a:ext cx="3506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7672059-C93C-0C6F-3C36-C9584BA747A0}"/>
                    </a:ext>
                  </a:extLst>
                </p14:cNvPr>
                <p14:cNvContentPartPr/>
                <p14:nvPr/>
              </p14:nvContentPartPr>
              <p14:xfrm>
                <a:off x="6748380" y="5216858"/>
                <a:ext cx="511560" cy="3841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7672059-C93C-0C6F-3C36-C9584BA747A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742260" y="5210738"/>
                  <a:ext cx="5238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E8DBD56B-238B-E5CD-B443-0B83567052CE}"/>
                    </a:ext>
                  </a:extLst>
                </p14:cNvPr>
                <p14:cNvContentPartPr/>
                <p14:nvPr/>
              </p14:nvContentPartPr>
              <p14:xfrm>
                <a:off x="7329420" y="5271938"/>
                <a:ext cx="548640" cy="5090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E8DBD56B-238B-E5CD-B443-0B83567052C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323300" y="5265818"/>
                  <a:ext cx="56088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8B7A8CC-1F7E-351D-08E6-AD2372A4C1BA}"/>
                    </a:ext>
                  </a:extLst>
                </p14:cNvPr>
                <p14:cNvContentPartPr/>
                <p14:nvPr/>
              </p14:nvContentPartPr>
              <p14:xfrm>
                <a:off x="7753140" y="5320898"/>
                <a:ext cx="425160" cy="3513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8B7A8CC-1F7E-351D-08E6-AD2372A4C1B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47020" y="5314778"/>
                  <a:ext cx="4374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5C7382C-094E-E23A-1DC8-45833BBB9E7D}"/>
                    </a:ext>
                  </a:extLst>
                </p14:cNvPr>
                <p14:cNvContentPartPr/>
                <p14:nvPr/>
              </p14:nvContentPartPr>
              <p14:xfrm>
                <a:off x="8200980" y="5348258"/>
                <a:ext cx="335160" cy="3366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5C7382C-094E-E23A-1DC8-45833BBB9E7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194860" y="5342138"/>
                  <a:ext cx="34740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5DAF28-E493-2EFD-4E20-C103B6384A7B}"/>
              </a:ext>
            </a:extLst>
          </p:cNvPr>
          <p:cNvGrpSpPr/>
          <p:nvPr/>
        </p:nvGrpSpPr>
        <p:grpSpPr>
          <a:xfrm rot="10800000">
            <a:off x="4430974" y="4943412"/>
            <a:ext cx="1714680" cy="1593720"/>
            <a:chOff x="5690360" y="1315330"/>
            <a:chExt cx="1714680" cy="159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4638AA6F-B64A-B934-9FA4-9366A4FE2FE2}"/>
                    </a:ext>
                  </a:extLst>
                </p14:cNvPr>
                <p14:cNvContentPartPr/>
                <p14:nvPr/>
              </p14:nvContentPartPr>
              <p14:xfrm>
                <a:off x="5690360" y="2576410"/>
                <a:ext cx="324720" cy="2066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4638AA6F-B64A-B934-9FA4-9366A4FE2FE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684240" y="2570290"/>
                  <a:ext cx="336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3D56665-751C-DA04-FC7A-00E22A9C31D6}"/>
                    </a:ext>
                  </a:extLst>
                </p14:cNvPr>
                <p14:cNvContentPartPr/>
                <p14:nvPr/>
              </p14:nvContentPartPr>
              <p14:xfrm>
                <a:off x="6095000" y="2589370"/>
                <a:ext cx="338040" cy="2307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3D56665-751C-DA04-FC7A-00E22A9C31D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88880" y="2583250"/>
                  <a:ext cx="350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5D7D2C2B-FB1F-C834-CB02-0959CCE20479}"/>
                    </a:ext>
                  </a:extLst>
                </p14:cNvPr>
                <p14:cNvContentPartPr/>
                <p14:nvPr/>
              </p14:nvContentPartPr>
              <p14:xfrm>
                <a:off x="6794840" y="2639770"/>
                <a:ext cx="292320" cy="2318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5D7D2C2B-FB1F-C834-CB02-0959CCE2047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788720" y="2633650"/>
                  <a:ext cx="3045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2925462-61A3-CA1F-A2D4-22CACE074E4E}"/>
                    </a:ext>
                  </a:extLst>
                </p14:cNvPr>
                <p14:cNvContentPartPr/>
                <p14:nvPr/>
              </p14:nvContentPartPr>
              <p14:xfrm>
                <a:off x="7162040" y="2646970"/>
                <a:ext cx="243000" cy="2620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2925462-61A3-CA1F-A2D4-22CACE074E4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55920" y="2640850"/>
                  <a:ext cx="2552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5B4EAA7-2A93-872C-FA7C-0668B02AB2A0}"/>
                    </a:ext>
                  </a:extLst>
                </p14:cNvPr>
                <p14:cNvContentPartPr/>
                <p14:nvPr/>
              </p14:nvContentPartPr>
              <p14:xfrm>
                <a:off x="6051440" y="1315330"/>
                <a:ext cx="1025280" cy="11491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5B4EAA7-2A93-872C-FA7C-0668B02AB2A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045320" y="1309210"/>
                  <a:ext cx="1037520" cy="11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D3D41FCE-F6D2-2BBC-1E3C-990232781288}"/>
                    </a:ext>
                  </a:extLst>
                </p14:cNvPr>
                <p14:cNvContentPartPr/>
                <p14:nvPr/>
              </p14:nvContentPartPr>
              <p14:xfrm>
                <a:off x="6623120" y="1517290"/>
                <a:ext cx="178200" cy="10731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D3D41FCE-F6D2-2BBC-1E3C-99023278128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617000" y="1511170"/>
                  <a:ext cx="190440" cy="10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64880B3-3D8A-04BC-C7AE-D8FD713377B3}"/>
                    </a:ext>
                  </a:extLst>
                </p14:cNvPr>
                <p14:cNvContentPartPr/>
                <p14:nvPr/>
              </p14:nvContentPartPr>
              <p14:xfrm>
                <a:off x="6318200" y="1980970"/>
                <a:ext cx="678960" cy="705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64880B3-3D8A-04BC-C7AE-D8FD713377B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312080" y="1974850"/>
                  <a:ext cx="691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81E36DC4-4CBF-1BF4-2FDA-A3A88791CD01}"/>
                    </a:ext>
                  </a:extLst>
                </p14:cNvPr>
                <p14:cNvContentPartPr/>
                <p14:nvPr/>
              </p14:nvContentPartPr>
              <p14:xfrm>
                <a:off x="5936960" y="1660930"/>
                <a:ext cx="473040" cy="9680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81E36DC4-4CBF-1BF4-2FDA-A3A88791CD0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930840" y="1654810"/>
                  <a:ext cx="485280" cy="9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B81B14F9-B869-55CC-19A9-491E869C8533}"/>
                    </a:ext>
                  </a:extLst>
                </p14:cNvPr>
                <p14:cNvContentPartPr/>
                <p14:nvPr/>
              </p14:nvContentPartPr>
              <p14:xfrm>
                <a:off x="6286160" y="2248450"/>
                <a:ext cx="146880" cy="4568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B81B14F9-B869-55CC-19A9-491E869C853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280040" y="2242330"/>
                  <a:ext cx="1591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A959D16-5B2C-6537-DF9D-D4008A0CF55B}"/>
                    </a:ext>
                  </a:extLst>
                </p14:cNvPr>
                <p14:cNvContentPartPr/>
                <p14:nvPr/>
              </p14:nvContentPartPr>
              <p14:xfrm>
                <a:off x="6908600" y="2336650"/>
                <a:ext cx="105120" cy="4280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A959D16-5B2C-6537-DF9D-D4008A0CF55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902480" y="2330530"/>
                  <a:ext cx="1173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B5A9A68-F3C5-C3DD-7948-DE25A40E6D1D}"/>
                    </a:ext>
                  </a:extLst>
                </p14:cNvPr>
                <p14:cNvContentPartPr/>
                <p14:nvPr/>
              </p14:nvContentPartPr>
              <p14:xfrm>
                <a:off x="6902480" y="1790170"/>
                <a:ext cx="461520" cy="9727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B5A9A68-F3C5-C3DD-7948-DE25A40E6D1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896360" y="1784050"/>
                  <a:ext cx="473760" cy="984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6" name="Rectangle 305">
            <a:extLst>
              <a:ext uri="{FF2B5EF4-FFF2-40B4-BE49-F238E27FC236}">
                <a16:creationId xmlns:a16="http://schemas.microsoft.com/office/drawing/2014/main" id="{FDE8E182-CF57-55AE-B906-9916E7320117}"/>
              </a:ext>
            </a:extLst>
          </p:cNvPr>
          <p:cNvSpPr/>
          <p:nvPr/>
        </p:nvSpPr>
        <p:spPr>
          <a:xfrm>
            <a:off x="396383" y="498334"/>
            <a:ext cx="1249967" cy="17792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F619B625-05B6-6993-3890-21C7B7BAF093}"/>
              </a:ext>
            </a:extLst>
          </p:cNvPr>
          <p:cNvSpPr/>
          <p:nvPr/>
        </p:nvSpPr>
        <p:spPr>
          <a:xfrm>
            <a:off x="1053939" y="581801"/>
            <a:ext cx="521159" cy="521159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cs-CZ" sz="500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93E9477F-5E24-3044-CF9C-EC37AE90C69E}"/>
              </a:ext>
            </a:extLst>
          </p:cNvPr>
          <p:cNvSpPr txBox="1"/>
          <p:nvPr/>
        </p:nvSpPr>
        <p:spPr>
          <a:xfrm>
            <a:off x="416740" y="644910"/>
            <a:ext cx="6148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Name: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6657450-5CE9-1041-B885-CC8112C78AF0}"/>
              </a:ext>
            </a:extLst>
          </p:cNvPr>
          <p:cNvSpPr txBox="1"/>
          <p:nvPr/>
        </p:nvSpPr>
        <p:spPr>
          <a:xfrm>
            <a:off x="416740" y="868812"/>
            <a:ext cx="614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Address:</a:t>
            </a:r>
          </a:p>
          <a:p>
            <a:r>
              <a:rPr lang="en-US" sz="500" dirty="0"/>
              <a:t>    </a:t>
            </a:r>
            <a:endParaRPr lang="cs-CZ" sz="500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B96CF6AF-C615-D974-50C1-A9E206E791CE}"/>
              </a:ext>
            </a:extLst>
          </p:cNvPr>
          <p:cNvSpPr txBox="1"/>
          <p:nvPr/>
        </p:nvSpPr>
        <p:spPr>
          <a:xfrm>
            <a:off x="416739" y="1092714"/>
            <a:ext cx="749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Company: </a:t>
            </a:r>
          </a:p>
          <a:p>
            <a:r>
              <a:rPr lang="en-US" sz="500" dirty="0"/>
              <a:t>    </a:t>
            </a:r>
            <a:endParaRPr lang="cs-CZ" sz="500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AD8EB3AE-22DC-AADD-44AA-C6B19ED05ED0}"/>
              </a:ext>
            </a:extLst>
          </p:cNvPr>
          <p:cNvSpPr txBox="1"/>
          <p:nvPr/>
        </p:nvSpPr>
        <p:spPr>
          <a:xfrm>
            <a:off x="1007116" y="2096253"/>
            <a:ext cx="61480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SUM:           …</a:t>
            </a:r>
            <a:endParaRPr lang="cs-CZ" sz="500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D7B5A830-C85D-8860-6CFE-1D0B3F2846AE}"/>
              </a:ext>
            </a:extLst>
          </p:cNvPr>
          <p:cNvSpPr txBox="1"/>
          <p:nvPr/>
        </p:nvSpPr>
        <p:spPr>
          <a:xfrm>
            <a:off x="422847" y="1316615"/>
            <a:ext cx="116853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Expiration day</a:t>
            </a:r>
            <a:endParaRPr lang="cs-CZ" sz="500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9939F54B-55A7-2F1F-DD52-CADB8ED432FB}"/>
              </a:ext>
            </a:extLst>
          </p:cNvPr>
          <p:cNvSpPr txBox="1"/>
          <p:nvPr/>
        </p:nvSpPr>
        <p:spPr>
          <a:xfrm>
            <a:off x="422847" y="1451713"/>
            <a:ext cx="116853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Role:</a:t>
            </a:r>
            <a:endParaRPr lang="cs-CZ" sz="500" dirty="0"/>
          </a:p>
        </p:txBody>
      </p:sp>
      <p:graphicFrame>
        <p:nvGraphicFramePr>
          <p:cNvPr id="315" name="Table 314">
            <a:extLst>
              <a:ext uri="{FF2B5EF4-FFF2-40B4-BE49-F238E27FC236}">
                <a16:creationId xmlns:a16="http://schemas.microsoft.com/office/drawing/2014/main" id="{C7CDFDCB-3065-B71B-7E41-8C6673EC8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82652"/>
              </p:ext>
            </p:extLst>
          </p:nvPr>
        </p:nvGraphicFramePr>
        <p:xfrm>
          <a:off x="416073" y="1585958"/>
          <a:ext cx="1182084" cy="542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21">
                  <a:extLst>
                    <a:ext uri="{9D8B030D-6E8A-4147-A177-3AD203B41FA5}">
                      <a16:colId xmlns:a16="http://schemas.microsoft.com/office/drawing/2014/main" val="970249967"/>
                    </a:ext>
                  </a:extLst>
                </a:gridCol>
                <a:gridCol w="168081">
                  <a:extLst>
                    <a:ext uri="{9D8B030D-6E8A-4147-A177-3AD203B41FA5}">
                      <a16:colId xmlns:a16="http://schemas.microsoft.com/office/drawing/2014/main" val="3686352471"/>
                    </a:ext>
                  </a:extLst>
                </a:gridCol>
                <a:gridCol w="422961">
                  <a:extLst>
                    <a:ext uri="{9D8B030D-6E8A-4147-A177-3AD203B41FA5}">
                      <a16:colId xmlns:a16="http://schemas.microsoft.com/office/drawing/2014/main" val="4078720973"/>
                    </a:ext>
                  </a:extLst>
                </a:gridCol>
                <a:gridCol w="295521">
                  <a:extLst>
                    <a:ext uri="{9D8B030D-6E8A-4147-A177-3AD203B41FA5}">
                      <a16:colId xmlns:a16="http://schemas.microsoft.com/office/drawing/2014/main" val="246773716"/>
                    </a:ext>
                  </a:extLst>
                </a:gridCol>
              </a:tblGrid>
              <a:tr h="91498">
                <a:tc>
                  <a:txBody>
                    <a:bodyPr/>
                    <a:lstStyle/>
                    <a:p>
                      <a:r>
                        <a:rPr lang="en-US" sz="400" dirty="0"/>
                        <a:t>Name</a:t>
                      </a:r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r>
                        <a:rPr lang="en-US" sz="400" dirty="0"/>
                        <a:t>Type</a:t>
                      </a:r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r>
                        <a:rPr lang="en-US" sz="400" dirty="0"/>
                        <a:t>Student discount</a:t>
                      </a:r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r>
                        <a:rPr lang="en-US" sz="400" dirty="0"/>
                        <a:t>Price</a:t>
                      </a:r>
                      <a:endParaRPr lang="cs-CZ" sz="400" dirty="0"/>
                    </a:p>
                  </a:txBody>
                  <a:tcPr marL="19282" marR="19282" marT="9641" marB="9641"/>
                </a:tc>
                <a:extLst>
                  <a:ext uri="{0D108BD9-81ED-4DB2-BD59-A6C34878D82A}">
                    <a16:rowId xmlns:a16="http://schemas.microsoft.com/office/drawing/2014/main" val="2692059473"/>
                  </a:ext>
                </a:extLst>
              </a:tr>
              <a:tr h="77081"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extLst>
                  <a:ext uri="{0D108BD9-81ED-4DB2-BD59-A6C34878D82A}">
                    <a16:rowId xmlns:a16="http://schemas.microsoft.com/office/drawing/2014/main" val="284557449"/>
                  </a:ext>
                </a:extLst>
              </a:tr>
              <a:tr h="77081"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extLst>
                  <a:ext uri="{0D108BD9-81ED-4DB2-BD59-A6C34878D82A}">
                    <a16:rowId xmlns:a16="http://schemas.microsoft.com/office/drawing/2014/main" val="1651162254"/>
                  </a:ext>
                </a:extLst>
              </a:tr>
              <a:tr h="77081"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extLst>
                  <a:ext uri="{0D108BD9-81ED-4DB2-BD59-A6C34878D82A}">
                    <a16:rowId xmlns:a16="http://schemas.microsoft.com/office/drawing/2014/main" val="1927769613"/>
                  </a:ext>
                </a:extLst>
              </a:tr>
              <a:tr h="77081"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extLst>
                  <a:ext uri="{0D108BD9-81ED-4DB2-BD59-A6C34878D82A}">
                    <a16:rowId xmlns:a16="http://schemas.microsoft.com/office/drawing/2014/main" val="3874757880"/>
                  </a:ext>
                </a:extLst>
              </a:tr>
              <a:tr h="77081"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cs-CZ" sz="400" dirty="0"/>
                    </a:p>
                  </a:txBody>
                  <a:tcPr marL="19282" marR="19282" marT="9641" marB="9641"/>
                </a:tc>
                <a:tc>
                  <a:txBody>
                    <a:bodyPr/>
                    <a:lstStyle/>
                    <a:p>
                      <a:endParaRPr lang="en-US" sz="400" dirty="0"/>
                    </a:p>
                  </a:txBody>
                  <a:tcPr marL="19282" marR="19282" marT="9641" marB="9641"/>
                </a:tc>
                <a:extLst>
                  <a:ext uri="{0D108BD9-81ED-4DB2-BD59-A6C34878D82A}">
                    <a16:rowId xmlns:a16="http://schemas.microsoft.com/office/drawing/2014/main" val="2891725928"/>
                  </a:ext>
                </a:extLst>
              </a:tr>
            </a:tbl>
          </a:graphicData>
        </a:graphic>
      </p:graphicFrame>
      <p:sp>
        <p:nvSpPr>
          <p:cNvPr id="316" name="Rectangle 315">
            <a:extLst>
              <a:ext uri="{FF2B5EF4-FFF2-40B4-BE49-F238E27FC236}">
                <a16:creationId xmlns:a16="http://schemas.microsoft.com/office/drawing/2014/main" id="{904329A7-0168-A9A8-6CB3-B97FD997DA8D}"/>
              </a:ext>
            </a:extLst>
          </p:cNvPr>
          <p:cNvSpPr/>
          <p:nvPr/>
        </p:nvSpPr>
        <p:spPr>
          <a:xfrm>
            <a:off x="7639050" y="581801"/>
            <a:ext cx="3898900" cy="5549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FB87CFA5-2D4C-4524-2800-DB2552E6D609}"/>
              </a:ext>
            </a:extLst>
          </p:cNvPr>
          <p:cNvSpPr/>
          <p:nvPr/>
        </p:nvSpPr>
        <p:spPr>
          <a:xfrm>
            <a:off x="9690100" y="842151"/>
            <a:ext cx="1625600" cy="16256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318" name="Graphic 317" descr="User with solid fill">
            <a:extLst>
              <a:ext uri="{FF2B5EF4-FFF2-40B4-BE49-F238E27FC236}">
                <a16:creationId xmlns:a16="http://schemas.microsoft.com/office/drawing/2014/main" id="{4A51DEC1-90EC-25C2-2878-016B29FD407C}"/>
              </a:ext>
            </a:extLst>
          </p:cNvPr>
          <p:cNvPicPr>
            <a:picLocks noChangeAspect="1"/>
          </p:cNvPicPr>
          <p:nvPr/>
        </p:nvPicPr>
        <p:blipFill>
          <a:blip r:embed="rId226">
            <a:extLst>
              <a:ext uri="{96DAC541-7B7A-43D3-8B79-37D633B846F1}">
                <asvg:svgBlip xmlns:asvg="http://schemas.microsoft.com/office/drawing/2016/SVG/main" r:embed="rId227"/>
              </a:ext>
            </a:extLst>
          </a:blip>
          <a:stretch>
            <a:fillRect/>
          </a:stretch>
        </p:blipFill>
        <p:spPr>
          <a:xfrm>
            <a:off x="9747249" y="856529"/>
            <a:ext cx="1511301" cy="1511301"/>
          </a:xfrm>
          <a:prstGeom prst="rect">
            <a:avLst/>
          </a:prstGeom>
        </p:spPr>
      </p:pic>
      <p:sp>
        <p:nvSpPr>
          <p:cNvPr id="319" name="TextBox 318">
            <a:extLst>
              <a:ext uri="{FF2B5EF4-FFF2-40B4-BE49-F238E27FC236}">
                <a16:creationId xmlns:a16="http://schemas.microsoft.com/office/drawing/2014/main" id="{456EA7CE-5C19-82F0-9916-51755D62DBDC}"/>
              </a:ext>
            </a:extLst>
          </p:cNvPr>
          <p:cNvSpPr txBox="1"/>
          <p:nvPr/>
        </p:nvSpPr>
        <p:spPr>
          <a:xfrm>
            <a:off x="7702549" y="1039001"/>
            <a:ext cx="191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  <a:p>
            <a:r>
              <a:rPr lang="en-US" dirty="0"/>
              <a:t>    Billy Rain</a:t>
            </a:r>
            <a:endParaRPr lang="cs-CZ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DD1D915B-B9D9-E386-8469-3270D5052C04}"/>
              </a:ext>
            </a:extLst>
          </p:cNvPr>
          <p:cNvSpPr txBox="1"/>
          <p:nvPr/>
        </p:nvSpPr>
        <p:spPr>
          <a:xfrm>
            <a:off x="7702547" y="1737396"/>
            <a:ext cx="191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Address:</a:t>
            </a:r>
          </a:p>
          <a:p>
            <a:r>
              <a:rPr lang="en-US" dirty="0"/>
              <a:t>    Jar</a:t>
            </a:r>
            <a:endParaRPr lang="cs-CZ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07457E31-3CED-19B2-6D75-39DDFD9CC130}"/>
              </a:ext>
            </a:extLst>
          </p:cNvPr>
          <p:cNvSpPr txBox="1"/>
          <p:nvPr/>
        </p:nvSpPr>
        <p:spPr>
          <a:xfrm>
            <a:off x="7702546" y="2435791"/>
            <a:ext cx="233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Company: </a:t>
            </a:r>
          </a:p>
          <a:p>
            <a:r>
              <a:rPr lang="en-US" dirty="0"/>
              <a:t>    Security defense</a:t>
            </a:r>
            <a:endParaRPr lang="cs-CZ" dirty="0"/>
          </a:p>
        </p:txBody>
      </p:sp>
      <p:graphicFrame>
        <p:nvGraphicFramePr>
          <p:cNvPr id="322" name="Table 321">
            <a:extLst>
              <a:ext uri="{FF2B5EF4-FFF2-40B4-BE49-F238E27FC236}">
                <a16:creationId xmlns:a16="http://schemas.microsoft.com/office/drawing/2014/main" id="{927C0BBE-BA98-6353-EDFB-EDDF3E341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48879"/>
              </p:ext>
            </p:extLst>
          </p:nvPr>
        </p:nvGraphicFramePr>
        <p:xfrm>
          <a:off x="7702546" y="4007631"/>
          <a:ext cx="3740156" cy="1508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039">
                  <a:extLst>
                    <a:ext uri="{9D8B030D-6E8A-4147-A177-3AD203B41FA5}">
                      <a16:colId xmlns:a16="http://schemas.microsoft.com/office/drawing/2014/main" val="970249967"/>
                    </a:ext>
                  </a:extLst>
                </a:gridCol>
                <a:gridCol w="531815">
                  <a:extLst>
                    <a:ext uri="{9D8B030D-6E8A-4147-A177-3AD203B41FA5}">
                      <a16:colId xmlns:a16="http://schemas.microsoft.com/office/drawing/2014/main" val="3686352471"/>
                    </a:ext>
                  </a:extLst>
                </a:gridCol>
                <a:gridCol w="1338263">
                  <a:extLst>
                    <a:ext uri="{9D8B030D-6E8A-4147-A177-3AD203B41FA5}">
                      <a16:colId xmlns:a16="http://schemas.microsoft.com/office/drawing/2014/main" val="4078720973"/>
                    </a:ext>
                  </a:extLst>
                </a:gridCol>
                <a:gridCol w="935039">
                  <a:extLst>
                    <a:ext uri="{9D8B030D-6E8A-4147-A177-3AD203B41FA5}">
                      <a16:colId xmlns:a16="http://schemas.microsoft.com/office/drawing/2014/main" val="246773716"/>
                    </a:ext>
                  </a:extLst>
                </a:gridCol>
              </a:tblGrid>
              <a:tr h="289502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Student discount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Price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2692059473"/>
                  </a:ext>
                </a:extLst>
              </a:tr>
              <a:tr h="242183">
                <a:tc>
                  <a:txBody>
                    <a:bodyPr/>
                    <a:lstStyle/>
                    <a:p>
                      <a:r>
                        <a:rPr lang="en-US" sz="1200" dirty="0"/>
                        <a:t>AAA</a:t>
                      </a:r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400,-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284557449"/>
                  </a:ext>
                </a:extLst>
              </a:tr>
              <a:tr h="242183">
                <a:tc>
                  <a:txBody>
                    <a:bodyPr/>
                    <a:lstStyle/>
                    <a:p>
                      <a:r>
                        <a:rPr lang="en-US" sz="1200" dirty="0"/>
                        <a:t>BBB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222,-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1651162254"/>
                  </a:ext>
                </a:extLst>
              </a:tr>
              <a:tr h="242183">
                <a:tc>
                  <a:txBody>
                    <a:bodyPr/>
                    <a:lstStyle/>
                    <a:p>
                      <a:r>
                        <a:rPr lang="en-US" sz="1200" dirty="0"/>
                        <a:t>CCC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123,-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1927769613"/>
                  </a:ext>
                </a:extLst>
              </a:tr>
              <a:tr h="242183">
                <a:tc>
                  <a:txBody>
                    <a:bodyPr/>
                    <a:lstStyle/>
                    <a:p>
                      <a:r>
                        <a:rPr lang="en-US" sz="1200" dirty="0"/>
                        <a:t>DDD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444,-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3874757880"/>
                  </a:ext>
                </a:extLst>
              </a:tr>
              <a:tr h="242183">
                <a:tc>
                  <a:txBody>
                    <a:bodyPr/>
                    <a:lstStyle/>
                    <a:p>
                      <a:r>
                        <a:rPr lang="en-US" sz="1200" dirty="0"/>
                        <a:t>EEE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cs-CZ" sz="1200" dirty="0"/>
                    </a:p>
                  </a:txBody>
                  <a:tcPr marL="61008" marR="61008" marT="30504" marB="30504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5,-</a:t>
                      </a:r>
                    </a:p>
                  </a:txBody>
                  <a:tcPr marL="61008" marR="61008" marT="30504" marB="30504"/>
                </a:tc>
                <a:extLst>
                  <a:ext uri="{0D108BD9-81ED-4DB2-BD59-A6C34878D82A}">
                    <a16:rowId xmlns:a16="http://schemas.microsoft.com/office/drawing/2014/main" val="2891725928"/>
                  </a:ext>
                </a:extLst>
              </a:tr>
            </a:tbl>
          </a:graphicData>
        </a:graphic>
      </p:graphicFrame>
      <p:sp>
        <p:nvSpPr>
          <p:cNvPr id="323" name="TextBox 322">
            <a:extLst>
              <a:ext uri="{FF2B5EF4-FFF2-40B4-BE49-F238E27FC236}">
                <a16:creationId xmlns:a16="http://schemas.microsoft.com/office/drawing/2014/main" id="{7489E933-1C3C-7094-7396-4A2D91544AA0}"/>
              </a:ext>
            </a:extLst>
          </p:cNvPr>
          <p:cNvSpPr txBox="1"/>
          <p:nvPr/>
        </p:nvSpPr>
        <p:spPr>
          <a:xfrm>
            <a:off x="9544049" y="5566035"/>
            <a:ext cx="191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SUM:   995,-</a:t>
            </a:r>
            <a:endParaRPr lang="cs-CZ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E55FA27C-C0B0-54C2-D5DB-7453815D4506}"/>
              </a:ext>
            </a:extLst>
          </p:cNvPr>
          <p:cNvSpPr txBox="1"/>
          <p:nvPr/>
        </p:nvSpPr>
        <p:spPr>
          <a:xfrm>
            <a:off x="7721597" y="3134186"/>
            <a:ext cx="364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Expiration day:   1.1.2030</a:t>
            </a:r>
            <a:endParaRPr lang="cs-CZ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23A0C20E-335E-9017-99C3-8180DC90189B}"/>
              </a:ext>
            </a:extLst>
          </p:cNvPr>
          <p:cNvSpPr txBox="1"/>
          <p:nvPr/>
        </p:nvSpPr>
        <p:spPr>
          <a:xfrm>
            <a:off x="7721597" y="3555583"/>
            <a:ext cx="364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Role: Student</a:t>
            </a:r>
            <a:endParaRPr lang="cs-CZ" dirty="0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4B4DF6AD-B7CD-A0BB-8772-E3FC99637C6C}"/>
              </a:ext>
            </a:extLst>
          </p:cNvPr>
          <p:cNvSpPr/>
          <p:nvPr/>
        </p:nvSpPr>
        <p:spPr>
          <a:xfrm>
            <a:off x="7867650" y="1377590"/>
            <a:ext cx="1765300" cy="29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172FEA4D-A567-CD9F-DCC8-716DBFF257D2}"/>
              </a:ext>
            </a:extLst>
          </p:cNvPr>
          <p:cNvSpPr/>
          <p:nvPr/>
        </p:nvSpPr>
        <p:spPr>
          <a:xfrm>
            <a:off x="7904898" y="2076115"/>
            <a:ext cx="1765300" cy="2925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2934BBB8-F489-14E7-4355-C7118CCDCDC8}"/>
              </a:ext>
            </a:extLst>
          </p:cNvPr>
          <p:cNvGrpSpPr/>
          <p:nvPr/>
        </p:nvGrpSpPr>
        <p:grpSpPr>
          <a:xfrm>
            <a:off x="457040" y="474460"/>
            <a:ext cx="1364040" cy="2832840"/>
            <a:chOff x="457040" y="474460"/>
            <a:chExt cx="1364040" cy="283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3184B135-6A91-C38E-158B-E166204BC0F0}"/>
                    </a:ext>
                  </a:extLst>
                </p14:cNvPr>
                <p14:cNvContentPartPr/>
                <p14:nvPr/>
              </p14:nvContentPartPr>
              <p14:xfrm>
                <a:off x="457040" y="1262140"/>
                <a:ext cx="1040760" cy="1861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3184B135-6A91-C38E-158B-E166204BC0F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50920" y="1256020"/>
                  <a:ext cx="10530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E5F49B9E-101B-08B6-3235-2CFC61C0CA2D}"/>
                    </a:ext>
                  </a:extLst>
                </p14:cNvPr>
                <p14:cNvContentPartPr/>
                <p14:nvPr/>
              </p14:nvContentPartPr>
              <p14:xfrm>
                <a:off x="875000" y="494980"/>
                <a:ext cx="167760" cy="181476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E5F49B9E-101B-08B6-3235-2CFC61C0CA2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8880" y="488860"/>
                  <a:ext cx="180000" cy="18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37C22376-8F5F-6D81-B37C-9E5810594881}"/>
                    </a:ext>
                  </a:extLst>
                </p14:cNvPr>
                <p14:cNvContentPartPr/>
                <p14:nvPr/>
              </p14:nvContentPartPr>
              <p14:xfrm>
                <a:off x="470000" y="474460"/>
                <a:ext cx="1315080" cy="17740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37C22376-8F5F-6D81-B37C-9E581059488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63880" y="468340"/>
                  <a:ext cx="1327320" cy="17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7BDDB1AC-6B85-7B54-113F-D14A2DB606FB}"/>
                    </a:ext>
                  </a:extLst>
                </p14:cNvPr>
                <p14:cNvContentPartPr/>
                <p14:nvPr/>
              </p14:nvContentPartPr>
              <p14:xfrm>
                <a:off x="717320" y="2018860"/>
                <a:ext cx="323280" cy="7995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7BDDB1AC-6B85-7B54-113F-D14A2DB606F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1200" y="2012740"/>
                  <a:ext cx="33552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A1990B3-E8AA-C393-4B23-24CC1A91D9B2}"/>
                    </a:ext>
                  </a:extLst>
                </p14:cNvPr>
                <p14:cNvContentPartPr/>
                <p14:nvPr/>
              </p14:nvContentPartPr>
              <p14:xfrm>
                <a:off x="748280" y="1009420"/>
                <a:ext cx="329400" cy="183096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A1990B3-E8AA-C393-4B23-24CC1A91D9B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42160" y="1003300"/>
                  <a:ext cx="341640" cy="18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FFF7877-4C14-81F5-72FD-F1E17B986E33}"/>
                    </a:ext>
                  </a:extLst>
                </p14:cNvPr>
                <p14:cNvContentPartPr/>
                <p14:nvPr/>
              </p14:nvContentPartPr>
              <p14:xfrm>
                <a:off x="1206560" y="1015900"/>
                <a:ext cx="234000" cy="162360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FFF7877-4C14-81F5-72FD-F1E17B986E3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00440" y="1009780"/>
                  <a:ext cx="246240" cy="16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C937660C-46C3-5AE2-89CA-6537F951A431}"/>
                    </a:ext>
                  </a:extLst>
                </p14:cNvPr>
                <p14:cNvContentPartPr/>
                <p14:nvPr/>
              </p14:nvContentPartPr>
              <p14:xfrm>
                <a:off x="1257320" y="1765060"/>
                <a:ext cx="59040" cy="87120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C937660C-46C3-5AE2-89CA-6537F951A43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251200" y="1758940"/>
                  <a:ext cx="71280" cy="88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C7D7CA9-31C8-7FEE-08DC-9AF6BAD59BDA}"/>
                    </a:ext>
                  </a:extLst>
                </p14:cNvPr>
                <p14:cNvContentPartPr/>
                <p14:nvPr/>
              </p14:nvContentPartPr>
              <p14:xfrm>
                <a:off x="774560" y="2564620"/>
                <a:ext cx="144720" cy="1972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C7D7CA9-31C8-7FEE-08DC-9AF6BAD59BD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8440" y="2558500"/>
                  <a:ext cx="156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1868E97-2672-02F5-444A-1EB2F1E5A061}"/>
                    </a:ext>
                  </a:extLst>
                </p14:cNvPr>
                <p14:cNvContentPartPr/>
                <p14:nvPr/>
              </p14:nvContentPartPr>
              <p14:xfrm>
                <a:off x="988400" y="2576860"/>
                <a:ext cx="136080" cy="1915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1868E97-2672-02F5-444A-1EB2F1E5A06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82280" y="2570740"/>
                  <a:ext cx="1483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0B9EBE79-EE2D-A5F9-8EE9-20C50F1967B6}"/>
                    </a:ext>
                  </a:extLst>
                </p14:cNvPr>
                <p14:cNvContentPartPr/>
                <p14:nvPr/>
              </p14:nvContentPartPr>
              <p14:xfrm>
                <a:off x="1175240" y="2609260"/>
                <a:ext cx="171720" cy="1850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0B9EBE79-EE2D-A5F9-8EE9-20C50F1967B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9120" y="2603140"/>
                  <a:ext cx="183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80CEF1D-AD2D-CBE3-A383-4E5236828674}"/>
                    </a:ext>
                  </a:extLst>
                </p14:cNvPr>
                <p14:cNvContentPartPr/>
                <p14:nvPr/>
              </p14:nvContentPartPr>
              <p14:xfrm>
                <a:off x="1383320" y="2591260"/>
                <a:ext cx="175680" cy="2404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80CEF1D-AD2D-CBE3-A383-4E523682867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377200" y="2585140"/>
                  <a:ext cx="1879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149EF52-B2CA-4164-4255-89FD27C10080}"/>
                    </a:ext>
                  </a:extLst>
                </p14:cNvPr>
                <p14:cNvContentPartPr/>
                <p14:nvPr/>
              </p14:nvContentPartPr>
              <p14:xfrm>
                <a:off x="889040" y="2787460"/>
                <a:ext cx="286920" cy="49788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149EF52-B2CA-4164-4255-89FD27C1008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82920" y="2781340"/>
                  <a:ext cx="29916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D1DD9A4-99A2-CCA8-658A-A93F2CAE7828}"/>
                    </a:ext>
                  </a:extLst>
                </p14:cNvPr>
                <p14:cNvContentPartPr/>
                <p14:nvPr/>
              </p14:nvContentPartPr>
              <p14:xfrm>
                <a:off x="1206560" y="2844700"/>
                <a:ext cx="227160" cy="3139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D1DD9A4-99A2-CCA8-658A-A93F2CAE782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200440" y="2838580"/>
                  <a:ext cx="2394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513BD7A-03E5-B5D7-3108-C6538CA9EDB4}"/>
                    </a:ext>
                  </a:extLst>
                </p14:cNvPr>
                <p14:cNvContentPartPr/>
                <p14:nvPr/>
              </p14:nvContentPartPr>
              <p14:xfrm>
                <a:off x="1358840" y="2908060"/>
                <a:ext cx="213120" cy="39024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513BD7A-03E5-B5D7-3108-C6538CA9EDB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352720" y="2901940"/>
                  <a:ext cx="2253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F8426662-1AA8-08A4-FB5E-26120ABB5FE0}"/>
                    </a:ext>
                  </a:extLst>
                </p14:cNvPr>
                <p14:cNvContentPartPr/>
                <p14:nvPr/>
              </p14:nvContentPartPr>
              <p14:xfrm>
                <a:off x="1574480" y="2921020"/>
                <a:ext cx="246600" cy="25596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F8426662-1AA8-08A4-FB5E-26120ABB5FE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568360" y="2914900"/>
                  <a:ext cx="2588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42FBB6FA-4A80-72D1-EC88-34FEABABBD77}"/>
                    </a:ext>
                  </a:extLst>
                </p14:cNvPr>
                <p14:cNvContentPartPr/>
                <p14:nvPr/>
              </p14:nvContentPartPr>
              <p14:xfrm>
                <a:off x="1376120" y="2863420"/>
                <a:ext cx="92160" cy="39816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42FBB6FA-4A80-72D1-EC88-34FEABABBD7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370000" y="2857300"/>
                  <a:ext cx="1044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CE51F8BB-1B77-6192-1BE2-7F8EAC08BB1A}"/>
                    </a:ext>
                  </a:extLst>
                </p14:cNvPr>
                <p14:cNvContentPartPr/>
                <p14:nvPr/>
              </p14:nvContentPartPr>
              <p14:xfrm>
                <a:off x="1170200" y="2888980"/>
                <a:ext cx="328680" cy="26028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CE51F8BB-1B77-6192-1BE2-7F8EAC08BB1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64080" y="2882860"/>
                  <a:ext cx="3409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57491308-9A65-0EB1-6AEE-5E770B44400B}"/>
                    </a:ext>
                  </a:extLst>
                </p14:cNvPr>
                <p14:cNvContentPartPr/>
                <p14:nvPr/>
              </p14:nvContentPartPr>
              <p14:xfrm>
                <a:off x="850880" y="2850820"/>
                <a:ext cx="292320" cy="12060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57491308-9A65-0EB1-6AEE-5E770B44400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44760" y="2844700"/>
                  <a:ext cx="304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DE829458-BA1A-4FEE-8AF3-621A52C3D833}"/>
                    </a:ext>
                  </a:extLst>
                </p14:cNvPr>
                <p14:cNvContentPartPr/>
                <p14:nvPr/>
              </p14:nvContentPartPr>
              <p14:xfrm>
                <a:off x="927200" y="2850820"/>
                <a:ext cx="216360" cy="45648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DE829458-BA1A-4FEE-8AF3-621A52C3D83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21080" y="2844700"/>
                  <a:ext cx="228600" cy="46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489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293</Words>
  <Application>Microsoft Office PowerPoint</Application>
  <PresentationFormat>Widescreen</PresentationFormat>
  <Paragraphs>156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The security guide to the internet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Nápravník</dc:creator>
  <cp:lastModifiedBy>David Nápravník</cp:lastModifiedBy>
  <cp:revision>30</cp:revision>
  <dcterms:created xsi:type="dcterms:W3CDTF">2024-10-29T18:43:38Z</dcterms:created>
  <dcterms:modified xsi:type="dcterms:W3CDTF">2025-03-20T12:03:01Z</dcterms:modified>
</cp:coreProperties>
</file>