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E5B868-1402-4330-BC2D-567D2603FB1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129" name="Picture 9" descr="b2e2lirt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775" y="3392488"/>
            <a:ext cx="1684338" cy="1406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C3231-E68A-4E96-B555-8A44ADF4DCD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B579B-DF12-4A75-AA2F-88320550B8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D0552-3B95-4732-BC91-80628345D8F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43826-462B-4DFC-B6BA-8AA998DA14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0B3C2-BFAA-4B7A-B594-620625F268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33886-C0E8-412F-8419-DFE54F91B4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AF5DE-0621-4349-90E7-159A5873F4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FF292-D3B6-44A5-B794-7ED9191FD2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F5DF3-087E-41CA-ABFC-AB5FEF6772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2D57E-DE84-4A15-A452-E2EFB473FF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AAFB22F-7C23-4196-AA39-9D96E525EE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pic>
        <p:nvPicPr>
          <p:cNvPr id="4105" name="Picture 9" descr="b2e2lirt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9575" y="115888"/>
            <a:ext cx="1114425" cy="9318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Compiler principles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Jakub Yaghob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talking about?</a:t>
            </a:r>
            <a:endParaRPr lang="cs-CZ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source language is not translated to a CPU code. Instead, it is translated to an abstract machine code</a:t>
            </a:r>
            <a:endParaRPr lang="cs-CZ" dirty="0" smtClean="0"/>
          </a:p>
          <a:p>
            <a:r>
              <a:rPr lang="en-US" dirty="0" smtClean="0"/>
              <a:t>Native compiled interpreter simulates the abstract machine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space for a compiler</a:t>
            </a:r>
            <a:endParaRPr lang="cs-CZ" dirty="0"/>
          </a:p>
          <a:p>
            <a:pPr lvl="1"/>
            <a:r>
              <a:rPr lang="en-US" dirty="0" smtClean="0"/>
              <a:t>8-bit computers and BASIC</a:t>
            </a:r>
            <a:endParaRPr lang="cs-CZ" dirty="0"/>
          </a:p>
          <a:p>
            <a:r>
              <a:rPr lang="en-US" dirty="0" smtClean="0"/>
              <a:t>Portability</a:t>
            </a:r>
            <a:endParaRPr lang="cs-CZ" dirty="0"/>
          </a:p>
          <a:p>
            <a:pPr lvl="1"/>
            <a:r>
              <a:rPr lang="en-US" dirty="0" smtClean="0"/>
              <a:t>The same abstract machine can run od different Oss and different CPU architectures</a:t>
            </a:r>
            <a:endParaRPr lang="cs-CZ" dirty="0"/>
          </a:p>
          <a:p>
            <a:pPr lvl="1"/>
            <a:r>
              <a:rPr lang="cs-CZ" dirty="0"/>
              <a:t>AS/400, Java</a:t>
            </a:r>
          </a:p>
          <a:p>
            <a:r>
              <a:rPr lang="en-US" dirty="0" smtClean="0"/>
              <a:t>Security</a:t>
            </a:r>
            <a:endParaRPr lang="cs-CZ" dirty="0"/>
          </a:p>
          <a:p>
            <a:pPr lvl="1"/>
            <a:r>
              <a:rPr lang="en-US" dirty="0" smtClean="0"/>
              <a:t>Better control of executed instructions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cs-CZ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Speed</a:t>
            </a:r>
            <a:endParaRPr lang="cs-CZ" sz="26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It can be partially solved by </a:t>
            </a:r>
            <a:r>
              <a:rPr lang="cs-CZ" sz="2200" dirty="0" smtClean="0"/>
              <a:t>JIT </a:t>
            </a:r>
            <a:r>
              <a:rPr lang="cs-CZ" sz="2200" dirty="0"/>
              <a:t>(</a:t>
            </a:r>
            <a:r>
              <a:rPr lang="en-US" sz="2200" dirty="0"/>
              <a:t>Just-In-Time compilation</a:t>
            </a:r>
            <a:r>
              <a:rPr lang="cs-CZ" sz="22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100" dirty="0" smtClean="0"/>
              <a:t>Whenever the interpreter should execute abstract machine code, it is immediately compiled to native CPU instructions and stored in a cache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AoT</a:t>
            </a:r>
            <a:r>
              <a:rPr lang="en-US" sz="2400" dirty="0" smtClean="0"/>
              <a:t> (Ahead-of-Time)</a:t>
            </a:r>
          </a:p>
          <a:p>
            <a:pPr lvl="2">
              <a:lnSpc>
                <a:spcPct val="90000"/>
              </a:lnSpc>
            </a:pPr>
            <a:r>
              <a:rPr lang="en-US" sz="2100" dirty="0" smtClean="0"/>
              <a:t>Compile during installation</a:t>
            </a:r>
            <a:endParaRPr lang="cs-CZ" sz="21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Portability</a:t>
            </a:r>
            <a:endParaRPr lang="cs-CZ" sz="26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Changing abstract machine behavior causes problems with portability</a:t>
            </a:r>
            <a:endParaRPr lang="cs-CZ" sz="2200" dirty="0"/>
          </a:p>
          <a:p>
            <a:pPr lvl="2">
              <a:lnSpc>
                <a:spcPct val="90000"/>
              </a:lnSpc>
            </a:pPr>
            <a:r>
              <a:rPr lang="cs-CZ" sz="2100" dirty="0"/>
              <a:t>Java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How to design the abstract machine/code</a:t>
            </a:r>
            <a:endParaRPr lang="cs-CZ" sz="26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It should cover all source languages</a:t>
            </a:r>
            <a:endParaRPr lang="cs-CZ" sz="2200" dirty="0"/>
          </a:p>
          <a:p>
            <a:pPr lvl="2">
              <a:lnSpc>
                <a:spcPct val="90000"/>
              </a:lnSpc>
            </a:pPr>
            <a:r>
              <a:rPr lang="cs-CZ" sz="2100" dirty="0"/>
              <a:t>.NET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</a:t>
            </a:r>
            <a:endParaRPr lang="cs-CZ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supported, always with garbage collector</a:t>
            </a:r>
            <a:endParaRPr lang="en-US" noProof="1"/>
          </a:p>
          <a:p>
            <a:pPr lvl="1"/>
            <a:r>
              <a:rPr lang="en-US" dirty="0" smtClean="0"/>
              <a:t>Pointers under control</a:t>
            </a:r>
            <a:endParaRPr lang="cs-CZ" dirty="0"/>
          </a:p>
          <a:p>
            <a:pPr lvl="1"/>
            <a:r>
              <a:rPr lang="en-US" dirty="0" smtClean="0"/>
              <a:t>Easy programming</a:t>
            </a:r>
            <a:endParaRPr lang="cs-CZ" dirty="0"/>
          </a:p>
          <a:p>
            <a:pPr lvl="1"/>
            <a:r>
              <a:rPr lang="en-US" dirty="0" smtClean="0"/>
              <a:t>Faster dynamic memory</a:t>
            </a:r>
            <a:endParaRPr lang="cs-CZ" dirty="0"/>
          </a:p>
          <a:p>
            <a:pPr lvl="2"/>
            <a:r>
              <a:rPr lang="en-US" dirty="0" smtClean="0"/>
              <a:t>Program usually does not need too much memory, therefore GC is not invoked at all and all memory is just quickly allocated</a:t>
            </a:r>
            <a:endParaRPr lang="cs-CZ" dirty="0"/>
          </a:p>
          <a:p>
            <a:pPr lvl="2"/>
            <a:r>
              <a:rPr lang="en-US" dirty="0" smtClean="0"/>
              <a:t>The abstract machine simulator usually takes more memory then </a:t>
            </a:r>
            <a:r>
              <a:rPr lang="en-US" smtClean="0"/>
              <a:t>would have</a:t>
            </a:r>
            <a:endParaRPr lang="cs-C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ba">
  <a:themeElements>
    <a:clrScheme name="kuba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kub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ub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ub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kuba</Template>
  <TotalTime>90</TotalTime>
  <Words>191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kuba</vt:lpstr>
      <vt:lpstr>Compiler principles</vt:lpstr>
      <vt:lpstr>What are we talking about?</vt:lpstr>
      <vt:lpstr>Why?</vt:lpstr>
      <vt:lpstr>Problems</vt:lpstr>
      <vt:lpstr>Dynamic memory</vt:lpstr>
    </vt:vector>
  </TitlesOfParts>
  <Company>Ulita, KSI, MFF UK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Principy překladačů</dc:title>
  <dc:creator>Jakub Yaghob</dc:creator>
  <cp:lastModifiedBy>Jakub Yaghob</cp:lastModifiedBy>
  <cp:revision>14</cp:revision>
  <dcterms:created xsi:type="dcterms:W3CDTF">2005-09-28T09:53:52Z</dcterms:created>
  <dcterms:modified xsi:type="dcterms:W3CDTF">2017-01-04T00:11:22Z</dcterms:modified>
</cp:coreProperties>
</file>