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7" r:id="rId4"/>
    <p:sldId id="260" r:id="rId5"/>
    <p:sldId id="258" r:id="rId6"/>
    <p:sldId id="261" r:id="rId7"/>
    <p:sldId id="263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CB223-8704-413F-A2F9-14E98B41EA2E}" v="157" dt="2023-06-12T16:07:04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A EKİZ" userId="9fdac6df137aa8a5" providerId="LiveId" clId="{411CB223-8704-413F-A2F9-14E98B41EA2E}"/>
    <pc:docChg chg="undo redo custSel addSld delSld modSld sldOrd">
      <pc:chgData name="RANA EKİZ" userId="9fdac6df137aa8a5" providerId="LiveId" clId="{411CB223-8704-413F-A2F9-14E98B41EA2E}" dt="2023-06-12T16:07:04.895" v="3096"/>
      <pc:docMkLst>
        <pc:docMk/>
      </pc:docMkLst>
      <pc:sldChg chg="addSp delSp modSp new del mod ord">
        <pc:chgData name="RANA EKİZ" userId="9fdac6df137aa8a5" providerId="LiveId" clId="{411CB223-8704-413F-A2F9-14E98B41EA2E}" dt="2023-06-09T13:32:11.564" v="34" actId="2696"/>
        <pc:sldMkLst>
          <pc:docMk/>
          <pc:sldMk cId="1955299776" sldId="256"/>
        </pc:sldMkLst>
        <pc:spChg chg="del">
          <ac:chgData name="RANA EKİZ" userId="9fdac6df137aa8a5" providerId="LiveId" clId="{411CB223-8704-413F-A2F9-14E98B41EA2E}" dt="2023-06-09T11:27:29.592" v="1" actId="478"/>
          <ac:spMkLst>
            <pc:docMk/>
            <pc:sldMk cId="1955299776" sldId="256"/>
            <ac:spMk id="2" creationId="{3EEB2B47-94DD-3832-DDF7-88008AD6876A}"/>
          </ac:spMkLst>
        </pc:spChg>
        <pc:spChg chg="del">
          <ac:chgData name="RANA EKİZ" userId="9fdac6df137aa8a5" providerId="LiveId" clId="{411CB223-8704-413F-A2F9-14E98B41EA2E}" dt="2023-06-09T11:27:29.592" v="1" actId="478"/>
          <ac:spMkLst>
            <pc:docMk/>
            <pc:sldMk cId="1955299776" sldId="256"/>
            <ac:spMk id="3" creationId="{66DB1486-05A0-0764-FC36-48124AA1064C}"/>
          </ac:spMkLst>
        </pc:spChg>
        <pc:graphicFrameChg chg="add del mod modGraphic">
          <ac:chgData name="RANA EKİZ" userId="9fdac6df137aa8a5" providerId="LiveId" clId="{411CB223-8704-413F-A2F9-14E98B41EA2E}" dt="2023-06-09T13:31:35.596" v="29" actId="21"/>
          <ac:graphicFrameMkLst>
            <pc:docMk/>
            <pc:sldMk cId="1955299776" sldId="256"/>
            <ac:graphicFrameMk id="10" creationId="{725BFF61-6C23-E3B5-5F01-5895A9225B47}"/>
          </ac:graphicFrameMkLst>
        </pc:graphicFrameChg>
        <pc:picChg chg="add del mod">
          <ac:chgData name="RANA EKİZ" userId="9fdac6df137aa8a5" providerId="LiveId" clId="{411CB223-8704-413F-A2F9-14E98B41EA2E}" dt="2023-06-09T13:24:52.732" v="3" actId="21"/>
          <ac:picMkLst>
            <pc:docMk/>
            <pc:sldMk cId="1955299776" sldId="256"/>
            <ac:picMk id="5" creationId="{685E5DB3-C157-FE6A-80C4-89EEB306869D}"/>
          </ac:picMkLst>
        </pc:picChg>
        <pc:picChg chg="add del mod">
          <ac:chgData name="RANA EKİZ" userId="9fdac6df137aa8a5" providerId="LiveId" clId="{411CB223-8704-413F-A2F9-14E98B41EA2E}" dt="2023-06-09T13:25:03.348" v="5" actId="21"/>
          <ac:picMkLst>
            <pc:docMk/>
            <pc:sldMk cId="1955299776" sldId="256"/>
            <ac:picMk id="7" creationId="{1BF2429F-1D44-B8F4-4D59-A3E96360C4C4}"/>
          </ac:picMkLst>
        </pc:picChg>
        <pc:picChg chg="add del mod">
          <ac:chgData name="RANA EKİZ" userId="9fdac6df137aa8a5" providerId="LiveId" clId="{411CB223-8704-413F-A2F9-14E98B41EA2E}" dt="2023-06-09T13:28:34.408" v="8" actId="21"/>
          <ac:picMkLst>
            <pc:docMk/>
            <pc:sldMk cId="1955299776" sldId="256"/>
            <ac:picMk id="9" creationId="{16D11CA7-BA9D-E71F-75C5-BF2C7AE34EF6}"/>
          </ac:picMkLst>
        </pc:picChg>
        <pc:picChg chg="add del mod">
          <ac:chgData name="RANA EKİZ" userId="9fdac6df137aa8a5" providerId="LiveId" clId="{411CB223-8704-413F-A2F9-14E98B41EA2E}" dt="2023-06-09T13:31:36.565" v="31" actId="1076"/>
          <ac:picMkLst>
            <pc:docMk/>
            <pc:sldMk cId="1955299776" sldId="256"/>
            <ac:picMk id="12" creationId="{CEC5BFA1-59B1-2D39-F435-E2581704E08E}"/>
          </ac:picMkLst>
        </pc:picChg>
      </pc:sldChg>
      <pc:sldChg chg="addSp delSp modSp new mod">
        <pc:chgData name="RANA EKİZ" userId="9fdac6df137aa8a5" providerId="LiveId" clId="{411CB223-8704-413F-A2F9-14E98B41EA2E}" dt="2023-06-09T14:30:43.789" v="543" actId="20577"/>
        <pc:sldMkLst>
          <pc:docMk/>
          <pc:sldMk cId="2879485097" sldId="256"/>
        </pc:sldMkLst>
        <pc:spChg chg="add mod">
          <ac:chgData name="RANA EKİZ" userId="9fdac6df137aa8a5" providerId="LiveId" clId="{411CB223-8704-413F-A2F9-14E98B41EA2E}" dt="2023-06-09T14:29:27.639" v="535" actId="1076"/>
          <ac:spMkLst>
            <pc:docMk/>
            <pc:sldMk cId="2879485097" sldId="256"/>
            <ac:spMk id="2" creationId="{5A25444D-E32B-C232-D792-6079DFB5E695}"/>
          </ac:spMkLst>
        </pc:spChg>
        <pc:spChg chg="del">
          <ac:chgData name="RANA EKİZ" userId="9fdac6df137aa8a5" providerId="LiveId" clId="{411CB223-8704-413F-A2F9-14E98B41EA2E}" dt="2023-06-09T13:32:44.422" v="36" actId="478"/>
          <ac:spMkLst>
            <pc:docMk/>
            <pc:sldMk cId="2879485097" sldId="256"/>
            <ac:spMk id="2" creationId="{9E0B1B0D-EFB0-341A-6EF8-BE008E81597D}"/>
          </ac:spMkLst>
        </pc:spChg>
        <pc:spChg chg="del">
          <ac:chgData name="RANA EKİZ" userId="9fdac6df137aa8a5" providerId="LiveId" clId="{411CB223-8704-413F-A2F9-14E98B41EA2E}" dt="2023-06-09T13:32:44.422" v="36" actId="478"/>
          <ac:spMkLst>
            <pc:docMk/>
            <pc:sldMk cId="2879485097" sldId="256"/>
            <ac:spMk id="3" creationId="{238503E8-074D-6698-A572-BDCA8ECE2C91}"/>
          </ac:spMkLst>
        </pc:spChg>
        <pc:spChg chg="add mod">
          <ac:chgData name="RANA EKİZ" userId="9fdac6df137aa8a5" providerId="LiveId" clId="{411CB223-8704-413F-A2F9-14E98B41EA2E}" dt="2023-06-09T14:30:43.789" v="543" actId="20577"/>
          <ac:spMkLst>
            <pc:docMk/>
            <pc:sldMk cId="2879485097" sldId="256"/>
            <ac:spMk id="3" creationId="{9EE31648-B30B-F787-25E4-D4356AEBFA1C}"/>
          </ac:spMkLst>
        </pc:spChg>
        <pc:spChg chg="add del mod">
          <ac:chgData name="RANA EKİZ" userId="9fdac6df137aa8a5" providerId="LiveId" clId="{411CB223-8704-413F-A2F9-14E98B41EA2E}" dt="2023-06-09T14:25:27.623" v="490" actId="21"/>
          <ac:spMkLst>
            <pc:docMk/>
            <pc:sldMk cId="2879485097" sldId="256"/>
            <ac:spMk id="4" creationId="{2E9FB022-82C3-C048-DE9D-64B7D3BD8934}"/>
          </ac:spMkLst>
        </pc:spChg>
        <pc:spChg chg="add del mod">
          <ac:chgData name="RANA EKİZ" userId="9fdac6df137aa8a5" providerId="LiveId" clId="{411CB223-8704-413F-A2F9-14E98B41EA2E}" dt="2023-06-09T14:25:43.423" v="493" actId="21"/>
          <ac:spMkLst>
            <pc:docMk/>
            <pc:sldMk cId="2879485097" sldId="256"/>
            <ac:spMk id="6" creationId="{4DA88D84-12AA-AF0F-2FD1-B9953A869633}"/>
          </ac:spMkLst>
        </pc:spChg>
        <pc:spChg chg="add mod">
          <ac:chgData name="RANA EKİZ" userId="9fdac6df137aa8a5" providerId="LiveId" clId="{411CB223-8704-413F-A2F9-14E98B41EA2E}" dt="2023-06-09T14:26:55.810" v="512" actId="255"/>
          <ac:spMkLst>
            <pc:docMk/>
            <pc:sldMk cId="2879485097" sldId="256"/>
            <ac:spMk id="7" creationId="{45061ADE-6156-F5ED-B247-60C327BDF011}"/>
          </ac:spMkLst>
        </pc:spChg>
        <pc:picChg chg="add mod">
          <ac:chgData name="RANA EKİZ" userId="9fdac6df137aa8a5" providerId="LiveId" clId="{411CB223-8704-413F-A2F9-14E98B41EA2E}" dt="2023-06-09T13:51:24.263" v="328" actId="1076"/>
          <ac:picMkLst>
            <pc:docMk/>
            <pc:sldMk cId="2879485097" sldId="256"/>
            <ac:picMk id="5" creationId="{D3347824-4A1E-ED3D-1080-38499B14DCFE}"/>
          </ac:picMkLst>
        </pc:picChg>
      </pc:sldChg>
      <pc:sldChg chg="new del">
        <pc:chgData name="RANA EKİZ" userId="9fdac6df137aa8a5" providerId="LiveId" clId="{411CB223-8704-413F-A2F9-14E98B41EA2E}" dt="2023-06-09T13:31:28.360" v="21" actId="680"/>
        <pc:sldMkLst>
          <pc:docMk/>
          <pc:sldMk cId="2874357710" sldId="257"/>
        </pc:sldMkLst>
      </pc:sldChg>
      <pc:sldChg chg="addSp delSp modSp add mod">
        <pc:chgData name="RANA EKİZ" userId="9fdac6df137aa8a5" providerId="LiveId" clId="{411CB223-8704-413F-A2F9-14E98B41EA2E}" dt="2023-06-12T16:06:50.021" v="3095" actId="20577"/>
        <pc:sldMkLst>
          <pc:docMk/>
          <pc:sldMk cId="4124424447" sldId="257"/>
        </pc:sldMkLst>
        <pc:spChg chg="add mod">
          <ac:chgData name="RANA EKİZ" userId="9fdac6df137aa8a5" providerId="LiveId" clId="{411CB223-8704-413F-A2F9-14E98B41EA2E}" dt="2023-06-10T06:56:36.686" v="1629" actId="1076"/>
          <ac:spMkLst>
            <pc:docMk/>
            <pc:sldMk cId="4124424447" sldId="257"/>
            <ac:spMk id="15" creationId="{9D2D842C-B62D-2321-EA62-7A3C3A3544D7}"/>
          </ac:spMkLst>
        </pc:spChg>
        <pc:spChg chg="add mod">
          <ac:chgData name="RANA EKİZ" userId="9fdac6df137aa8a5" providerId="LiveId" clId="{411CB223-8704-413F-A2F9-14E98B41EA2E}" dt="2023-06-09T21:44:47.658" v="1310" actId="207"/>
          <ac:spMkLst>
            <pc:docMk/>
            <pc:sldMk cId="4124424447" sldId="257"/>
            <ac:spMk id="17" creationId="{A2C91116-EECE-565B-B73D-832904FD29BA}"/>
          </ac:spMkLst>
        </pc:spChg>
        <pc:spChg chg="add mod">
          <ac:chgData name="RANA EKİZ" userId="9fdac6df137aa8a5" providerId="LiveId" clId="{411CB223-8704-413F-A2F9-14E98B41EA2E}" dt="2023-06-12T16:06:50.021" v="3095" actId="20577"/>
          <ac:spMkLst>
            <pc:docMk/>
            <pc:sldMk cId="4124424447" sldId="257"/>
            <ac:spMk id="18" creationId="{BD2BB0B0-D5C0-1444-B468-EC9F977B9321}"/>
          </ac:spMkLst>
        </pc:spChg>
        <pc:spChg chg="add mod">
          <ac:chgData name="RANA EKİZ" userId="9fdac6df137aa8a5" providerId="LiveId" clId="{411CB223-8704-413F-A2F9-14E98B41EA2E}" dt="2023-06-12T16:06:46.989" v="3093" actId="20577"/>
          <ac:spMkLst>
            <pc:docMk/>
            <pc:sldMk cId="4124424447" sldId="257"/>
            <ac:spMk id="19" creationId="{FE6E9A18-166A-8016-D3BC-D4937EA6FE02}"/>
          </ac:spMkLst>
        </pc:spChg>
        <pc:spChg chg="add mod">
          <ac:chgData name="RANA EKİZ" userId="9fdac6df137aa8a5" providerId="LiveId" clId="{411CB223-8704-413F-A2F9-14E98B41EA2E}" dt="2023-06-10T06:56:45.856" v="1631" actId="1076"/>
          <ac:spMkLst>
            <pc:docMk/>
            <pc:sldMk cId="4124424447" sldId="257"/>
            <ac:spMk id="20" creationId="{D21DECFD-D215-7AF1-34CB-E6AB05394078}"/>
          </ac:spMkLst>
        </pc:spChg>
        <pc:spChg chg="add mod">
          <ac:chgData name="RANA EKİZ" userId="9fdac6df137aa8a5" providerId="LiveId" clId="{411CB223-8704-413F-A2F9-14E98B41EA2E}" dt="2023-06-09T21:45:34.513" v="1320" actId="207"/>
          <ac:spMkLst>
            <pc:docMk/>
            <pc:sldMk cId="4124424447" sldId="257"/>
            <ac:spMk id="21" creationId="{8D1F83A0-E6D9-1ABC-8AA9-81F3A71F0659}"/>
          </ac:spMkLst>
        </pc:spChg>
        <pc:spChg chg="add mod">
          <ac:chgData name="RANA EKİZ" userId="9fdac6df137aa8a5" providerId="LiveId" clId="{411CB223-8704-413F-A2F9-14E98B41EA2E}" dt="2023-06-10T06:55:49.742" v="1579" actId="1076"/>
          <ac:spMkLst>
            <pc:docMk/>
            <pc:sldMk cId="4124424447" sldId="257"/>
            <ac:spMk id="22" creationId="{17057A55-8C68-A6C0-B7EA-D1B193903395}"/>
          </ac:spMkLst>
        </pc:spChg>
        <pc:spChg chg="add mod">
          <ac:chgData name="RANA EKİZ" userId="9fdac6df137aa8a5" providerId="LiveId" clId="{411CB223-8704-413F-A2F9-14E98B41EA2E}" dt="2023-06-09T21:45:39.683" v="1321" actId="207"/>
          <ac:spMkLst>
            <pc:docMk/>
            <pc:sldMk cId="4124424447" sldId="257"/>
            <ac:spMk id="23" creationId="{F5BD1746-0C0E-A899-686C-7BA3A9FAB15B}"/>
          </ac:spMkLst>
        </pc:spChg>
        <pc:spChg chg="add mod">
          <ac:chgData name="RANA EKİZ" userId="9fdac6df137aa8a5" providerId="LiveId" clId="{411CB223-8704-413F-A2F9-14E98B41EA2E}" dt="2023-06-10T10:48:59.374" v="2889" actId="20577"/>
          <ac:spMkLst>
            <pc:docMk/>
            <pc:sldMk cId="4124424447" sldId="257"/>
            <ac:spMk id="24" creationId="{89A55E25-412A-1671-C4A2-A95A7F68AE14}"/>
          </ac:spMkLst>
        </pc:spChg>
        <pc:spChg chg="add mod">
          <ac:chgData name="RANA EKİZ" userId="9fdac6df137aa8a5" providerId="LiveId" clId="{411CB223-8704-413F-A2F9-14E98B41EA2E}" dt="2023-06-09T21:45:04.267" v="1313" actId="207"/>
          <ac:spMkLst>
            <pc:docMk/>
            <pc:sldMk cId="4124424447" sldId="257"/>
            <ac:spMk id="25" creationId="{42E01119-2302-7C2D-974E-A5F501FE85E4}"/>
          </ac:spMkLst>
        </pc:spChg>
        <pc:spChg chg="add mod">
          <ac:chgData name="RANA EKİZ" userId="9fdac6df137aa8a5" providerId="LiveId" clId="{411CB223-8704-413F-A2F9-14E98B41EA2E}" dt="2023-06-09T21:45:29.820" v="1319" actId="207"/>
          <ac:spMkLst>
            <pc:docMk/>
            <pc:sldMk cId="4124424447" sldId="257"/>
            <ac:spMk id="26" creationId="{28092485-79D8-3662-7ECD-FE5700BCF7EE}"/>
          </ac:spMkLst>
        </pc:spChg>
        <pc:spChg chg="add mod">
          <ac:chgData name="RANA EKİZ" userId="9fdac6df137aa8a5" providerId="LiveId" clId="{411CB223-8704-413F-A2F9-14E98B41EA2E}" dt="2023-06-09T21:45:08.052" v="1314" actId="207"/>
          <ac:spMkLst>
            <pc:docMk/>
            <pc:sldMk cId="4124424447" sldId="257"/>
            <ac:spMk id="27" creationId="{4C99FA7C-9962-967B-623A-B4AFA85F5867}"/>
          </ac:spMkLst>
        </pc:spChg>
        <pc:spChg chg="add mod">
          <ac:chgData name="RANA EKİZ" userId="9fdac6df137aa8a5" providerId="LiveId" clId="{411CB223-8704-413F-A2F9-14E98B41EA2E}" dt="2023-06-10T06:56:30.635" v="1627" actId="20577"/>
          <ac:spMkLst>
            <pc:docMk/>
            <pc:sldMk cId="4124424447" sldId="257"/>
            <ac:spMk id="29" creationId="{EEE4F477-3748-2D00-4A19-8E5DC2B97C1F}"/>
          </ac:spMkLst>
        </pc:spChg>
        <pc:picChg chg="add mod">
          <ac:chgData name="RANA EKİZ" userId="9fdac6df137aa8a5" providerId="LiveId" clId="{411CB223-8704-413F-A2F9-14E98B41EA2E}" dt="2023-06-10T06:55:46.654" v="1578" actId="1076"/>
          <ac:picMkLst>
            <pc:docMk/>
            <pc:sldMk cId="4124424447" sldId="257"/>
            <ac:picMk id="2" creationId="{C02F523B-1D9D-095D-5083-2FE106559C64}"/>
          </ac:picMkLst>
        </pc:picChg>
        <pc:picChg chg="add mod">
          <ac:chgData name="RANA EKİZ" userId="9fdac6df137aa8a5" providerId="LiveId" clId="{411CB223-8704-413F-A2F9-14E98B41EA2E}" dt="2023-06-09T13:51:44.430" v="330" actId="1076"/>
          <ac:picMkLst>
            <pc:docMk/>
            <pc:sldMk cId="4124424447" sldId="257"/>
            <ac:picMk id="3" creationId="{1F46C8E6-01AE-8E90-37F1-64C6D69D6B7D}"/>
          </ac:picMkLst>
        </pc:picChg>
        <pc:picChg chg="add mod">
          <ac:chgData name="RANA EKİZ" userId="9fdac6df137aa8a5" providerId="LiveId" clId="{411CB223-8704-413F-A2F9-14E98B41EA2E}" dt="2023-06-09T21:36:14.636" v="1053" actId="1076"/>
          <ac:picMkLst>
            <pc:docMk/>
            <pc:sldMk cId="4124424447" sldId="257"/>
            <ac:picMk id="4" creationId="{5E47293C-9FE5-E65F-1D70-6C497EB1BE5E}"/>
          </ac:picMkLst>
        </pc:picChg>
        <pc:picChg chg="add mod">
          <ac:chgData name="RANA EKİZ" userId="9fdac6df137aa8a5" providerId="LiveId" clId="{411CB223-8704-413F-A2F9-14E98B41EA2E}" dt="2023-06-09T21:36:13.019" v="1052" actId="1076"/>
          <ac:picMkLst>
            <pc:docMk/>
            <pc:sldMk cId="4124424447" sldId="257"/>
            <ac:picMk id="5" creationId="{E733691F-7837-7E58-6AA0-75B1D1AA7892}"/>
          </ac:picMkLst>
        </pc:picChg>
        <pc:picChg chg="add mod">
          <ac:chgData name="RANA EKİZ" userId="9fdac6df137aa8a5" providerId="LiveId" clId="{411CB223-8704-413F-A2F9-14E98B41EA2E}" dt="2023-06-09T21:36:08.542" v="1050" actId="1076"/>
          <ac:picMkLst>
            <pc:docMk/>
            <pc:sldMk cId="4124424447" sldId="257"/>
            <ac:picMk id="6" creationId="{D82A59DB-F87C-F861-ACB4-907C3ECB6005}"/>
          </ac:picMkLst>
        </pc:picChg>
        <pc:picChg chg="add mod">
          <ac:chgData name="RANA EKİZ" userId="9fdac6df137aa8a5" providerId="LiveId" clId="{411CB223-8704-413F-A2F9-14E98B41EA2E}" dt="2023-06-09T21:36:20.896" v="1057" actId="1076"/>
          <ac:picMkLst>
            <pc:docMk/>
            <pc:sldMk cId="4124424447" sldId="257"/>
            <ac:picMk id="7" creationId="{5421570B-388D-698C-4278-23B4C3E3818D}"/>
          </ac:picMkLst>
        </pc:picChg>
        <pc:picChg chg="add mod">
          <ac:chgData name="RANA EKİZ" userId="9fdac6df137aa8a5" providerId="LiveId" clId="{411CB223-8704-413F-A2F9-14E98B41EA2E}" dt="2023-06-09T21:36:23.222" v="1058" actId="1076"/>
          <ac:picMkLst>
            <pc:docMk/>
            <pc:sldMk cId="4124424447" sldId="257"/>
            <ac:picMk id="8" creationId="{7D54B7ED-4E07-3BFB-B95E-3CD4C5F9492B}"/>
          </ac:picMkLst>
        </pc:picChg>
        <pc:picChg chg="add mod">
          <ac:chgData name="RANA EKİZ" userId="9fdac6df137aa8a5" providerId="LiveId" clId="{411CB223-8704-413F-A2F9-14E98B41EA2E}" dt="2023-06-09T21:46:02.282" v="1326" actId="1076"/>
          <ac:picMkLst>
            <pc:docMk/>
            <pc:sldMk cId="4124424447" sldId="257"/>
            <ac:picMk id="9" creationId="{3A6D4FCC-4F14-0F50-C580-0CA290845BE1}"/>
          </ac:picMkLst>
        </pc:picChg>
        <pc:picChg chg="add mod">
          <ac:chgData name="RANA EKİZ" userId="9fdac6df137aa8a5" providerId="LiveId" clId="{411CB223-8704-413F-A2F9-14E98B41EA2E}" dt="2023-06-09T21:36:16.492" v="1054" actId="1076"/>
          <ac:picMkLst>
            <pc:docMk/>
            <pc:sldMk cId="4124424447" sldId="257"/>
            <ac:picMk id="10" creationId="{CAC65F83-2665-FDA7-FC46-BF98898B9B70}"/>
          </ac:picMkLst>
        </pc:picChg>
        <pc:picChg chg="add mod">
          <ac:chgData name="RANA EKİZ" userId="9fdac6df137aa8a5" providerId="LiveId" clId="{411CB223-8704-413F-A2F9-14E98B41EA2E}" dt="2023-06-09T21:35:51.543" v="1045" actId="1076"/>
          <ac:picMkLst>
            <pc:docMk/>
            <pc:sldMk cId="4124424447" sldId="257"/>
            <ac:picMk id="11" creationId="{5E6ABFA7-A46A-3975-8FB6-BCF2F7063F10}"/>
          </ac:picMkLst>
        </pc:picChg>
        <pc:picChg chg="add mod">
          <ac:chgData name="RANA EKİZ" userId="9fdac6df137aa8a5" providerId="LiveId" clId="{411CB223-8704-413F-A2F9-14E98B41EA2E}" dt="2023-06-09T21:36:17.808" v="1055" actId="1076"/>
          <ac:picMkLst>
            <pc:docMk/>
            <pc:sldMk cId="4124424447" sldId="257"/>
            <ac:picMk id="12" creationId="{4EE11CD0-49EB-2713-DEC5-1D47135EB171}"/>
          </ac:picMkLst>
        </pc:picChg>
        <pc:picChg chg="add mod">
          <ac:chgData name="RANA EKİZ" userId="9fdac6df137aa8a5" providerId="LiveId" clId="{411CB223-8704-413F-A2F9-14E98B41EA2E}" dt="2023-06-10T06:55:51.985" v="1580" actId="1076"/>
          <ac:picMkLst>
            <pc:docMk/>
            <pc:sldMk cId="4124424447" sldId="257"/>
            <ac:picMk id="13" creationId="{EE345201-6CB1-0B7A-3850-72224364C91D}"/>
          </ac:picMkLst>
        </pc:picChg>
        <pc:picChg chg="add mod">
          <ac:chgData name="RANA EKİZ" userId="9fdac6df137aa8a5" providerId="LiveId" clId="{411CB223-8704-413F-A2F9-14E98B41EA2E}" dt="2023-06-10T06:56:48.711" v="1632" actId="1076"/>
          <ac:picMkLst>
            <pc:docMk/>
            <pc:sldMk cId="4124424447" sldId="257"/>
            <ac:picMk id="14" creationId="{F07FE511-8BC5-60F4-BA64-B216FD099D1E}"/>
          </ac:picMkLst>
        </pc:picChg>
        <pc:picChg chg="add mod">
          <ac:chgData name="RANA EKİZ" userId="9fdac6df137aa8a5" providerId="LiveId" clId="{411CB223-8704-413F-A2F9-14E98B41EA2E}" dt="2023-06-10T06:56:34.155" v="1628" actId="1076"/>
          <ac:picMkLst>
            <pc:docMk/>
            <pc:sldMk cId="4124424447" sldId="257"/>
            <ac:picMk id="16" creationId="{776F7766-C538-5A51-A557-08875CC783CF}"/>
          </ac:picMkLst>
        </pc:picChg>
        <pc:picChg chg="add del mod">
          <ac:chgData name="RANA EKİZ" userId="9fdac6df137aa8a5" providerId="LiveId" clId="{411CB223-8704-413F-A2F9-14E98B41EA2E}" dt="2023-06-10T06:56:00.990" v="1583" actId="21"/>
          <ac:picMkLst>
            <pc:docMk/>
            <pc:sldMk cId="4124424447" sldId="257"/>
            <ac:picMk id="28" creationId="{5742876E-8900-39D8-289B-690AD6F3DA69}"/>
          </ac:picMkLst>
        </pc:picChg>
      </pc:sldChg>
      <pc:sldChg chg="new del">
        <pc:chgData name="RANA EKİZ" userId="9fdac6df137aa8a5" providerId="LiveId" clId="{411CB223-8704-413F-A2F9-14E98B41EA2E}" dt="2023-06-09T13:31:27.803" v="20" actId="680"/>
        <pc:sldMkLst>
          <pc:docMk/>
          <pc:sldMk cId="1629935423" sldId="258"/>
        </pc:sldMkLst>
      </pc:sldChg>
      <pc:sldChg chg="addSp delSp modSp new mod ord">
        <pc:chgData name="RANA EKİZ" userId="9fdac6df137aa8a5" providerId="LiveId" clId="{411CB223-8704-413F-A2F9-14E98B41EA2E}" dt="2023-06-10T13:12:57.934" v="3077" actId="1076"/>
        <pc:sldMkLst>
          <pc:docMk/>
          <pc:sldMk cId="1725024303" sldId="258"/>
        </pc:sldMkLst>
        <pc:spChg chg="add mod">
          <ac:chgData name="RANA EKİZ" userId="9fdac6df137aa8a5" providerId="LiveId" clId="{411CB223-8704-413F-A2F9-14E98B41EA2E}" dt="2023-06-10T09:23:30.045" v="1982" actId="1076"/>
          <ac:spMkLst>
            <pc:docMk/>
            <pc:sldMk cId="1725024303" sldId="258"/>
            <ac:spMk id="2" creationId="{26C9FADE-AC9F-55A7-39FC-8E2C663A111E}"/>
          </ac:spMkLst>
        </pc:spChg>
        <pc:spChg chg="del">
          <ac:chgData name="RANA EKİZ" userId="9fdac6df137aa8a5" providerId="LiveId" clId="{411CB223-8704-413F-A2F9-14E98B41EA2E}" dt="2023-06-09T13:33:23.611" v="42" actId="478"/>
          <ac:spMkLst>
            <pc:docMk/>
            <pc:sldMk cId="1725024303" sldId="258"/>
            <ac:spMk id="2" creationId="{700E0840-1CD2-5053-87D6-D9FE0B977CDA}"/>
          </ac:spMkLst>
        </pc:spChg>
        <pc:spChg chg="add del mod">
          <ac:chgData name="RANA EKİZ" userId="9fdac6df137aa8a5" providerId="LiveId" clId="{411CB223-8704-413F-A2F9-14E98B41EA2E}" dt="2023-06-10T09:46:57.578" v="2264"/>
          <ac:spMkLst>
            <pc:docMk/>
            <pc:sldMk cId="1725024303" sldId="258"/>
            <ac:spMk id="3" creationId="{13CBF309-B055-559F-2D5E-47EE7C49E218}"/>
          </ac:spMkLst>
        </pc:spChg>
        <pc:spChg chg="add del mod">
          <ac:chgData name="RANA EKİZ" userId="9fdac6df137aa8a5" providerId="LiveId" clId="{411CB223-8704-413F-A2F9-14E98B41EA2E}" dt="2023-06-10T10:42:40.827" v="2835"/>
          <ac:spMkLst>
            <pc:docMk/>
            <pc:sldMk cId="1725024303" sldId="258"/>
            <ac:spMk id="3" creationId="{BDD4C8AE-14FC-A2AD-9353-46130AE11299}"/>
          </ac:spMkLst>
        </pc:spChg>
        <pc:spChg chg="del">
          <ac:chgData name="RANA EKİZ" userId="9fdac6df137aa8a5" providerId="LiveId" clId="{411CB223-8704-413F-A2F9-14E98B41EA2E}" dt="2023-06-09T13:33:23.611" v="42" actId="478"/>
          <ac:spMkLst>
            <pc:docMk/>
            <pc:sldMk cId="1725024303" sldId="258"/>
            <ac:spMk id="3" creationId="{DF9617AA-C16A-9BD7-950D-1BB72B22C01C}"/>
          </ac:spMkLst>
        </pc:spChg>
        <pc:spChg chg="add del mod">
          <ac:chgData name="RANA EKİZ" userId="9fdac6df137aa8a5" providerId="LiveId" clId="{411CB223-8704-413F-A2F9-14E98B41EA2E}" dt="2023-06-10T10:24:17.604" v="2824"/>
          <ac:spMkLst>
            <pc:docMk/>
            <pc:sldMk cId="1725024303" sldId="258"/>
            <ac:spMk id="4" creationId="{4F639E35-257B-7826-EC93-EB0A254F1842}"/>
          </ac:spMkLst>
        </pc:spChg>
        <pc:spChg chg="add mod">
          <ac:chgData name="RANA EKİZ" userId="9fdac6df137aa8a5" providerId="LiveId" clId="{411CB223-8704-413F-A2F9-14E98B41EA2E}" dt="2023-06-10T13:11:12.612" v="3066" actId="20577"/>
          <ac:spMkLst>
            <pc:docMk/>
            <pc:sldMk cId="1725024303" sldId="258"/>
            <ac:spMk id="4" creationId="{DA6A9FD8-427F-C2F8-1A41-9D0A384ADD11}"/>
          </ac:spMkLst>
        </pc:spChg>
        <pc:spChg chg="add mod">
          <ac:chgData name="RANA EKİZ" userId="9fdac6df137aa8a5" providerId="LiveId" clId="{411CB223-8704-413F-A2F9-14E98B41EA2E}" dt="2023-06-10T13:11:06.077" v="3064" actId="20577"/>
          <ac:spMkLst>
            <pc:docMk/>
            <pc:sldMk cId="1725024303" sldId="258"/>
            <ac:spMk id="6" creationId="{857C1296-7D48-BE50-7F9B-9707FF947019}"/>
          </ac:spMkLst>
        </pc:spChg>
        <pc:spChg chg="add">
          <ac:chgData name="RANA EKİZ" userId="9fdac6df137aa8a5" providerId="LiveId" clId="{411CB223-8704-413F-A2F9-14E98B41EA2E}" dt="2023-06-10T13:11:01.113" v="3062"/>
          <ac:spMkLst>
            <pc:docMk/>
            <pc:sldMk cId="1725024303" sldId="258"/>
            <ac:spMk id="7" creationId="{59834B4E-3574-BE01-D1A7-E15D2C8855AC}"/>
          </ac:spMkLst>
        </pc:spChg>
        <pc:spChg chg="add mod">
          <ac:chgData name="RANA EKİZ" userId="9fdac6df137aa8a5" providerId="LiveId" clId="{411CB223-8704-413F-A2F9-14E98B41EA2E}" dt="2023-06-10T13:12:57.934" v="3077" actId="1076"/>
          <ac:spMkLst>
            <pc:docMk/>
            <pc:sldMk cId="1725024303" sldId="258"/>
            <ac:spMk id="8" creationId="{0FEF628C-3B8E-9C61-953A-C79BC1185E84}"/>
          </ac:spMkLst>
        </pc:spChg>
        <pc:picChg chg="add mod">
          <ac:chgData name="RANA EKİZ" userId="9fdac6df137aa8a5" providerId="LiveId" clId="{411CB223-8704-413F-A2F9-14E98B41EA2E}" dt="2023-06-09T13:51:51.568" v="331" actId="1076"/>
          <ac:picMkLst>
            <pc:docMk/>
            <pc:sldMk cId="1725024303" sldId="258"/>
            <ac:picMk id="5" creationId="{7FED4041-9ADA-C241-0081-0BEC9AB2D2A9}"/>
          </ac:picMkLst>
        </pc:picChg>
      </pc:sldChg>
      <pc:sldChg chg="addSp delSp modSp new mod ord">
        <pc:chgData name="RANA EKİZ" userId="9fdac6df137aa8a5" providerId="LiveId" clId="{411CB223-8704-413F-A2F9-14E98B41EA2E}" dt="2023-06-10T12:08:38.799" v="2974" actId="20577"/>
        <pc:sldMkLst>
          <pc:docMk/>
          <pc:sldMk cId="696587984" sldId="259"/>
        </pc:sldMkLst>
        <pc:spChg chg="del mod">
          <ac:chgData name="RANA EKİZ" userId="9fdac6df137aa8a5" providerId="LiveId" clId="{411CB223-8704-413F-A2F9-14E98B41EA2E}" dt="2023-06-09T13:33:40.237" v="44" actId="478"/>
          <ac:spMkLst>
            <pc:docMk/>
            <pc:sldMk cId="696587984" sldId="259"/>
            <ac:spMk id="2" creationId="{A1CFF836-584E-BB03-B6DC-379605F88C35}"/>
          </ac:spMkLst>
        </pc:spChg>
        <pc:spChg chg="del">
          <ac:chgData name="RANA EKİZ" userId="9fdac6df137aa8a5" providerId="LiveId" clId="{411CB223-8704-413F-A2F9-14E98B41EA2E}" dt="2023-06-09T13:34:15.900" v="45" actId="1032"/>
          <ac:spMkLst>
            <pc:docMk/>
            <pc:sldMk cId="696587984" sldId="259"/>
            <ac:spMk id="3" creationId="{9CA01C5D-8393-DF23-33D4-6C96D1C6CADA}"/>
          </ac:spMkLst>
        </pc:spChg>
        <pc:spChg chg="add del mod">
          <ac:chgData name="RANA EKİZ" userId="9fdac6df137aa8a5" providerId="LiveId" clId="{411CB223-8704-413F-A2F9-14E98B41EA2E}" dt="2023-06-09T13:35:01.033" v="49" actId="1957"/>
          <ac:spMkLst>
            <pc:docMk/>
            <pc:sldMk cId="696587984" sldId="259"/>
            <ac:spMk id="6" creationId="{CE20D241-5028-4CCE-7E8D-29B4553B7995}"/>
          </ac:spMkLst>
        </pc:spChg>
        <pc:spChg chg="add mod">
          <ac:chgData name="RANA EKİZ" userId="9fdac6df137aa8a5" providerId="LiveId" clId="{411CB223-8704-413F-A2F9-14E98B41EA2E}" dt="2023-06-10T12:08:38.799" v="2974" actId="20577"/>
          <ac:spMkLst>
            <pc:docMk/>
            <pc:sldMk cId="696587984" sldId="259"/>
            <ac:spMk id="10" creationId="{DAA47C4D-1C20-877D-5369-FB6F8FB04027}"/>
          </ac:spMkLst>
        </pc:spChg>
        <pc:graphicFrameChg chg="add del modGraphic">
          <ac:chgData name="RANA EKİZ" userId="9fdac6df137aa8a5" providerId="LiveId" clId="{411CB223-8704-413F-A2F9-14E98B41EA2E}" dt="2023-06-09T13:34:22.226" v="46" actId="478"/>
          <ac:graphicFrameMkLst>
            <pc:docMk/>
            <pc:sldMk cId="696587984" sldId="259"/>
            <ac:graphicFrameMk id="4" creationId="{7B90DBDB-E27C-A86F-4678-F1CF9C41ACD0}"/>
          </ac:graphicFrameMkLst>
        </pc:graphicFrameChg>
        <pc:graphicFrameChg chg="add mod">
          <ac:chgData name="RANA EKİZ" userId="9fdac6df137aa8a5" providerId="LiveId" clId="{411CB223-8704-413F-A2F9-14E98B41EA2E}" dt="2023-06-10T06:09:06.393" v="1534"/>
          <ac:graphicFrameMkLst>
            <pc:docMk/>
            <pc:sldMk cId="696587984" sldId="259"/>
            <ac:graphicFrameMk id="9" creationId="{96764356-C3C8-7978-08C6-3C61A6427AFE}"/>
          </ac:graphicFrameMkLst>
        </pc:graphicFrameChg>
        <pc:picChg chg="add del mod">
          <ac:chgData name="RANA EKİZ" userId="9fdac6df137aa8a5" providerId="LiveId" clId="{411CB223-8704-413F-A2F9-14E98B41EA2E}" dt="2023-06-09T13:53:01.228" v="339" actId="21"/>
          <ac:picMkLst>
            <pc:docMk/>
            <pc:sldMk cId="696587984" sldId="259"/>
            <ac:picMk id="12" creationId="{20B6EAD5-5095-6EF8-38E2-9B90EFAA9499}"/>
          </ac:picMkLst>
        </pc:picChg>
        <pc:picChg chg="add mod">
          <ac:chgData name="RANA EKİZ" userId="9fdac6df137aa8a5" providerId="LiveId" clId="{411CB223-8704-413F-A2F9-14E98B41EA2E}" dt="2023-06-09T13:53:09.525" v="340"/>
          <ac:picMkLst>
            <pc:docMk/>
            <pc:sldMk cId="696587984" sldId="259"/>
            <ac:picMk id="13" creationId="{2AD1B548-16BF-67B4-AF05-38124EBF0140}"/>
          </ac:picMkLst>
        </pc:picChg>
      </pc:sldChg>
      <pc:sldChg chg="addSp delSp new del mod">
        <pc:chgData name="RANA EKİZ" userId="9fdac6df137aa8a5" providerId="LiveId" clId="{411CB223-8704-413F-A2F9-14E98B41EA2E}" dt="2023-06-09T13:31:27.071" v="19" actId="680"/>
        <pc:sldMkLst>
          <pc:docMk/>
          <pc:sldMk cId="2208703116" sldId="259"/>
        </pc:sldMkLst>
        <pc:spChg chg="add del">
          <ac:chgData name="RANA EKİZ" userId="9fdac6df137aa8a5" providerId="LiveId" clId="{411CB223-8704-413F-A2F9-14E98B41EA2E}" dt="2023-06-09T13:31:26.360" v="18" actId="478"/>
          <ac:spMkLst>
            <pc:docMk/>
            <pc:sldMk cId="2208703116" sldId="259"/>
            <ac:spMk id="2" creationId="{B3B4E390-BB70-FE87-8F39-BC1EA508B523}"/>
          </ac:spMkLst>
        </pc:spChg>
        <pc:spChg chg="add del">
          <ac:chgData name="RANA EKİZ" userId="9fdac6df137aa8a5" providerId="LiveId" clId="{411CB223-8704-413F-A2F9-14E98B41EA2E}" dt="2023-06-09T13:31:26.360" v="18" actId="478"/>
          <ac:spMkLst>
            <pc:docMk/>
            <pc:sldMk cId="2208703116" sldId="259"/>
            <ac:spMk id="3" creationId="{6D349141-7114-0195-380B-77FEADA1FCB4}"/>
          </ac:spMkLst>
        </pc:spChg>
      </pc:sldChg>
      <pc:sldChg chg="addSp delSp modSp new mod ord">
        <pc:chgData name="RANA EKİZ" userId="9fdac6df137aa8a5" providerId="LiveId" clId="{411CB223-8704-413F-A2F9-14E98B41EA2E}" dt="2023-06-10T13:01:31.811" v="3020" actId="20577"/>
        <pc:sldMkLst>
          <pc:docMk/>
          <pc:sldMk cId="697765699" sldId="260"/>
        </pc:sldMkLst>
        <pc:spChg chg="del">
          <ac:chgData name="RANA EKİZ" userId="9fdac6df137aa8a5" providerId="LiveId" clId="{411CB223-8704-413F-A2F9-14E98B41EA2E}" dt="2023-06-09T13:53:38.387" v="344" actId="478"/>
          <ac:spMkLst>
            <pc:docMk/>
            <pc:sldMk cId="697765699" sldId="260"/>
            <ac:spMk id="2" creationId="{0EF41B0B-1FD5-94FD-1A77-4B98320AEFF5}"/>
          </ac:spMkLst>
        </pc:spChg>
        <pc:spChg chg="add mod">
          <ac:chgData name="RANA EKİZ" userId="9fdac6df137aa8a5" providerId="LiveId" clId="{411CB223-8704-413F-A2F9-14E98B41EA2E}" dt="2023-06-09T21:10:48.902" v="692" actId="1076"/>
          <ac:spMkLst>
            <pc:docMk/>
            <pc:sldMk cId="697765699" sldId="260"/>
            <ac:spMk id="2" creationId="{5B7DD790-3F61-1A86-8176-0DB9A6050C23}"/>
          </ac:spMkLst>
        </pc:spChg>
        <pc:spChg chg="add mod">
          <ac:chgData name="RANA EKİZ" userId="9fdac6df137aa8a5" providerId="LiveId" clId="{411CB223-8704-413F-A2F9-14E98B41EA2E}" dt="2023-06-09T14:52:34.379" v="548" actId="1076"/>
          <ac:spMkLst>
            <pc:docMk/>
            <pc:sldMk cId="697765699" sldId="260"/>
            <ac:spMk id="3" creationId="{012EEFAD-BBF3-1461-9F28-0787EB79188A}"/>
          </ac:spMkLst>
        </pc:spChg>
        <pc:spChg chg="del">
          <ac:chgData name="RANA EKİZ" userId="9fdac6df137aa8a5" providerId="LiveId" clId="{411CB223-8704-413F-A2F9-14E98B41EA2E}" dt="2023-06-09T13:53:38.387" v="344" actId="478"/>
          <ac:spMkLst>
            <pc:docMk/>
            <pc:sldMk cId="697765699" sldId="260"/>
            <ac:spMk id="3" creationId="{BB2E3CA0-48A9-F0C4-C3C2-E88D79647A1B}"/>
          </ac:spMkLst>
        </pc:spChg>
        <pc:spChg chg="add mod">
          <ac:chgData name="RANA EKİZ" userId="9fdac6df137aa8a5" providerId="LiveId" clId="{411CB223-8704-413F-A2F9-14E98B41EA2E}" dt="2023-06-09T21:21:58.491" v="831" actId="20577"/>
          <ac:spMkLst>
            <pc:docMk/>
            <pc:sldMk cId="697765699" sldId="260"/>
            <ac:spMk id="5" creationId="{CBE7CE3A-C3C4-A693-70CD-E4D303F70AA6}"/>
          </ac:spMkLst>
        </pc:spChg>
        <pc:spChg chg="add del mod">
          <ac:chgData name="RANA EKİZ" userId="9fdac6df137aa8a5" providerId="LiveId" clId="{411CB223-8704-413F-A2F9-14E98B41EA2E}" dt="2023-06-09T14:10:01.607" v="416"/>
          <ac:spMkLst>
            <pc:docMk/>
            <pc:sldMk cId="697765699" sldId="260"/>
            <ac:spMk id="6" creationId="{57E0EA72-5810-95B9-E0D2-D538A877A083}"/>
          </ac:spMkLst>
        </pc:spChg>
        <pc:spChg chg="add mod">
          <ac:chgData name="RANA EKİZ" userId="9fdac6df137aa8a5" providerId="LiveId" clId="{411CB223-8704-413F-A2F9-14E98B41EA2E}" dt="2023-06-09T14:52:42.263" v="550" actId="1076"/>
          <ac:spMkLst>
            <pc:docMk/>
            <pc:sldMk cId="697765699" sldId="260"/>
            <ac:spMk id="6" creationId="{D950469A-745C-38DC-59E2-CDBCA3BD05C6}"/>
          </ac:spMkLst>
        </pc:spChg>
        <pc:spChg chg="add mod">
          <ac:chgData name="RANA EKİZ" userId="9fdac6df137aa8a5" providerId="LiveId" clId="{411CB223-8704-413F-A2F9-14E98B41EA2E}" dt="2023-06-09T14:54:34.599" v="552" actId="1076"/>
          <ac:spMkLst>
            <pc:docMk/>
            <pc:sldMk cId="697765699" sldId="260"/>
            <ac:spMk id="7" creationId="{4F78C929-F1C1-7177-B6A0-290D4F244393}"/>
          </ac:spMkLst>
        </pc:spChg>
        <pc:spChg chg="add mod">
          <ac:chgData name="RANA EKİZ" userId="9fdac6df137aa8a5" providerId="LiveId" clId="{411CB223-8704-413F-A2F9-14E98B41EA2E}" dt="2023-06-09T21:10:41.399" v="690" actId="1076"/>
          <ac:spMkLst>
            <pc:docMk/>
            <pc:sldMk cId="697765699" sldId="260"/>
            <ac:spMk id="8" creationId="{1B65377E-9A70-AD4D-A895-D40ADC1CE4F3}"/>
          </ac:spMkLst>
        </pc:spChg>
        <pc:spChg chg="add mod">
          <ac:chgData name="RANA EKİZ" userId="9fdac6df137aa8a5" providerId="LiveId" clId="{411CB223-8704-413F-A2F9-14E98B41EA2E}" dt="2023-06-09T20:29:08.581" v="610" actId="20577"/>
          <ac:spMkLst>
            <pc:docMk/>
            <pc:sldMk cId="697765699" sldId="260"/>
            <ac:spMk id="9" creationId="{174D2491-5279-3057-9171-015AFD714FF5}"/>
          </ac:spMkLst>
        </pc:spChg>
        <pc:spChg chg="add mod">
          <ac:chgData name="RANA EKİZ" userId="9fdac6df137aa8a5" providerId="LiveId" clId="{411CB223-8704-413F-A2F9-14E98B41EA2E}" dt="2023-06-09T20:29:20.593" v="633" actId="20577"/>
          <ac:spMkLst>
            <pc:docMk/>
            <pc:sldMk cId="697765699" sldId="260"/>
            <ac:spMk id="10" creationId="{133050B4-C201-E120-E16D-A57FB173E24C}"/>
          </ac:spMkLst>
        </pc:spChg>
        <pc:spChg chg="add del mod">
          <ac:chgData name="RANA EKİZ" userId="9fdac6df137aa8a5" providerId="LiveId" clId="{411CB223-8704-413F-A2F9-14E98B41EA2E}" dt="2023-06-09T20:31:28.581" v="636" actId="21"/>
          <ac:spMkLst>
            <pc:docMk/>
            <pc:sldMk cId="697765699" sldId="260"/>
            <ac:spMk id="11" creationId="{654C7D83-4B60-5C72-077B-05CA9FBE25D1}"/>
          </ac:spMkLst>
        </pc:spChg>
        <pc:spChg chg="add del">
          <ac:chgData name="RANA EKİZ" userId="9fdac6df137aa8a5" providerId="LiveId" clId="{411CB223-8704-413F-A2F9-14E98B41EA2E}" dt="2023-06-09T20:31:44.090" v="638" actId="21"/>
          <ac:spMkLst>
            <pc:docMk/>
            <pc:sldMk cId="697765699" sldId="260"/>
            <ac:spMk id="12" creationId="{422CCD0B-861F-8AC9-72D7-4BCFCF6C520C}"/>
          </ac:spMkLst>
        </pc:spChg>
        <pc:spChg chg="add mod">
          <ac:chgData name="RANA EKİZ" userId="9fdac6df137aa8a5" providerId="LiveId" clId="{411CB223-8704-413F-A2F9-14E98B41EA2E}" dt="2023-06-09T21:25:21.595" v="913" actId="313"/>
          <ac:spMkLst>
            <pc:docMk/>
            <pc:sldMk cId="697765699" sldId="260"/>
            <ac:spMk id="13" creationId="{5EF371C9-1204-B70B-AFB6-570DA47693B6}"/>
          </ac:spMkLst>
        </pc:spChg>
        <pc:spChg chg="add mod">
          <ac:chgData name="RANA EKİZ" userId="9fdac6df137aa8a5" providerId="LiveId" clId="{411CB223-8704-413F-A2F9-14E98B41EA2E}" dt="2023-06-09T21:24:24.372" v="897" actId="20577"/>
          <ac:spMkLst>
            <pc:docMk/>
            <pc:sldMk cId="697765699" sldId="260"/>
            <ac:spMk id="14" creationId="{E43A1B04-EBFD-DDCF-4829-2776E73CD653}"/>
          </ac:spMkLst>
        </pc:spChg>
        <pc:spChg chg="add mod">
          <ac:chgData name="RANA EKİZ" userId="9fdac6df137aa8a5" providerId="LiveId" clId="{411CB223-8704-413F-A2F9-14E98B41EA2E}" dt="2023-06-09T21:21:19.663" v="823" actId="1076"/>
          <ac:spMkLst>
            <pc:docMk/>
            <pc:sldMk cId="697765699" sldId="260"/>
            <ac:spMk id="15" creationId="{C7117B2A-BF1B-75C6-1F97-5B0E17EC9A3D}"/>
          </ac:spMkLst>
        </pc:spChg>
        <pc:spChg chg="add mod">
          <ac:chgData name="RANA EKİZ" userId="9fdac6df137aa8a5" providerId="LiveId" clId="{411CB223-8704-413F-A2F9-14E98B41EA2E}" dt="2023-06-10T10:50:44.741" v="2925" actId="20577"/>
          <ac:spMkLst>
            <pc:docMk/>
            <pc:sldMk cId="697765699" sldId="260"/>
            <ac:spMk id="16" creationId="{B2D095E5-2DEA-D5D1-F5E5-5797E439E4C2}"/>
          </ac:spMkLst>
        </pc:spChg>
        <pc:spChg chg="add mod">
          <ac:chgData name="RANA EKİZ" userId="9fdac6df137aa8a5" providerId="LiveId" clId="{411CB223-8704-413F-A2F9-14E98B41EA2E}" dt="2023-06-09T21:21:14.664" v="822" actId="1076"/>
          <ac:spMkLst>
            <pc:docMk/>
            <pc:sldMk cId="697765699" sldId="260"/>
            <ac:spMk id="17" creationId="{33795F7E-4919-89E7-1522-7228755DF854}"/>
          </ac:spMkLst>
        </pc:spChg>
        <pc:spChg chg="add mod">
          <ac:chgData name="RANA EKİZ" userId="9fdac6df137aa8a5" providerId="LiveId" clId="{411CB223-8704-413F-A2F9-14E98B41EA2E}" dt="2023-06-09T21:21:12.175" v="821" actId="1076"/>
          <ac:spMkLst>
            <pc:docMk/>
            <pc:sldMk cId="697765699" sldId="260"/>
            <ac:spMk id="18" creationId="{773CCB42-4A23-5C6E-869E-1CEBB347186A}"/>
          </ac:spMkLst>
        </pc:spChg>
        <pc:spChg chg="add mod">
          <ac:chgData name="RANA EKİZ" userId="9fdac6df137aa8a5" providerId="LiveId" clId="{411CB223-8704-413F-A2F9-14E98B41EA2E}" dt="2023-06-09T21:21:22.962" v="824" actId="1076"/>
          <ac:spMkLst>
            <pc:docMk/>
            <pc:sldMk cId="697765699" sldId="260"/>
            <ac:spMk id="19" creationId="{7A7FE1DE-A626-7C14-3756-07AFF136B06B}"/>
          </ac:spMkLst>
        </pc:spChg>
        <pc:spChg chg="add del mod">
          <ac:chgData name="RANA EKİZ" userId="9fdac6df137aa8a5" providerId="LiveId" clId="{411CB223-8704-413F-A2F9-14E98B41EA2E}" dt="2023-06-09T21:22:44.819" v="854" actId="21"/>
          <ac:spMkLst>
            <pc:docMk/>
            <pc:sldMk cId="697765699" sldId="260"/>
            <ac:spMk id="20" creationId="{C841B5AF-96B3-ECF5-0E78-6DC3EF9022E7}"/>
          </ac:spMkLst>
        </pc:spChg>
        <pc:spChg chg="add del mod">
          <ac:chgData name="RANA EKİZ" userId="9fdac6df137aa8a5" providerId="LiveId" clId="{411CB223-8704-413F-A2F9-14E98B41EA2E}" dt="2023-06-10T13:01:04.277" v="3005" actId="20577"/>
          <ac:spMkLst>
            <pc:docMk/>
            <pc:sldMk cId="697765699" sldId="260"/>
            <ac:spMk id="21" creationId="{29264BF7-8E11-744D-4C88-0B034184192F}"/>
          </ac:spMkLst>
        </pc:spChg>
        <pc:spChg chg="add">
          <ac:chgData name="RANA EKİZ" userId="9fdac6df137aa8a5" providerId="LiveId" clId="{411CB223-8704-413F-A2F9-14E98B41EA2E}" dt="2023-06-09T21:23:29.479" v="855" actId="11529"/>
          <ac:spMkLst>
            <pc:docMk/>
            <pc:sldMk cId="697765699" sldId="260"/>
            <ac:spMk id="22" creationId="{7B4C2423-2CD5-F5F4-56E0-606B5406AFE5}"/>
          </ac:spMkLst>
        </pc:spChg>
        <pc:spChg chg="add mod">
          <ac:chgData name="RANA EKİZ" userId="9fdac6df137aa8a5" providerId="LiveId" clId="{411CB223-8704-413F-A2F9-14E98B41EA2E}" dt="2023-06-09T21:27:23.002" v="968" actId="1076"/>
          <ac:spMkLst>
            <pc:docMk/>
            <pc:sldMk cId="697765699" sldId="260"/>
            <ac:spMk id="23" creationId="{24062008-0561-7690-707C-D1BF88E12343}"/>
          </ac:spMkLst>
        </pc:spChg>
        <pc:spChg chg="add mod">
          <ac:chgData name="RANA EKİZ" userId="9fdac6df137aa8a5" providerId="LiveId" clId="{411CB223-8704-413F-A2F9-14E98B41EA2E}" dt="2023-06-09T21:27:11.280" v="966" actId="1076"/>
          <ac:spMkLst>
            <pc:docMk/>
            <pc:sldMk cId="697765699" sldId="260"/>
            <ac:spMk id="24" creationId="{D057E843-E127-1D2B-6FA9-A16BAE521F32}"/>
          </ac:spMkLst>
        </pc:spChg>
        <pc:spChg chg="add mod">
          <ac:chgData name="RANA EKİZ" userId="9fdac6df137aa8a5" providerId="LiveId" clId="{411CB223-8704-413F-A2F9-14E98B41EA2E}" dt="2023-06-10T13:01:31.811" v="3020" actId="20577"/>
          <ac:spMkLst>
            <pc:docMk/>
            <pc:sldMk cId="697765699" sldId="260"/>
            <ac:spMk id="25" creationId="{8962959E-2217-BC35-30D6-57751AA431FD}"/>
          </ac:spMkLst>
        </pc:spChg>
        <pc:spChg chg="add mod">
          <ac:chgData name="RANA EKİZ" userId="9fdac6df137aa8a5" providerId="LiveId" clId="{411CB223-8704-413F-A2F9-14E98B41EA2E}" dt="2023-06-09T21:26:41.317" v="951" actId="1076"/>
          <ac:spMkLst>
            <pc:docMk/>
            <pc:sldMk cId="697765699" sldId="260"/>
            <ac:spMk id="26" creationId="{6C30EFC0-259A-3761-AB3C-2414C67C1493}"/>
          </ac:spMkLst>
        </pc:spChg>
        <pc:spChg chg="add mod">
          <ac:chgData name="RANA EKİZ" userId="9fdac6df137aa8a5" providerId="LiveId" clId="{411CB223-8704-413F-A2F9-14E98B41EA2E}" dt="2023-06-09T21:27:55.691" v="979" actId="20577"/>
          <ac:spMkLst>
            <pc:docMk/>
            <pc:sldMk cId="697765699" sldId="260"/>
            <ac:spMk id="27" creationId="{CAB218BD-05D7-2F1C-6CBE-03A245BAF54F}"/>
          </ac:spMkLst>
        </pc:spChg>
        <pc:picChg chg="add mod">
          <ac:chgData name="RANA EKİZ" userId="9fdac6df137aa8a5" providerId="LiveId" clId="{411CB223-8704-413F-A2F9-14E98B41EA2E}" dt="2023-06-09T13:54:01.753" v="348" actId="1076"/>
          <ac:picMkLst>
            <pc:docMk/>
            <pc:sldMk cId="697765699" sldId="260"/>
            <ac:picMk id="4" creationId="{F690B59F-680D-3F94-693C-DB209E8C857A}"/>
          </ac:picMkLst>
        </pc:picChg>
      </pc:sldChg>
      <pc:sldChg chg="addSp delSp modSp new mod ord">
        <pc:chgData name="RANA EKİZ" userId="9fdac6df137aa8a5" providerId="LiveId" clId="{411CB223-8704-413F-A2F9-14E98B41EA2E}" dt="2023-06-10T13:23:31.861" v="3082" actId="20577"/>
        <pc:sldMkLst>
          <pc:docMk/>
          <pc:sldMk cId="958038386" sldId="261"/>
        </pc:sldMkLst>
        <pc:spChg chg="add mod">
          <ac:chgData name="RANA EKİZ" userId="9fdac6df137aa8a5" providerId="LiveId" clId="{411CB223-8704-413F-A2F9-14E98B41EA2E}" dt="2023-06-10T09:27:10.292" v="2038" actId="1076"/>
          <ac:spMkLst>
            <pc:docMk/>
            <pc:sldMk cId="958038386" sldId="261"/>
            <ac:spMk id="2" creationId="{2CEEA606-7F19-5EEA-471F-507673C598D1}"/>
          </ac:spMkLst>
        </pc:spChg>
        <pc:spChg chg="del mod">
          <ac:chgData name="RANA EKİZ" userId="9fdac6df137aa8a5" providerId="LiveId" clId="{411CB223-8704-413F-A2F9-14E98B41EA2E}" dt="2023-06-10T07:17:28.482" v="1652" actId="478"/>
          <ac:spMkLst>
            <pc:docMk/>
            <pc:sldMk cId="958038386" sldId="261"/>
            <ac:spMk id="2" creationId="{4A282C7C-8E21-5469-419C-74620E32080D}"/>
          </ac:spMkLst>
        </pc:spChg>
        <pc:spChg chg="add del mod">
          <ac:chgData name="RANA EKİZ" userId="9fdac6df137aa8a5" providerId="LiveId" clId="{411CB223-8704-413F-A2F9-14E98B41EA2E}" dt="2023-06-10T09:28:04.212" v="2041"/>
          <ac:spMkLst>
            <pc:docMk/>
            <pc:sldMk cId="958038386" sldId="261"/>
            <ac:spMk id="3" creationId="{72CBBB85-3DE2-A748-C5D7-02974D41304A}"/>
          </ac:spMkLst>
        </pc:spChg>
        <pc:spChg chg="del mod">
          <ac:chgData name="RANA EKİZ" userId="9fdac6df137aa8a5" providerId="LiveId" clId="{411CB223-8704-413F-A2F9-14E98B41EA2E}" dt="2023-06-10T07:17:33.646" v="1653" actId="478"/>
          <ac:spMkLst>
            <pc:docMk/>
            <pc:sldMk cId="958038386" sldId="261"/>
            <ac:spMk id="3" creationId="{95ADF7A2-0D04-78F8-0348-C4CDA9AED7D2}"/>
          </ac:spMkLst>
        </pc:spChg>
        <pc:spChg chg="add mod">
          <ac:chgData name="RANA EKİZ" userId="9fdac6df137aa8a5" providerId="LiveId" clId="{411CB223-8704-413F-A2F9-14E98B41EA2E}" dt="2023-06-10T09:40:01.738" v="2223" actId="207"/>
          <ac:spMkLst>
            <pc:docMk/>
            <pc:sldMk cId="958038386" sldId="261"/>
            <ac:spMk id="4" creationId="{1CF02083-7148-4E61-6D0E-6CB73814FA43}"/>
          </ac:spMkLst>
        </pc:spChg>
        <pc:spChg chg="add del mod">
          <ac:chgData name="RANA EKİZ" userId="9fdac6df137aa8a5" providerId="LiveId" clId="{411CB223-8704-413F-A2F9-14E98B41EA2E}" dt="2023-06-10T09:29:13.590" v="2058"/>
          <ac:spMkLst>
            <pc:docMk/>
            <pc:sldMk cId="958038386" sldId="261"/>
            <ac:spMk id="5" creationId="{61553B0E-62E4-2684-F304-8E51F9642D5A}"/>
          </ac:spMkLst>
        </pc:spChg>
        <pc:spChg chg="add mod">
          <ac:chgData name="RANA EKİZ" userId="9fdac6df137aa8a5" providerId="LiveId" clId="{411CB223-8704-413F-A2F9-14E98B41EA2E}" dt="2023-06-10T09:40:07.110" v="2224" actId="207"/>
          <ac:spMkLst>
            <pc:docMk/>
            <pc:sldMk cId="958038386" sldId="261"/>
            <ac:spMk id="6" creationId="{96AC8C9D-00BF-EE39-5AD2-C10C452FEA03}"/>
          </ac:spMkLst>
        </pc:spChg>
        <pc:spChg chg="add mod">
          <ac:chgData name="RANA EKİZ" userId="9fdac6df137aa8a5" providerId="LiveId" clId="{411CB223-8704-413F-A2F9-14E98B41EA2E}" dt="2023-06-10T09:41:01.202" v="2234" actId="1076"/>
          <ac:spMkLst>
            <pc:docMk/>
            <pc:sldMk cId="958038386" sldId="261"/>
            <ac:spMk id="7" creationId="{26624868-F5AD-3F51-603C-2483398B12CE}"/>
          </ac:spMkLst>
        </pc:spChg>
        <pc:spChg chg="add mod">
          <ac:chgData name="RANA EKİZ" userId="9fdac6df137aa8a5" providerId="LiveId" clId="{411CB223-8704-413F-A2F9-14E98B41EA2E}" dt="2023-06-10T09:40:48.421" v="2233" actId="20577"/>
          <ac:spMkLst>
            <pc:docMk/>
            <pc:sldMk cId="958038386" sldId="261"/>
            <ac:spMk id="8" creationId="{BE1A0BDE-090B-A9EA-6109-7F4BB167CAE6}"/>
          </ac:spMkLst>
        </pc:spChg>
        <pc:spChg chg="add del mod">
          <ac:chgData name="RANA EKİZ" userId="9fdac6df137aa8a5" providerId="LiveId" clId="{411CB223-8704-413F-A2F9-14E98B41EA2E}" dt="2023-06-10T09:33:37.653" v="2137"/>
          <ac:spMkLst>
            <pc:docMk/>
            <pc:sldMk cId="958038386" sldId="261"/>
            <ac:spMk id="9" creationId="{DD2CF755-8F3B-D50D-A873-22447947EF51}"/>
          </ac:spMkLst>
        </pc:spChg>
        <pc:spChg chg="add mod">
          <ac:chgData name="RANA EKİZ" userId="9fdac6df137aa8a5" providerId="LiveId" clId="{411CB223-8704-413F-A2F9-14E98B41EA2E}" dt="2023-06-10T09:40:30.007" v="2228" actId="207"/>
          <ac:spMkLst>
            <pc:docMk/>
            <pc:sldMk cId="958038386" sldId="261"/>
            <ac:spMk id="10" creationId="{DCE5FC86-B8CB-2F84-F2F2-E35B5B139117}"/>
          </ac:spMkLst>
        </pc:spChg>
        <pc:spChg chg="add mod">
          <ac:chgData name="RANA EKİZ" userId="9fdac6df137aa8a5" providerId="LiveId" clId="{411CB223-8704-413F-A2F9-14E98B41EA2E}" dt="2023-06-10T09:40:33.321" v="2229" actId="207"/>
          <ac:spMkLst>
            <pc:docMk/>
            <pc:sldMk cId="958038386" sldId="261"/>
            <ac:spMk id="11" creationId="{CA69E0AF-D308-8517-62D9-C581C76EF759}"/>
          </ac:spMkLst>
        </pc:spChg>
        <pc:spChg chg="add del mod">
          <ac:chgData name="RANA EKİZ" userId="9fdac6df137aa8a5" providerId="LiveId" clId="{411CB223-8704-413F-A2F9-14E98B41EA2E}" dt="2023-06-10T13:23:31.861" v="3082" actId="20577"/>
          <ac:spMkLst>
            <pc:docMk/>
            <pc:sldMk cId="958038386" sldId="261"/>
            <ac:spMk id="12" creationId="{0EE0417A-DC0E-8845-9CD2-8F413409FC7D}"/>
          </ac:spMkLst>
        </pc:spChg>
        <pc:spChg chg="add del mod">
          <ac:chgData name="RANA EKİZ" userId="9fdac6df137aa8a5" providerId="LiveId" clId="{411CB223-8704-413F-A2F9-14E98B41EA2E}" dt="2023-06-10T09:34:04.751" v="2144" actId="22"/>
          <ac:spMkLst>
            <pc:docMk/>
            <pc:sldMk cId="958038386" sldId="261"/>
            <ac:spMk id="15" creationId="{FFE76536-5247-25B1-2447-F09C5CBF035E}"/>
          </ac:spMkLst>
        </pc:spChg>
        <pc:spChg chg="add mod">
          <ac:chgData name="RANA EKİZ" userId="9fdac6df137aa8a5" providerId="LiveId" clId="{411CB223-8704-413F-A2F9-14E98B41EA2E}" dt="2023-06-10T09:40:26.139" v="2227" actId="207"/>
          <ac:spMkLst>
            <pc:docMk/>
            <pc:sldMk cId="958038386" sldId="261"/>
            <ac:spMk id="16" creationId="{6710D697-3E44-84D0-B595-855FDFBA81E7}"/>
          </ac:spMkLst>
        </pc:spChg>
        <pc:picChg chg="add mod">
          <ac:chgData name="RANA EKİZ" userId="9fdac6df137aa8a5" providerId="LiveId" clId="{411CB223-8704-413F-A2F9-14E98B41EA2E}" dt="2023-06-10T09:31:39.180" v="2090"/>
          <ac:picMkLst>
            <pc:docMk/>
            <pc:sldMk cId="958038386" sldId="261"/>
            <ac:picMk id="13" creationId="{F08FD6F0-E984-44FC-A95B-74CBE981721D}"/>
          </ac:picMkLst>
        </pc:picChg>
      </pc:sldChg>
      <pc:sldChg chg="addSp delSp modSp new mod ord">
        <pc:chgData name="RANA EKİZ" userId="9fdac6df137aa8a5" providerId="LiveId" clId="{411CB223-8704-413F-A2F9-14E98B41EA2E}" dt="2023-06-10T09:36:45.849" v="2184" actId="1076"/>
        <pc:sldMkLst>
          <pc:docMk/>
          <pc:sldMk cId="824222119" sldId="262"/>
        </pc:sldMkLst>
        <pc:spChg chg="del">
          <ac:chgData name="RANA EKİZ" userId="9fdac6df137aa8a5" providerId="LiveId" clId="{411CB223-8704-413F-A2F9-14E98B41EA2E}" dt="2023-06-09T21:56:02.955" v="1458" actId="478"/>
          <ac:spMkLst>
            <pc:docMk/>
            <pc:sldMk cId="824222119" sldId="262"/>
            <ac:spMk id="2" creationId="{9A17AFE8-1EB4-7283-8FD9-86DC67ECA82F}"/>
          </ac:spMkLst>
        </pc:spChg>
        <pc:spChg chg="add del mod">
          <ac:chgData name="RANA EKİZ" userId="9fdac6df137aa8a5" providerId="LiveId" clId="{411CB223-8704-413F-A2F9-14E98B41EA2E}" dt="2023-06-10T09:36:14.178" v="2178"/>
          <ac:spMkLst>
            <pc:docMk/>
            <pc:sldMk cId="824222119" sldId="262"/>
            <ac:spMk id="3" creationId="{86B46A56-8BD3-2D80-F5A5-03CC5FE2986B}"/>
          </ac:spMkLst>
        </pc:spChg>
        <pc:spChg chg="del">
          <ac:chgData name="RANA EKİZ" userId="9fdac6df137aa8a5" providerId="LiveId" clId="{411CB223-8704-413F-A2F9-14E98B41EA2E}" dt="2023-06-09T21:48:33.295" v="1392" actId="478"/>
          <ac:spMkLst>
            <pc:docMk/>
            <pc:sldMk cId="824222119" sldId="262"/>
            <ac:spMk id="3" creationId="{955501A5-1BDF-A4CC-3472-B09F2F26E926}"/>
          </ac:spMkLst>
        </pc:spChg>
        <pc:spChg chg="add mod">
          <ac:chgData name="RANA EKİZ" userId="9fdac6df137aa8a5" providerId="LiveId" clId="{411CB223-8704-413F-A2F9-14E98B41EA2E}" dt="2023-06-10T09:36:45.849" v="2184" actId="1076"/>
          <ac:spMkLst>
            <pc:docMk/>
            <pc:sldMk cId="824222119" sldId="262"/>
            <ac:spMk id="4" creationId="{34AA3CAD-A0B7-6E39-8B85-55C54559C60F}"/>
          </ac:spMkLst>
        </pc:spChg>
        <pc:spChg chg="add mod">
          <ac:chgData name="RANA EKİZ" userId="9fdac6df137aa8a5" providerId="LiveId" clId="{411CB223-8704-413F-A2F9-14E98B41EA2E}" dt="2023-06-10T09:36:27.223" v="2183" actId="20577"/>
          <ac:spMkLst>
            <pc:docMk/>
            <pc:sldMk cId="824222119" sldId="262"/>
            <ac:spMk id="5" creationId="{19A4EB73-23F3-059C-19C1-B6CFA3A40C3F}"/>
          </ac:spMkLst>
        </pc:spChg>
        <pc:graphicFrameChg chg="add mod topLvl modGraphic">
          <ac:chgData name="RANA EKİZ" userId="9fdac6df137aa8a5" providerId="LiveId" clId="{411CB223-8704-413F-A2F9-14E98B41EA2E}" dt="2023-06-10T07:05:33.398" v="1651" actId="207"/>
          <ac:graphicFrameMkLst>
            <pc:docMk/>
            <pc:sldMk cId="824222119" sldId="262"/>
            <ac:graphicFrameMk id="7" creationId="{C10C14FE-6167-DEE6-F4AD-284EBF3416E2}"/>
          </ac:graphicFrameMkLst>
        </pc:graphicFrameChg>
        <pc:picChg chg="add mod">
          <ac:chgData name="RANA EKİZ" userId="9fdac6df137aa8a5" providerId="LiveId" clId="{411CB223-8704-413F-A2F9-14E98B41EA2E}" dt="2023-06-10T09:31:51.262" v="2093" actId="1076"/>
          <ac:picMkLst>
            <pc:docMk/>
            <pc:sldMk cId="824222119" sldId="262"/>
            <ac:picMk id="2" creationId="{4FD4ADC2-8647-7528-2D78-94EDF1DD31A2}"/>
          </ac:picMkLst>
        </pc:picChg>
      </pc:sldChg>
      <pc:sldChg chg="addSp modSp new mod ord">
        <pc:chgData name="RANA EKİZ" userId="9fdac6df137aa8a5" providerId="LiveId" clId="{411CB223-8704-413F-A2F9-14E98B41EA2E}" dt="2023-06-10T10:27:44.624" v="2825" actId="20577"/>
        <pc:sldMkLst>
          <pc:docMk/>
          <pc:sldMk cId="3284336174" sldId="263"/>
        </pc:sldMkLst>
        <pc:spChg chg="mod">
          <ac:chgData name="RANA EKİZ" userId="9fdac6df137aa8a5" providerId="LiveId" clId="{411CB223-8704-413F-A2F9-14E98B41EA2E}" dt="2023-06-10T09:22:05.062" v="1946" actId="20577"/>
          <ac:spMkLst>
            <pc:docMk/>
            <pc:sldMk cId="3284336174" sldId="263"/>
            <ac:spMk id="2" creationId="{50B6E872-5360-B2EB-BD4B-C03A6DD00EA2}"/>
          </ac:spMkLst>
        </pc:spChg>
        <pc:spChg chg="mod">
          <ac:chgData name="RANA EKİZ" userId="9fdac6df137aa8a5" providerId="LiveId" clId="{411CB223-8704-413F-A2F9-14E98B41EA2E}" dt="2023-06-10T10:27:44.624" v="2825" actId="20577"/>
          <ac:spMkLst>
            <pc:docMk/>
            <pc:sldMk cId="3284336174" sldId="263"/>
            <ac:spMk id="3" creationId="{7009B937-11FD-107D-4DBA-C68B901FE264}"/>
          </ac:spMkLst>
        </pc:spChg>
        <pc:picChg chg="add mod">
          <ac:chgData name="RANA EKİZ" userId="9fdac6df137aa8a5" providerId="LiveId" clId="{411CB223-8704-413F-A2F9-14E98B41EA2E}" dt="2023-06-10T09:31:44.343" v="2091"/>
          <ac:picMkLst>
            <pc:docMk/>
            <pc:sldMk cId="3284336174" sldId="263"/>
            <ac:picMk id="4" creationId="{7D2B4578-6515-E934-961A-5B364E34CA7C}"/>
          </ac:picMkLst>
        </pc:picChg>
      </pc:sldChg>
      <pc:sldChg chg="addSp delSp modSp new mod">
        <pc:chgData name="RANA EKİZ" userId="9fdac6df137aa8a5" providerId="LiveId" clId="{411CB223-8704-413F-A2F9-14E98B41EA2E}" dt="2023-06-12T16:07:04.895" v="3096"/>
        <pc:sldMkLst>
          <pc:docMk/>
          <pc:sldMk cId="53765201" sldId="264"/>
        </pc:sldMkLst>
        <pc:spChg chg="del">
          <ac:chgData name="RANA EKİZ" userId="9fdac6df137aa8a5" providerId="LiveId" clId="{411CB223-8704-413F-A2F9-14E98B41EA2E}" dt="2023-06-10T10:08:54.848" v="2774" actId="478"/>
          <ac:spMkLst>
            <pc:docMk/>
            <pc:sldMk cId="53765201" sldId="264"/>
            <ac:spMk id="2" creationId="{0AC687DE-F050-5F08-CB70-A99087654D5E}"/>
          </ac:spMkLst>
        </pc:spChg>
        <pc:spChg chg="del">
          <ac:chgData name="RANA EKİZ" userId="9fdac6df137aa8a5" providerId="LiveId" clId="{411CB223-8704-413F-A2F9-14E98B41EA2E}" dt="2023-06-10T10:08:54.848" v="2774" actId="478"/>
          <ac:spMkLst>
            <pc:docMk/>
            <pc:sldMk cId="53765201" sldId="264"/>
            <ac:spMk id="3" creationId="{83EF9422-D38F-38E5-9CDC-B10346AA6577}"/>
          </ac:spMkLst>
        </pc:spChg>
        <pc:spChg chg="add mod">
          <ac:chgData name="RANA EKİZ" userId="9fdac6df137aa8a5" providerId="LiveId" clId="{411CB223-8704-413F-A2F9-14E98B41EA2E}" dt="2023-06-10T10:18:02.320" v="2806" actId="255"/>
          <ac:spMkLst>
            <pc:docMk/>
            <pc:sldMk cId="53765201" sldId="264"/>
            <ac:spMk id="12" creationId="{455BA9A8-7635-BF18-F1C1-297EACA85878}"/>
          </ac:spMkLst>
        </pc:spChg>
        <pc:graphicFrameChg chg="add del mod">
          <ac:chgData name="RANA EKİZ" userId="9fdac6df137aa8a5" providerId="LiveId" clId="{411CB223-8704-413F-A2F9-14E98B41EA2E}" dt="2023-06-10T10:11:05.811" v="2776" actId="21"/>
          <ac:graphicFrameMkLst>
            <pc:docMk/>
            <pc:sldMk cId="53765201" sldId="264"/>
            <ac:graphicFrameMk id="4" creationId="{A63EE85F-331D-86F4-52B6-F7577EBD98D3}"/>
          </ac:graphicFrameMkLst>
        </pc:graphicFrameChg>
        <pc:graphicFrameChg chg="add del mod">
          <ac:chgData name="RANA EKİZ" userId="9fdac6df137aa8a5" providerId="LiveId" clId="{411CB223-8704-413F-A2F9-14E98B41EA2E}" dt="2023-06-10T10:13:32.881" v="2778" actId="21"/>
          <ac:graphicFrameMkLst>
            <pc:docMk/>
            <pc:sldMk cId="53765201" sldId="264"/>
            <ac:graphicFrameMk id="5" creationId="{CFA6FC22-2CEC-912E-9F1A-E3AA4E1F708A}"/>
          </ac:graphicFrameMkLst>
        </pc:graphicFrameChg>
        <pc:picChg chg="add mod">
          <ac:chgData name="RANA EKİZ" userId="9fdac6df137aa8a5" providerId="LiveId" clId="{411CB223-8704-413F-A2F9-14E98B41EA2E}" dt="2023-06-12T16:07:04.895" v="3096"/>
          <ac:picMkLst>
            <pc:docMk/>
            <pc:sldMk cId="53765201" sldId="264"/>
            <ac:picMk id="2" creationId="{F1C56781-86DF-7997-A0AE-39FF8CCDEEB1}"/>
          </ac:picMkLst>
        </pc:picChg>
        <pc:picChg chg="add del mod">
          <ac:chgData name="RANA EKİZ" userId="9fdac6df137aa8a5" providerId="LiveId" clId="{411CB223-8704-413F-A2F9-14E98B41EA2E}" dt="2023-06-10T10:15:01.247" v="2783" actId="21"/>
          <ac:picMkLst>
            <pc:docMk/>
            <pc:sldMk cId="53765201" sldId="264"/>
            <ac:picMk id="7" creationId="{FB5A9963-3A05-5652-88BD-EC6C90293471}"/>
          </ac:picMkLst>
        </pc:picChg>
        <pc:picChg chg="add del">
          <ac:chgData name="RANA EKİZ" userId="9fdac6df137aa8a5" providerId="LiveId" clId="{411CB223-8704-413F-A2F9-14E98B41EA2E}" dt="2023-06-10T10:16:44.562" v="2785" actId="21"/>
          <ac:picMkLst>
            <pc:docMk/>
            <pc:sldMk cId="53765201" sldId="264"/>
            <ac:picMk id="9" creationId="{C13E87C1-D615-3BDE-BC25-99E10455A910}"/>
          </ac:picMkLst>
        </pc:picChg>
        <pc:picChg chg="add mod">
          <ac:chgData name="RANA EKİZ" userId="9fdac6df137aa8a5" providerId="LiveId" clId="{411CB223-8704-413F-A2F9-14E98B41EA2E}" dt="2023-06-10T10:17:14.082" v="2788" actId="1076"/>
          <ac:picMkLst>
            <pc:docMk/>
            <pc:sldMk cId="53765201" sldId="264"/>
            <ac:picMk id="11" creationId="{1C6C5BC5-C97F-160B-BC2D-C12D9835E76A}"/>
          </ac:picMkLst>
        </pc:picChg>
      </pc:sldChg>
      <pc:sldChg chg="addSp delSp modSp new mod">
        <pc:chgData name="RANA EKİZ" userId="9fdac6df137aa8a5" providerId="LiveId" clId="{411CB223-8704-413F-A2F9-14E98B41EA2E}" dt="2023-06-10T16:46:24.825" v="3090" actId="14100"/>
        <pc:sldMkLst>
          <pc:docMk/>
          <pc:sldMk cId="192603813" sldId="265"/>
        </pc:sldMkLst>
        <pc:spChg chg="del">
          <ac:chgData name="RANA EKİZ" userId="9fdac6df137aa8a5" providerId="LiveId" clId="{411CB223-8704-413F-A2F9-14E98B41EA2E}" dt="2023-06-10T16:45:20.083" v="3085" actId="478"/>
          <ac:spMkLst>
            <pc:docMk/>
            <pc:sldMk cId="192603813" sldId="265"/>
            <ac:spMk id="2" creationId="{42B0DB9B-3EA0-3CA5-CD6F-0569471B9C36}"/>
          </ac:spMkLst>
        </pc:spChg>
        <pc:spChg chg="del">
          <ac:chgData name="RANA EKİZ" userId="9fdac6df137aa8a5" providerId="LiveId" clId="{411CB223-8704-413F-A2F9-14E98B41EA2E}" dt="2023-06-10T16:45:20.083" v="3085" actId="478"/>
          <ac:spMkLst>
            <pc:docMk/>
            <pc:sldMk cId="192603813" sldId="265"/>
            <ac:spMk id="3" creationId="{304254A8-A0B4-3B7C-563F-E44B2C02A6BE}"/>
          </ac:spMkLst>
        </pc:spChg>
        <pc:picChg chg="add mod">
          <ac:chgData name="RANA EKİZ" userId="9fdac6df137aa8a5" providerId="LiveId" clId="{411CB223-8704-413F-A2F9-14E98B41EA2E}" dt="2023-06-10T16:46:24.825" v="3090" actId="14100"/>
          <ac:picMkLst>
            <pc:docMk/>
            <pc:sldMk cId="192603813" sldId="265"/>
            <ac:picMk id="5" creationId="{D665C4FB-423E-1D74-A4B1-BCC6560C5849}"/>
          </ac:picMkLst>
        </pc:picChg>
      </pc:sldChg>
      <pc:sldChg chg="delSp modSp new del mod">
        <pc:chgData name="RANA EKİZ" userId="9fdac6df137aa8a5" providerId="LiveId" clId="{411CB223-8704-413F-A2F9-14E98B41EA2E}" dt="2023-06-10T16:23:26.164" v="3083" actId="2696"/>
        <pc:sldMkLst>
          <pc:docMk/>
          <pc:sldMk cId="1590741998" sldId="265"/>
        </pc:sldMkLst>
        <pc:spChg chg="mod">
          <ac:chgData name="RANA EKİZ" userId="9fdac6df137aa8a5" providerId="LiveId" clId="{411CB223-8704-413F-A2F9-14E98B41EA2E}" dt="2023-06-10T10:49:52.674" v="2907" actId="20577"/>
          <ac:spMkLst>
            <pc:docMk/>
            <pc:sldMk cId="1590741998" sldId="265"/>
            <ac:spMk id="2" creationId="{C128E571-F77C-D2DD-6420-90CC1CEB35A0}"/>
          </ac:spMkLst>
        </pc:spChg>
        <pc:spChg chg="del">
          <ac:chgData name="RANA EKİZ" userId="9fdac6df137aa8a5" providerId="LiveId" clId="{411CB223-8704-413F-A2F9-14E98B41EA2E}" dt="2023-06-10T10:51:10.222" v="2926" actId="478"/>
          <ac:spMkLst>
            <pc:docMk/>
            <pc:sldMk cId="1590741998" sldId="265"/>
            <ac:spMk id="3" creationId="{D4859207-E0D7-C90C-3404-A833DF1086A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628378785142373"/>
          <c:y val="6.82771177895331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EXECUTE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84A-4811-8FD8-261B58815B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84A-4811-8FD8-261B58815B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84A-4811-8FD8-261B58815B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84A-4811-8FD8-261B58815B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Sayfa1!$A$2:$A$5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18-4D11-9119-934783E9992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043729368191673"/>
          <c:y val="0.84629089664951807"/>
          <c:w val="0.16342491155996805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User Story </a:t>
            </a:r>
          </a:p>
        </c:rich>
      </c:tx>
      <c:layout>
        <c:manualLayout>
          <c:xMode val="edge"/>
          <c:yMode val="edge"/>
          <c:x val="0.4019843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User Story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5D-4864-BB32-EBCF77CC0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95D-4864-BB32-EBCF77CC0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95D-4864-BB32-EBCF77CC0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95D-4864-BB32-EBCF77CC0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95D-4864-BB32-EBCF77CC0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95D-4864-BB32-EBCF77CC0C0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95D-4864-BB32-EBCF77CC0C0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95D-4864-BB32-EBCF77CC0C0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95D-4864-BB32-EBCF77CC0C0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95D-4864-BB32-EBCF77CC0C0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95D-4864-BB32-EBCF77CC0C0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95D-4864-BB32-EBCF77CC0C0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95D-4864-BB32-EBCF77CC0C0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95D-4864-BB32-EBCF77CC0C0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95D-4864-BB32-EBCF77CC0C0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95D-4864-BB32-EBCF77CC0C0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D95D-4864-BB32-EBCF77CC0C0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95D-4864-BB32-EBCF77CC0C0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D95D-4864-BB32-EBCF77CC0C0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D95D-4864-BB32-EBCF77CC0C07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D95D-4864-BB32-EBCF77CC0C07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D95D-4864-BB32-EBCF77CC0C0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Sayfa1!$A$2:$A$12</c:f>
              <c:strCache>
                <c:ptCount val="11"/>
                <c:pt idx="0">
                  <c:v>Sümeyra</c:v>
                </c:pt>
                <c:pt idx="1">
                  <c:v>Sevgi</c:v>
                </c:pt>
                <c:pt idx="2">
                  <c:v>Hasan Can</c:v>
                </c:pt>
                <c:pt idx="3">
                  <c:v>Fatih</c:v>
                </c:pt>
                <c:pt idx="4">
                  <c:v>Ebru</c:v>
                </c:pt>
                <c:pt idx="5">
                  <c:v>Abdullah</c:v>
                </c:pt>
                <c:pt idx="6">
                  <c:v>Nurşen</c:v>
                </c:pt>
                <c:pt idx="7">
                  <c:v>Emrah</c:v>
                </c:pt>
                <c:pt idx="8">
                  <c:v>Gülsüm</c:v>
                </c:pt>
                <c:pt idx="9">
                  <c:v>Mucahit</c:v>
                </c:pt>
                <c:pt idx="10">
                  <c:v>Ali Can</c:v>
                </c:pt>
              </c:strCache>
            </c:strRef>
          </c:cat>
          <c:val>
            <c:numRef>
              <c:f>Sayfa1!$B$2:$B$12</c:f>
              <c:numCache>
                <c:formatCode>General</c:formatCode>
                <c:ptCount val="11"/>
                <c:pt idx="0">
                  <c:v>35</c:v>
                </c:pt>
                <c:pt idx="1">
                  <c:v>35</c:v>
                </c:pt>
                <c:pt idx="2">
                  <c:v>61</c:v>
                </c:pt>
                <c:pt idx="3">
                  <c:v>30</c:v>
                </c:pt>
                <c:pt idx="4">
                  <c:v>45</c:v>
                </c:pt>
                <c:pt idx="5">
                  <c:v>40</c:v>
                </c:pt>
                <c:pt idx="6">
                  <c:v>24</c:v>
                </c:pt>
                <c:pt idx="7">
                  <c:v>29</c:v>
                </c:pt>
                <c:pt idx="8">
                  <c:v>30</c:v>
                </c:pt>
                <c:pt idx="9">
                  <c:v>12</c:v>
                </c:pt>
                <c:pt idx="1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17-4C94-B4C6-969F3E625F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CB211-EC7C-447B-9A36-BDF2F9140CD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2CF8A-A6CC-4F0C-B835-4F693E136A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590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2CF8A-A6CC-4F0C-B835-4F693E136A8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48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2CF8A-A6CC-4F0C-B835-4F693E136A8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82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2CF8A-A6CC-4F0C-B835-4F693E136A8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34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632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0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29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80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544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60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5884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502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40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68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408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29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4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621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08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867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E8D9E8-4EB9-468A-80FB-AA9049FDCF69}" type="datetimeFigureOut">
              <a:rPr lang="tr-TR" smtClean="0"/>
              <a:t>12.06.2023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33F648-C34F-417E-9098-0480803F83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3347824-4A1E-ED3D-1080-38499B14D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2" y="444657"/>
            <a:ext cx="1962424" cy="666843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5A25444D-E32B-C232-D792-6079DFB5E695}"/>
              </a:ext>
            </a:extLst>
          </p:cNvPr>
          <p:cNvSpPr/>
          <p:nvPr/>
        </p:nvSpPr>
        <p:spPr>
          <a:xfrm>
            <a:off x="257562" y="1377594"/>
            <a:ext cx="37063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60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Team9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9EE31648-B30B-F787-25E4-D4356AEBFA1C}"/>
              </a:ext>
            </a:extLst>
          </p:cNvPr>
          <p:cNvSpPr/>
          <p:nvPr/>
        </p:nvSpPr>
        <p:spPr>
          <a:xfrm>
            <a:off x="2910979" y="2803492"/>
            <a:ext cx="62078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60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UI PROJECT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5061ADE-6156-F5ED-B247-60C327BDF011}"/>
              </a:ext>
            </a:extLst>
          </p:cNvPr>
          <p:cNvSpPr/>
          <p:nvPr/>
        </p:nvSpPr>
        <p:spPr>
          <a:xfrm>
            <a:off x="7969542" y="5461233"/>
            <a:ext cx="3864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10/06/2023</a:t>
            </a:r>
          </a:p>
        </p:txBody>
      </p:sp>
    </p:spTree>
    <p:extLst>
      <p:ext uri="{BB962C8B-B14F-4D97-AF65-F5344CB8AC3E}">
        <p14:creationId xmlns:p14="http://schemas.microsoft.com/office/powerpoint/2010/main" val="287948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1C6C5BC5-C97F-160B-BC2D-C12D9835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1" y="2518533"/>
            <a:ext cx="10722269" cy="4404742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455BA9A8-7635-BF18-F1C1-297EACA85878}"/>
              </a:ext>
            </a:extLst>
          </p:cNvPr>
          <p:cNvSpPr txBox="1"/>
          <p:nvPr/>
        </p:nvSpPr>
        <p:spPr>
          <a:xfrm>
            <a:off x="4773335" y="1174459"/>
            <a:ext cx="288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BUG REPORTS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F1C56781-86DF-7997-A0AE-39FF8CCDE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" y="343989"/>
            <a:ext cx="196242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665C4FB-423E-1D74-A4B1-BCC6560C5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89" y="0"/>
            <a:ext cx="12209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F46C8E6-01AE-8E90-37F1-64C6D69D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5" y="461434"/>
            <a:ext cx="1962424" cy="666843"/>
          </a:xfrm>
          <a:prstGeom prst="rect">
            <a:avLst/>
          </a:prstGeom>
        </p:spPr>
      </p:pic>
      <p:pic>
        <p:nvPicPr>
          <p:cNvPr id="4" name="Grafik 3" descr="Kullanıcı düz dolguyla">
            <a:extLst>
              <a:ext uri="{FF2B5EF4-FFF2-40B4-BE49-F238E27FC236}">
                <a16:creationId xmlns:a16="http://schemas.microsoft.com/office/drawing/2014/main" id="{5E47293C-9FE5-E65F-1D70-6C497EB1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281" y="3067561"/>
            <a:ext cx="914400" cy="914400"/>
          </a:xfrm>
          <a:prstGeom prst="rect">
            <a:avLst/>
          </a:prstGeom>
        </p:spPr>
      </p:pic>
      <p:pic>
        <p:nvPicPr>
          <p:cNvPr id="5" name="Grafik 4" descr="Kullanıcı düz dolguyla">
            <a:extLst>
              <a:ext uri="{FF2B5EF4-FFF2-40B4-BE49-F238E27FC236}">
                <a16:creationId xmlns:a16="http://schemas.microsoft.com/office/drawing/2014/main" id="{E733691F-7837-7E58-6AA0-75B1D1AA7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7019" y="1238761"/>
            <a:ext cx="914400" cy="914400"/>
          </a:xfrm>
          <a:prstGeom prst="rect">
            <a:avLst/>
          </a:prstGeom>
        </p:spPr>
      </p:pic>
      <p:pic>
        <p:nvPicPr>
          <p:cNvPr id="6" name="Grafik 5" descr="Kullanıcı düz dolguyla">
            <a:extLst>
              <a:ext uri="{FF2B5EF4-FFF2-40B4-BE49-F238E27FC236}">
                <a16:creationId xmlns:a16="http://schemas.microsoft.com/office/drawing/2014/main" id="{D82A59DB-F87C-F861-ACB4-907C3ECB6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497" y="1695961"/>
            <a:ext cx="914400" cy="914400"/>
          </a:xfrm>
          <a:prstGeom prst="rect">
            <a:avLst/>
          </a:prstGeom>
        </p:spPr>
      </p:pic>
      <p:pic>
        <p:nvPicPr>
          <p:cNvPr id="7" name="Grafik 6" descr="Kullanıcı düz dolguyla">
            <a:extLst>
              <a:ext uri="{FF2B5EF4-FFF2-40B4-BE49-F238E27FC236}">
                <a16:creationId xmlns:a16="http://schemas.microsoft.com/office/drawing/2014/main" id="{5421570B-388D-698C-4278-23B4C3E38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1914" y="1096297"/>
            <a:ext cx="914400" cy="914400"/>
          </a:xfrm>
          <a:prstGeom prst="rect">
            <a:avLst/>
          </a:prstGeom>
        </p:spPr>
      </p:pic>
      <p:pic>
        <p:nvPicPr>
          <p:cNvPr id="8" name="Grafik 7" descr="Kullanıcı düz dolguyla">
            <a:extLst>
              <a:ext uri="{FF2B5EF4-FFF2-40B4-BE49-F238E27FC236}">
                <a16:creationId xmlns:a16="http://schemas.microsoft.com/office/drawing/2014/main" id="{7D54B7ED-4E07-3BFB-B95E-3CD4C5F94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0996" y="985684"/>
            <a:ext cx="914400" cy="914400"/>
          </a:xfrm>
          <a:prstGeom prst="rect">
            <a:avLst/>
          </a:prstGeom>
        </p:spPr>
      </p:pic>
      <p:pic>
        <p:nvPicPr>
          <p:cNvPr id="9" name="Grafik 8" descr="Kullanıcı düz dolguyla">
            <a:extLst>
              <a:ext uri="{FF2B5EF4-FFF2-40B4-BE49-F238E27FC236}">
                <a16:creationId xmlns:a16="http://schemas.microsoft.com/office/drawing/2014/main" id="{3A6D4FCC-4F14-0F50-C580-0CA290845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7294" y="3801960"/>
            <a:ext cx="914400" cy="914400"/>
          </a:xfrm>
          <a:prstGeom prst="rect">
            <a:avLst/>
          </a:prstGeom>
        </p:spPr>
      </p:pic>
      <p:pic>
        <p:nvPicPr>
          <p:cNvPr id="10" name="Grafik 9" descr="Kullanıcı düz dolguyla">
            <a:extLst>
              <a:ext uri="{FF2B5EF4-FFF2-40B4-BE49-F238E27FC236}">
                <a16:creationId xmlns:a16="http://schemas.microsoft.com/office/drawing/2014/main" id="{CAC65F83-2665-FDA7-FC46-BF98898B9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783" y="4603955"/>
            <a:ext cx="914400" cy="914400"/>
          </a:xfrm>
          <a:prstGeom prst="rect">
            <a:avLst/>
          </a:prstGeom>
        </p:spPr>
      </p:pic>
      <p:pic>
        <p:nvPicPr>
          <p:cNvPr id="11" name="Grafik 10" descr="Kullanıcı düz dolguyla">
            <a:extLst>
              <a:ext uri="{FF2B5EF4-FFF2-40B4-BE49-F238E27FC236}">
                <a16:creationId xmlns:a16="http://schemas.microsoft.com/office/drawing/2014/main" id="{5E6ABFA7-A46A-3975-8FB6-BCF2F7063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4620" y="2610361"/>
            <a:ext cx="914400" cy="914400"/>
          </a:xfrm>
          <a:prstGeom prst="rect">
            <a:avLst/>
          </a:prstGeom>
        </p:spPr>
      </p:pic>
      <p:pic>
        <p:nvPicPr>
          <p:cNvPr id="12" name="Grafik 11" descr="Kullanıcı düz dolguyla">
            <a:extLst>
              <a:ext uri="{FF2B5EF4-FFF2-40B4-BE49-F238E27FC236}">
                <a16:creationId xmlns:a16="http://schemas.microsoft.com/office/drawing/2014/main" id="{4EE11CD0-49EB-2713-DEC5-1D47135EB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5906" y="3841955"/>
            <a:ext cx="914400" cy="914400"/>
          </a:xfrm>
          <a:prstGeom prst="rect">
            <a:avLst/>
          </a:prstGeom>
        </p:spPr>
      </p:pic>
      <p:pic>
        <p:nvPicPr>
          <p:cNvPr id="13" name="Grafik 12" descr="Kullanıcı düz dolguyla">
            <a:extLst>
              <a:ext uri="{FF2B5EF4-FFF2-40B4-BE49-F238E27FC236}">
                <a16:creationId xmlns:a16="http://schemas.microsoft.com/office/drawing/2014/main" id="{EE345201-6CB1-0B7A-3850-72224364C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1720" y="4146755"/>
            <a:ext cx="914400" cy="914400"/>
          </a:xfrm>
          <a:prstGeom prst="rect">
            <a:avLst/>
          </a:prstGeom>
        </p:spPr>
      </p:pic>
      <p:pic>
        <p:nvPicPr>
          <p:cNvPr id="14" name="Grafik 13" descr="Kullanıcı düz dolguyla">
            <a:extLst>
              <a:ext uri="{FF2B5EF4-FFF2-40B4-BE49-F238E27FC236}">
                <a16:creationId xmlns:a16="http://schemas.microsoft.com/office/drawing/2014/main" id="{F07FE511-8BC5-60F4-BA64-B216FD099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1713" y="4614977"/>
            <a:ext cx="914400" cy="914400"/>
          </a:xfrm>
          <a:prstGeom prst="rect">
            <a:avLst/>
          </a:prstGeom>
        </p:spPr>
      </p:pic>
      <p:sp>
        <p:nvSpPr>
          <p:cNvPr id="15" name="Dikdörtgen 14">
            <a:extLst>
              <a:ext uri="{FF2B5EF4-FFF2-40B4-BE49-F238E27FC236}">
                <a16:creationId xmlns:a16="http://schemas.microsoft.com/office/drawing/2014/main" id="{9D2D842C-B62D-2321-EA62-7A3C3A3544D7}"/>
              </a:ext>
            </a:extLst>
          </p:cNvPr>
          <p:cNvSpPr/>
          <p:nvPr/>
        </p:nvSpPr>
        <p:spPr>
          <a:xfrm>
            <a:off x="6396812" y="2596141"/>
            <a:ext cx="16898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ALİ CAN</a:t>
            </a:r>
          </a:p>
        </p:txBody>
      </p:sp>
      <p:pic>
        <p:nvPicPr>
          <p:cNvPr id="16" name="Grafik 15" descr="Kullanıcı düz dolguyla">
            <a:extLst>
              <a:ext uri="{FF2B5EF4-FFF2-40B4-BE49-F238E27FC236}">
                <a16:creationId xmlns:a16="http://schemas.microsoft.com/office/drawing/2014/main" id="{776F7766-C538-5A51-A557-08875CC7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3643" y="1511580"/>
            <a:ext cx="914400" cy="914400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A2C91116-EECE-565B-B73D-832904FD29BA}"/>
              </a:ext>
            </a:extLst>
          </p:cNvPr>
          <p:cNvSpPr/>
          <p:nvPr/>
        </p:nvSpPr>
        <p:spPr>
          <a:xfrm>
            <a:off x="7697158" y="4821044"/>
            <a:ext cx="22653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HASAN CAN 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BD2BB0B0-D5C0-1444-B468-EC9F977B9321}"/>
              </a:ext>
            </a:extLst>
          </p:cNvPr>
          <p:cNvSpPr/>
          <p:nvPr/>
        </p:nvSpPr>
        <p:spPr>
          <a:xfrm>
            <a:off x="9625274" y="3601905"/>
            <a:ext cx="16930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TL QA SEVGİ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FE6E9A18-166A-8016-D3BC-D4937EA6FE02}"/>
              </a:ext>
            </a:extLst>
          </p:cNvPr>
          <p:cNvSpPr/>
          <p:nvPr/>
        </p:nvSpPr>
        <p:spPr>
          <a:xfrm>
            <a:off x="7797755" y="2070245"/>
            <a:ext cx="22685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 QA SÜMEYRA</a:t>
            </a:r>
            <a:endParaRPr lang="tr-TR" sz="2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tr-T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21DECFD-D215-7AF1-34CB-E6AB05394078}"/>
              </a:ext>
            </a:extLst>
          </p:cNvPr>
          <p:cNvSpPr/>
          <p:nvPr/>
        </p:nvSpPr>
        <p:spPr>
          <a:xfrm>
            <a:off x="5995729" y="5608022"/>
            <a:ext cx="19640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ABDULLAH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8D1F83A0-E6D9-1ABC-8AA9-81F3A71F0659}"/>
              </a:ext>
            </a:extLst>
          </p:cNvPr>
          <p:cNvSpPr/>
          <p:nvPr/>
        </p:nvSpPr>
        <p:spPr>
          <a:xfrm>
            <a:off x="4152429" y="2010697"/>
            <a:ext cx="16353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NURŞEN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17057A55-8C68-A6C0-B7EA-D1B193903395}"/>
              </a:ext>
            </a:extLst>
          </p:cNvPr>
          <p:cNvSpPr/>
          <p:nvPr/>
        </p:nvSpPr>
        <p:spPr>
          <a:xfrm>
            <a:off x="4425266" y="5125690"/>
            <a:ext cx="1276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EBRU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F5BD1746-0C0E-A899-686C-7BA3A9FAB15B}"/>
              </a:ext>
            </a:extLst>
          </p:cNvPr>
          <p:cNvSpPr/>
          <p:nvPr/>
        </p:nvSpPr>
        <p:spPr>
          <a:xfrm>
            <a:off x="2472912" y="2667451"/>
            <a:ext cx="17107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GÜLSÜM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89A55E25-412A-1671-C4A2-A95A7F68AE14}"/>
              </a:ext>
            </a:extLst>
          </p:cNvPr>
          <p:cNvSpPr/>
          <p:nvPr/>
        </p:nvSpPr>
        <p:spPr>
          <a:xfrm>
            <a:off x="991003" y="2210251"/>
            <a:ext cx="14798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YUSUF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2E01119-2302-7C2D-974E-A5F501FE85E4}"/>
              </a:ext>
            </a:extLst>
          </p:cNvPr>
          <p:cNvSpPr/>
          <p:nvPr/>
        </p:nvSpPr>
        <p:spPr>
          <a:xfrm>
            <a:off x="2798552" y="4925635"/>
            <a:ext cx="13227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FATİH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28092485-79D8-3662-7ECD-FE5700BCF7EE}"/>
              </a:ext>
            </a:extLst>
          </p:cNvPr>
          <p:cNvSpPr/>
          <p:nvPr/>
        </p:nvSpPr>
        <p:spPr>
          <a:xfrm>
            <a:off x="825892" y="4031910"/>
            <a:ext cx="18101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MUCAHİT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4C99FA7C-9962-967B-623A-B4AFA85F5867}"/>
              </a:ext>
            </a:extLst>
          </p:cNvPr>
          <p:cNvSpPr/>
          <p:nvPr/>
        </p:nvSpPr>
        <p:spPr>
          <a:xfrm>
            <a:off x="1156597" y="5700763"/>
            <a:ext cx="15600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EMRAH</a:t>
            </a:r>
          </a:p>
        </p:txBody>
      </p:sp>
      <p:pic>
        <p:nvPicPr>
          <p:cNvPr id="2" name="Grafik 1" descr="Kullanıcı düz dolguyla">
            <a:extLst>
              <a:ext uri="{FF2B5EF4-FFF2-40B4-BE49-F238E27FC236}">
                <a16:creationId xmlns:a16="http://schemas.microsoft.com/office/drawing/2014/main" id="{C02F523B-1D9D-095D-5083-2FE106559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377" y="2589315"/>
            <a:ext cx="914400" cy="914400"/>
          </a:xfrm>
          <a:prstGeom prst="rect">
            <a:avLst/>
          </a:prstGeom>
        </p:spPr>
      </p:pic>
      <p:sp>
        <p:nvSpPr>
          <p:cNvPr id="29" name="Dikdörtgen 28">
            <a:extLst>
              <a:ext uri="{FF2B5EF4-FFF2-40B4-BE49-F238E27FC236}">
                <a16:creationId xmlns:a16="http://schemas.microsoft.com/office/drawing/2014/main" id="{EEE4F477-3748-2D00-4A19-8E5DC2B97C1F}"/>
              </a:ext>
            </a:extLst>
          </p:cNvPr>
          <p:cNvSpPr/>
          <p:nvPr/>
        </p:nvSpPr>
        <p:spPr>
          <a:xfrm>
            <a:off x="4906655" y="3538656"/>
            <a:ext cx="15071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 MELİKE</a:t>
            </a:r>
          </a:p>
        </p:txBody>
      </p:sp>
    </p:spTree>
    <p:extLst>
      <p:ext uri="{BB962C8B-B14F-4D97-AF65-F5344CB8AC3E}">
        <p14:creationId xmlns:p14="http://schemas.microsoft.com/office/powerpoint/2010/main" val="412442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F690B59F-680D-3F94-693C-DB209E8C8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5" y="293654"/>
            <a:ext cx="1962424" cy="66684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BE7CE3A-C3C4-A693-70CD-E4D303F70AA6}"/>
              </a:ext>
            </a:extLst>
          </p:cNvPr>
          <p:cNvSpPr txBox="1"/>
          <p:nvPr/>
        </p:nvSpPr>
        <p:spPr>
          <a:xfrm>
            <a:off x="838896" y="2710974"/>
            <a:ext cx="24915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Programlama Dili</a:t>
            </a:r>
          </a:p>
        </p:txBody>
      </p:sp>
      <p:sp>
        <p:nvSpPr>
          <p:cNvPr id="2" name="Ok: Sağ 1">
            <a:extLst>
              <a:ext uri="{FF2B5EF4-FFF2-40B4-BE49-F238E27FC236}">
                <a16:creationId xmlns:a16="http://schemas.microsoft.com/office/drawing/2014/main" id="{5B7DD790-3F61-1A86-8176-0DB9A6050C23}"/>
              </a:ext>
            </a:extLst>
          </p:cNvPr>
          <p:cNvSpPr/>
          <p:nvPr/>
        </p:nvSpPr>
        <p:spPr>
          <a:xfrm>
            <a:off x="3726111" y="2673914"/>
            <a:ext cx="947956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012EEFAD-BBF3-1461-9F28-0787EB79188A}"/>
              </a:ext>
            </a:extLst>
          </p:cNvPr>
          <p:cNvSpPr/>
          <p:nvPr/>
        </p:nvSpPr>
        <p:spPr>
          <a:xfrm>
            <a:off x="3726111" y="3576291"/>
            <a:ext cx="947956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D950469A-745C-38DC-59E2-CDBCA3BD05C6}"/>
              </a:ext>
            </a:extLst>
          </p:cNvPr>
          <p:cNvSpPr/>
          <p:nvPr/>
        </p:nvSpPr>
        <p:spPr>
          <a:xfrm>
            <a:off x="3726111" y="4481119"/>
            <a:ext cx="947956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4F78C929-F1C1-7177-B6A0-290D4F244393}"/>
              </a:ext>
            </a:extLst>
          </p:cNvPr>
          <p:cNvSpPr/>
          <p:nvPr/>
        </p:nvSpPr>
        <p:spPr>
          <a:xfrm>
            <a:off x="3726111" y="5385947"/>
            <a:ext cx="947956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1B65377E-9A70-AD4D-A895-D40ADC1CE4F3}"/>
              </a:ext>
            </a:extLst>
          </p:cNvPr>
          <p:cNvSpPr txBox="1"/>
          <p:nvPr/>
        </p:nvSpPr>
        <p:spPr>
          <a:xfrm>
            <a:off x="838896" y="3611751"/>
            <a:ext cx="24915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74D2491-5279-3057-9171-015AFD714FF5}"/>
              </a:ext>
            </a:extLst>
          </p:cNvPr>
          <p:cNvSpPr txBox="1"/>
          <p:nvPr/>
        </p:nvSpPr>
        <p:spPr>
          <a:xfrm>
            <a:off x="838897" y="4481119"/>
            <a:ext cx="24915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Otomasyon Aracı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33050B4-C201-E120-E16D-A57FB173E24C}"/>
              </a:ext>
            </a:extLst>
          </p:cNvPr>
          <p:cNvSpPr txBox="1"/>
          <p:nvPr/>
        </p:nvSpPr>
        <p:spPr>
          <a:xfrm>
            <a:off x="838896" y="5413306"/>
            <a:ext cx="24915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EF371C9-1204-B70B-AFB6-570DA47693B6}"/>
              </a:ext>
            </a:extLst>
          </p:cNvPr>
          <p:cNvSpPr txBox="1"/>
          <p:nvPr/>
        </p:nvSpPr>
        <p:spPr>
          <a:xfrm>
            <a:off x="6719310" y="2858580"/>
            <a:ext cx="24915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Dokümantasyon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43A1B04-EBFD-DDCF-4829-2776E73CD653}"/>
              </a:ext>
            </a:extLst>
          </p:cNvPr>
          <p:cNvSpPr txBox="1"/>
          <p:nvPr/>
        </p:nvSpPr>
        <p:spPr>
          <a:xfrm>
            <a:off x="6788136" y="4481119"/>
            <a:ext cx="24915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Versiyon Kontrol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C7117B2A-BF1B-75C6-1F97-5B0E17EC9A3D}"/>
              </a:ext>
            </a:extLst>
          </p:cNvPr>
          <p:cNvSpPr/>
          <p:nvPr/>
        </p:nvSpPr>
        <p:spPr>
          <a:xfrm>
            <a:off x="4847533" y="2710974"/>
            <a:ext cx="80021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B2D095E5-2DEA-D5D1-F5E5-5797E439E4C2}"/>
              </a:ext>
            </a:extLst>
          </p:cNvPr>
          <p:cNvSpPr/>
          <p:nvPr/>
        </p:nvSpPr>
        <p:spPr>
          <a:xfrm>
            <a:off x="3072737" y="817086"/>
            <a:ext cx="5835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Enviroinment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33795F7E-4919-89E7-1522-7228755DF854}"/>
              </a:ext>
            </a:extLst>
          </p:cNvPr>
          <p:cNvSpPr/>
          <p:nvPr/>
        </p:nvSpPr>
        <p:spPr>
          <a:xfrm>
            <a:off x="4821934" y="3568486"/>
            <a:ext cx="101963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INTELLIJ 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773CCB42-4A23-5C6E-869E-1CEBB347186A}"/>
              </a:ext>
            </a:extLst>
          </p:cNvPr>
          <p:cNvSpPr/>
          <p:nvPr/>
        </p:nvSpPr>
        <p:spPr>
          <a:xfrm>
            <a:off x="4821934" y="4462732"/>
            <a:ext cx="131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SELENIUM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A7FE1DE-A626-7C14-3756-07AFF136B06B}"/>
              </a:ext>
            </a:extLst>
          </p:cNvPr>
          <p:cNvSpPr/>
          <p:nvPr/>
        </p:nvSpPr>
        <p:spPr>
          <a:xfrm>
            <a:off x="4765608" y="5375040"/>
            <a:ext cx="131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TESTNG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29264BF7-8E11-744D-4C88-0B034184192F}"/>
              </a:ext>
            </a:extLst>
          </p:cNvPr>
          <p:cNvSpPr/>
          <p:nvPr/>
        </p:nvSpPr>
        <p:spPr>
          <a:xfrm>
            <a:off x="8895657" y="3576291"/>
            <a:ext cx="19014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GOOGLE SHEET</a:t>
            </a:r>
          </a:p>
          <a:p>
            <a:pPr algn="ctr"/>
            <a:r>
              <a:rPr lang="tr-T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E-TABLO</a:t>
            </a:r>
          </a:p>
        </p:txBody>
      </p:sp>
      <p:sp>
        <p:nvSpPr>
          <p:cNvPr id="22" name="Ok: Sağa Bükülü 21">
            <a:extLst>
              <a:ext uri="{FF2B5EF4-FFF2-40B4-BE49-F238E27FC236}">
                <a16:creationId xmlns:a16="http://schemas.microsoft.com/office/drawing/2014/main" id="{7B4C2423-2CD5-F5F4-56E0-606B5406AFE5}"/>
              </a:ext>
            </a:extLst>
          </p:cNvPr>
          <p:cNvSpPr/>
          <p:nvPr/>
        </p:nvSpPr>
        <p:spPr>
          <a:xfrm>
            <a:off x="7728155" y="3429000"/>
            <a:ext cx="737419" cy="69071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3" name="Ok: Sağa Bükülü 22">
            <a:extLst>
              <a:ext uri="{FF2B5EF4-FFF2-40B4-BE49-F238E27FC236}">
                <a16:creationId xmlns:a16="http://schemas.microsoft.com/office/drawing/2014/main" id="{24062008-0561-7690-707C-D1BF88E12343}"/>
              </a:ext>
            </a:extLst>
          </p:cNvPr>
          <p:cNvSpPr/>
          <p:nvPr/>
        </p:nvSpPr>
        <p:spPr>
          <a:xfrm>
            <a:off x="7865806" y="5189581"/>
            <a:ext cx="737419" cy="7646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D057E843-E127-1D2B-6FA9-A16BAE521F32}"/>
              </a:ext>
            </a:extLst>
          </p:cNvPr>
          <p:cNvSpPr/>
          <p:nvPr/>
        </p:nvSpPr>
        <p:spPr>
          <a:xfrm>
            <a:off x="8907990" y="5584925"/>
            <a:ext cx="14318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GİT/GİTHUB</a:t>
            </a:r>
            <a:endParaRPr lang="tr-T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8962959E-2217-BC35-30D6-57751AA431FD}"/>
              </a:ext>
            </a:extLst>
          </p:cNvPr>
          <p:cNvSpPr txBox="1"/>
          <p:nvPr/>
        </p:nvSpPr>
        <p:spPr>
          <a:xfrm>
            <a:off x="838896" y="6352454"/>
            <a:ext cx="24915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Haberleşme/İletişim </a:t>
            </a:r>
          </a:p>
        </p:txBody>
      </p:sp>
      <p:sp>
        <p:nvSpPr>
          <p:cNvPr id="26" name="Ok: Sağ 25">
            <a:extLst>
              <a:ext uri="{FF2B5EF4-FFF2-40B4-BE49-F238E27FC236}">
                <a16:creationId xmlns:a16="http://schemas.microsoft.com/office/drawing/2014/main" id="{6C30EFC0-259A-3761-AB3C-2414C67C1493}"/>
              </a:ext>
            </a:extLst>
          </p:cNvPr>
          <p:cNvSpPr/>
          <p:nvPr/>
        </p:nvSpPr>
        <p:spPr>
          <a:xfrm>
            <a:off x="3726111" y="6352454"/>
            <a:ext cx="947956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CAB218BD-05D7-2F1C-6CBE-03A245BAF54F}"/>
              </a:ext>
            </a:extLst>
          </p:cNvPr>
          <p:cNvSpPr/>
          <p:nvPr/>
        </p:nvSpPr>
        <p:spPr>
          <a:xfrm>
            <a:off x="4559280" y="6352454"/>
            <a:ext cx="23626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SKYPE * / SLACK</a:t>
            </a:r>
            <a:endParaRPr lang="tr-T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77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FED4041-9ADA-C241-0081-0BEC9AB2D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" y="352378"/>
            <a:ext cx="1962424" cy="666843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857C1296-7D48-BE50-7F9B-9707FF947019}"/>
              </a:ext>
            </a:extLst>
          </p:cNvPr>
          <p:cNvSpPr/>
          <p:nvPr/>
        </p:nvSpPr>
        <p:spPr>
          <a:xfrm>
            <a:off x="302004" y="2782669"/>
            <a:ext cx="5225368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tr-T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OOP Konseptine uygun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tr-T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tr-T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Agile Methodology </a:t>
            </a:r>
          </a:p>
          <a:p>
            <a:pPr algn="ctr"/>
            <a:endParaRPr lang="tr-T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tr-T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26C9FADE-AC9F-55A7-39FC-8E2C663A111E}"/>
              </a:ext>
            </a:extLst>
          </p:cNvPr>
          <p:cNvSpPr/>
          <p:nvPr/>
        </p:nvSpPr>
        <p:spPr>
          <a:xfrm>
            <a:off x="1246032" y="1146924"/>
            <a:ext cx="3122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Projemiz;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DA6A9FD8-427F-C2F8-1A41-9D0A384ADD11}"/>
              </a:ext>
            </a:extLst>
          </p:cNvPr>
          <p:cNvSpPr/>
          <p:nvPr/>
        </p:nvSpPr>
        <p:spPr>
          <a:xfrm>
            <a:off x="6482314" y="2782669"/>
            <a:ext cx="365677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tr-T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Anlık feedback’ler ile</a:t>
            </a:r>
          </a:p>
          <a:p>
            <a:pPr algn="ctr"/>
            <a:endParaRPr lang="tr-T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tr-T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Senkronizasyon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tr-T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tr-T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tr-T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tr-T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tr-T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tr-T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tr-T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834B4E-3574-BE01-D1A7-E15D2C885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Click to "Forget Password" link.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packagePage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forgetPassword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.click()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FEF628C-3B8E-9C61-953A-C79BC1185E84}"/>
              </a:ext>
            </a:extLst>
          </p:cNvPr>
          <p:cNvSpPr txBox="1"/>
          <p:nvPr/>
        </p:nvSpPr>
        <p:spPr>
          <a:xfrm>
            <a:off x="4077049" y="4603080"/>
            <a:ext cx="3389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Çarpraz kontrol ile test kontrolü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0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CEEA606-7F19-5EEA-471F-507673C598D1}"/>
              </a:ext>
            </a:extLst>
          </p:cNvPr>
          <p:cNvSpPr txBox="1"/>
          <p:nvPr/>
        </p:nvSpPr>
        <p:spPr>
          <a:xfrm>
            <a:off x="1359016" y="1468073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Projemizin Aşamaları ;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CF02083-7148-4E61-6D0E-6CB73814FA43}"/>
              </a:ext>
            </a:extLst>
          </p:cNvPr>
          <p:cNvSpPr txBox="1"/>
          <p:nvPr/>
        </p:nvSpPr>
        <p:spPr>
          <a:xfrm>
            <a:off x="1435913" y="2743514"/>
            <a:ext cx="269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1</a:t>
            </a:r>
            <a:r>
              <a:rPr lang="tr-TR" dirty="0"/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Hedeflerin Belirlenmesi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6AC8C9D-00BF-EE39-5AD2-C10C452FEA03}"/>
              </a:ext>
            </a:extLst>
          </p:cNvPr>
          <p:cNvSpPr txBox="1"/>
          <p:nvPr/>
        </p:nvSpPr>
        <p:spPr>
          <a:xfrm>
            <a:off x="1435913" y="3640763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2</a:t>
            </a:r>
            <a:r>
              <a:rPr lang="tr-TR" dirty="0"/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Test Planının Oluşturulması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6624868-F5AD-3F51-603C-2483398B12CE}"/>
              </a:ext>
            </a:extLst>
          </p:cNvPr>
          <p:cNvSpPr txBox="1"/>
          <p:nvPr/>
        </p:nvSpPr>
        <p:spPr>
          <a:xfrm>
            <a:off x="1359016" y="5517351"/>
            <a:ext cx="344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Test Senaryolarının Tasarlanması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E1A0BDE-090B-A9EA-6109-7F4BB167CAE6}"/>
              </a:ext>
            </a:extLst>
          </p:cNvPr>
          <p:cNvSpPr txBox="1"/>
          <p:nvPr/>
        </p:nvSpPr>
        <p:spPr>
          <a:xfrm>
            <a:off x="1435914" y="4569222"/>
            <a:ext cx="306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3</a:t>
            </a:r>
            <a:r>
              <a:rPr lang="tr-TR" dirty="0"/>
              <a:t>.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Test Ortamının Hazırlanması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CE5FC86-B8CB-2F84-F2F2-E35B5B139117}"/>
              </a:ext>
            </a:extLst>
          </p:cNvPr>
          <p:cNvSpPr txBox="1"/>
          <p:nvPr/>
        </p:nvSpPr>
        <p:spPr>
          <a:xfrm>
            <a:off x="6627299" y="3675361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6</a:t>
            </a:r>
            <a:r>
              <a:rPr lang="tr-TR" dirty="0"/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Verilerin Analizi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A69E0AF-D308-8517-62D9-C581C76EF759}"/>
              </a:ext>
            </a:extLst>
          </p:cNvPr>
          <p:cNvSpPr txBox="1"/>
          <p:nvPr/>
        </p:nvSpPr>
        <p:spPr>
          <a:xfrm>
            <a:off x="6627299" y="4581883"/>
            <a:ext cx="31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7</a:t>
            </a:r>
            <a:r>
              <a:rPr lang="tr-TR" dirty="0"/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Sonuçların Değerlendirilmesi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EE0417A-DC0E-8845-9CD2-8F413409FC7D}"/>
              </a:ext>
            </a:extLst>
          </p:cNvPr>
          <p:cNvSpPr txBox="1"/>
          <p:nvPr/>
        </p:nvSpPr>
        <p:spPr>
          <a:xfrm>
            <a:off x="6627299" y="5587068"/>
            <a:ext cx="23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8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tr-TR" b="0" i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Raporlama 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F08FD6F0-E984-44FC-A95B-74CBE9817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" y="352378"/>
            <a:ext cx="1962424" cy="666843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6710D697-3E44-84D0-B595-855FDFBA81E7}"/>
              </a:ext>
            </a:extLst>
          </p:cNvPr>
          <p:cNvSpPr txBox="1"/>
          <p:nvPr/>
        </p:nvSpPr>
        <p:spPr>
          <a:xfrm>
            <a:off x="6627299" y="2768839"/>
            <a:ext cx="294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5</a:t>
            </a:r>
            <a:r>
              <a:rPr lang="tr-TR" dirty="0"/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Testlerin Gerçekleştirilmesi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6E872-5360-B2EB-BD4B-C03A6DD0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Sitenin Bölümlerinin Test Edilmesi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09B937-11FD-107D-4DBA-C68B901F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Admin Dashboard : Sitenin yönetim panelidir. Bu bölümde yönetim panelinin her bir tool ve menüsünün doğru ve başarılı bir şekilde çalıştığı test edilir.</a:t>
            </a:r>
          </a:p>
          <a:p>
            <a:endParaRPr lang="tr-TR" dirty="0"/>
          </a:p>
          <a:p>
            <a:r>
              <a:rPr lang="tr-TR" dirty="0"/>
              <a:t>User  Sayfası: Kullanıcıların siteye başarılı bir şekilde giriş yaptığı ve sitedeki tool’lari herhangi bir test adımında hata almadan kullanıldığının test edildiği doğrulanır.</a:t>
            </a:r>
          </a:p>
          <a:p>
            <a:endParaRPr lang="tr-TR" dirty="0"/>
          </a:p>
          <a:p>
            <a:r>
              <a:rPr lang="tr-TR" dirty="0"/>
              <a:t>Ziyaretçi Sayfası: Herhangi bir driver url’i ile siteye ulaşan ziyaretçilerin her bir sayfada bulunan bölümleri rahatça gezebildiği ve ulaşabildiğinin doğrulanmasıdır. 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D2B4578-6515-E934-961A-5B364E34C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" y="352378"/>
            <a:ext cx="196242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3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İçerik Yer Tutucusu 8">
            <a:extLst>
              <a:ext uri="{FF2B5EF4-FFF2-40B4-BE49-F238E27FC236}">
                <a16:creationId xmlns:a16="http://schemas.microsoft.com/office/drawing/2014/main" id="{96764356-C3C8-7978-08C6-3C61A6427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770873"/>
              </p:ext>
            </p:extLst>
          </p:nvPr>
        </p:nvGraphicFramePr>
        <p:xfrm>
          <a:off x="6375634" y="2207833"/>
          <a:ext cx="5215854" cy="4650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DAA47C4D-1C20-877D-5369-FB6F8FB04027}"/>
              </a:ext>
            </a:extLst>
          </p:cNvPr>
          <p:cNvSpPr txBox="1"/>
          <p:nvPr/>
        </p:nvSpPr>
        <p:spPr>
          <a:xfrm>
            <a:off x="1731809" y="3034718"/>
            <a:ext cx="3674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Team’imiz tarafından toplam 41 USER STORY/ 77 Test Case /125 Test Koşma içerisinden</a:t>
            </a:r>
          </a:p>
          <a:p>
            <a:r>
              <a:rPr lang="tr-TR" dirty="0"/>
              <a:t>8 tane BUG bulunmuştur. Sitenin %86 Hatasız çalıştığı test edilmiştir. 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AD1B548-16BF-67B4-AF05-38124EBF0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" y="352378"/>
            <a:ext cx="196242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k 6">
            <a:extLst>
              <a:ext uri="{FF2B5EF4-FFF2-40B4-BE49-F238E27FC236}">
                <a16:creationId xmlns:a16="http://schemas.microsoft.com/office/drawing/2014/main" id="{C10C14FE-6167-DEE6-F4AD-284EBF341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194093"/>
              </p:ext>
            </p:extLst>
          </p:nvPr>
        </p:nvGraphicFramePr>
        <p:xfrm>
          <a:off x="1771941" y="1140903"/>
          <a:ext cx="8128000" cy="5515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Resim 1">
            <a:extLst>
              <a:ext uri="{FF2B5EF4-FFF2-40B4-BE49-F238E27FC236}">
                <a16:creationId xmlns:a16="http://schemas.microsoft.com/office/drawing/2014/main" id="{4FD4ADC2-8647-7528-2D78-94EDF1DD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" y="343989"/>
            <a:ext cx="1962424" cy="66684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4AA3CAD-A0B7-6E39-8B85-55C54559C60F}"/>
              </a:ext>
            </a:extLst>
          </p:cNvPr>
          <p:cNvSpPr txBox="1"/>
          <p:nvPr/>
        </p:nvSpPr>
        <p:spPr>
          <a:xfrm>
            <a:off x="8146643" y="2663289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Melike %9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9A4EB73-23F3-059C-19C1-B6CFA3A40C3F}"/>
              </a:ext>
            </a:extLst>
          </p:cNvPr>
          <p:cNvSpPr txBox="1"/>
          <p:nvPr/>
        </p:nvSpPr>
        <p:spPr>
          <a:xfrm>
            <a:off x="8289255" y="492433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Yusuf %9</a:t>
            </a:r>
          </a:p>
        </p:txBody>
      </p:sp>
    </p:spTree>
    <p:extLst>
      <p:ext uri="{BB962C8B-B14F-4D97-AF65-F5344CB8AC3E}">
        <p14:creationId xmlns:p14="http://schemas.microsoft.com/office/powerpoint/2010/main" val="824222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881</TotalTime>
  <Words>282</Words>
  <Application>Microsoft Office PowerPoint</Application>
  <PresentationFormat>Geniş ekran</PresentationFormat>
  <Paragraphs>84</Paragraphs>
  <Slides>10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JetBrains Mono</vt:lpstr>
      <vt:lpstr>Söhne</vt:lpstr>
      <vt:lpstr>Wingdings</vt:lpstr>
      <vt:lpstr>Wingdings 3</vt:lpstr>
      <vt:lpstr>İyon Toplantı Odası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Sitenin Bölümlerinin Test Edilmesi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RANA EKİZ</dc:creator>
  <cp:lastModifiedBy>RANA EKİZ</cp:lastModifiedBy>
  <cp:revision>1</cp:revision>
  <dcterms:created xsi:type="dcterms:W3CDTF">2023-06-09T11:22:31Z</dcterms:created>
  <dcterms:modified xsi:type="dcterms:W3CDTF">2023-06-12T16:07:05Z</dcterms:modified>
</cp:coreProperties>
</file>