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9" r:id="rId6"/>
    <p:sldId id="270" r:id="rId7"/>
    <p:sldId id="271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gAlgorithmFlowCharts" id="{AA8C83E7-039A-47D0-8D9F-6FE3E3A289F8}">
          <p14:sldIdLst>
            <p14:sldId id="256"/>
          </p14:sldIdLst>
        </p14:section>
        <p14:section name="Bug0" id="{CFB35625-A4A2-4C10-88BB-9DF4CA5E3853}">
          <p14:sldIdLst>
            <p14:sldId id="260"/>
            <p14:sldId id="261"/>
            <p14:sldId id="262"/>
          </p14:sldIdLst>
        </p14:section>
        <p14:section name="Bug1" id="{772E0FB6-88E7-4A9E-B510-D9FDCFA9DAAC}">
          <p14:sldIdLst>
            <p14:sldId id="269"/>
            <p14:sldId id="270"/>
            <p14:sldId id="271"/>
          </p14:sldIdLst>
        </p14:section>
        <p14:section name="Bug2" id="{CB35E813-317B-465B-9ABE-710DA99065E5}">
          <p14:sldIdLst>
            <p14:sldId id="266"/>
            <p14:sldId id="267"/>
            <p14:sldId id="268"/>
          </p14:sldIdLst>
        </p14:section>
        <p14:section name="TangentBug" id="{EF71056B-9FE3-42CB-AFA8-40FE8B3BD333}">
          <p14:sldIdLst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F99F-09B1-1E04-0A9A-0F8F35993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96B71-48A8-F0D0-ACFA-5A338AD9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C00E-B23C-2AC1-8C02-16EC41C7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0508-3B7D-B763-EE20-24AA9F3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0761-2F50-BEF5-8DEA-5CC93195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14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6D73-63EF-2E9B-AB9F-9A3EC79D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31D9-BEFF-1E62-CD53-3244C0C09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7AFC-2F32-0DF3-8F7B-10F93088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EE12-990F-A83F-62E9-8EA38D4C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9326-DF07-375D-15B7-8F22DC3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86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3462B-22FB-362B-8034-86687AE22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FEA8-C268-FA04-F25B-C0BF0200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C37B-9F1C-CAE4-CEB3-234F3F1B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59B8-4442-A01B-D192-E984FAFE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C6B3-0161-A57A-9E1E-C34A049F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56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2DAA-B57D-75EF-3533-4A728572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2EFA-25DF-1DF7-122E-D6C5AD89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2D67-53FB-6612-FF86-B4B066BF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DF00-8CEF-DDF1-ADB0-F43D3F44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B348-A5CD-5D18-8A2D-EF77D0C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3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CBD7-677D-8DBC-508D-0F5C94C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71BC-E86C-BC91-405A-56323B3A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83F1-EF10-97C3-6336-7FAFF86E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27F4-1C67-484B-3191-08E60743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3EF5-4851-3C3F-620F-E7A75CF5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4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6F0D-4D89-A04A-CD09-12E79D97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2AC9-93C8-DBE1-C3C6-A1CE185EA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07D8B-D584-61AA-4CEF-8422C2E5F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FFD1-AC03-4DA5-190A-E3A476E0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CA0E-AA0A-F01D-E612-58200C09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6BD8-BCF5-8C24-E3D0-25D3F4BE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3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E0E-1310-B5D5-4ED8-89F5D333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757CF-CDC4-F485-E5F5-131C5CBC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905E-AB47-8BD2-437C-52F10832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82A47-CCD9-83EB-0D7A-EAC551BB4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76B07-B25E-0A2F-EC26-6927353AC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10D5-485E-0862-01DE-E63A0C16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F4E56-5845-1B98-9A2A-73F2255A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20CC3-955F-E537-DE19-AB9EBA7E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5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DBF5-0414-EA36-07B3-F7311593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B4EA6-1E14-A8D5-0C80-FB97FC2D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76B40-1D50-9A0D-B68B-5CDF9723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2657A-5B68-340A-370C-D4BEDEDE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21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3BE81-C9F8-4917-B95E-C5676DDA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FD903-9B34-0BA6-3A90-883FFBC9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C6BC-02C4-ACCF-F82E-F4C9309E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9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F85C-7057-B11F-E7EC-E547924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2E68-D4F2-D6DB-EA98-BCCDDAEA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F5DC-20AB-7766-A3CE-B8FA1608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F2E2A-F831-0AA9-0CE6-5A044F01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FF32-8477-F063-B51B-E61BE030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A896-8425-2FC1-10FB-45EDF4C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93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1C60-01F1-0B54-3D79-40A6A425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2B817-9D9A-3A68-88EB-F6E7568D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3E5A-150D-F538-6CF3-7D8ECB25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9DBE-E8D5-4FC2-A78D-73C829E3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879B-4B35-8FF6-47C1-58F76277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0D21-DFD2-764B-87DA-25C358E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9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1C746-84BA-794F-5B7A-2D2D7AF9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4E18-504D-DBC4-D02C-79859296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2FF7-8B71-F826-BCB0-EE936D7BB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CB26-92F0-4D64-BAA5-041424A84870}" type="datetimeFigureOut">
              <a:rPr lang="tr-TR" smtClean="0"/>
              <a:t>17.10.2023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C28C-4AC7-CD36-5DE5-1DCF6B507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283E-9E0B-6C04-7BDE-0C27E6D1E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D3E7-3DF5-4798-9C9C-EEB8E5AEFF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76D7-CD77-2D60-1C26-0ED2E9F30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 Algorithm Flowcharts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0ED70-A891-BBEF-AF0A-9BD1D0F90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Ebru </a:t>
            </a:r>
            <a:r>
              <a:rPr lang="en-US" dirty="0" err="1"/>
              <a:t>Baglan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036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361-CE91-82E8-5542-317A8F61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3E40-15D9-3E20-065A-F25E16FE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66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99075-4393-46AE-AB65-07CD2D30B714}"/>
              </a:ext>
            </a:extLst>
          </p:cNvPr>
          <p:cNvSpPr/>
          <p:nvPr/>
        </p:nvSpPr>
        <p:spPr>
          <a:xfrm>
            <a:off x="3558746" y="1322174"/>
            <a:ext cx="1688757" cy="432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91A2-31DA-296B-B65B-8CE606C38ABE}"/>
              </a:ext>
            </a:extLst>
          </p:cNvPr>
          <p:cNvSpPr txBox="1"/>
          <p:nvPr/>
        </p:nvSpPr>
        <p:spPr>
          <a:xfrm>
            <a:off x="3518328" y="1342597"/>
            <a:ext cx="1738321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towards goal</a:t>
            </a:r>
            <a:endParaRPr lang="tr-T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54F8-D283-7380-D0DC-419B0F61F901}"/>
              </a:ext>
            </a:extLst>
          </p:cNvPr>
          <p:cNvCxnSpPr>
            <a:cxnSpLocks/>
          </p:cNvCxnSpPr>
          <p:nvPr/>
        </p:nvCxnSpPr>
        <p:spPr>
          <a:xfrm>
            <a:off x="7863027" y="860853"/>
            <a:ext cx="58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8C46C-2CFB-D2AC-21E0-10C3AD353478}"/>
              </a:ext>
            </a:extLst>
          </p:cNvPr>
          <p:cNvCxnSpPr>
            <a:cxnSpLocks/>
          </p:cNvCxnSpPr>
          <p:nvPr/>
        </p:nvCxnSpPr>
        <p:spPr>
          <a:xfrm>
            <a:off x="5741773" y="875270"/>
            <a:ext cx="58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41C44-7AAE-BCDD-4D01-BABA0363F00F}"/>
              </a:ext>
            </a:extLst>
          </p:cNvPr>
          <p:cNvCxnSpPr>
            <a:cxnSpLocks/>
          </p:cNvCxnSpPr>
          <p:nvPr/>
        </p:nvCxnSpPr>
        <p:spPr>
          <a:xfrm>
            <a:off x="5297067" y="2923146"/>
            <a:ext cx="5889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37953-4389-5334-0E75-344130E15AC9}"/>
              </a:ext>
            </a:extLst>
          </p:cNvPr>
          <p:cNvGrpSpPr/>
          <p:nvPr/>
        </p:nvGrpSpPr>
        <p:grpSpPr>
          <a:xfrm>
            <a:off x="3518328" y="2297715"/>
            <a:ext cx="1812324" cy="1260389"/>
            <a:chOff x="3587568" y="2288060"/>
            <a:chExt cx="1812324" cy="12603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E0661B-33D9-A351-DA0B-8977C9994871}"/>
                </a:ext>
              </a:extLst>
            </p:cNvPr>
            <p:cNvSpPr/>
            <p:nvPr/>
          </p:nvSpPr>
          <p:spPr>
            <a:xfrm rot="2688494">
              <a:off x="3848383" y="2288060"/>
              <a:ext cx="1261872" cy="1260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B1C5-B3C2-825F-C7F1-A656BDC26951}"/>
                </a:ext>
              </a:extLst>
            </p:cNvPr>
            <p:cNvSpPr txBox="1"/>
            <p:nvPr/>
          </p:nvSpPr>
          <p:spPr>
            <a:xfrm>
              <a:off x="3587568" y="2456589"/>
              <a:ext cx="1812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 there an obstacle on the way?</a:t>
              </a:r>
              <a:endParaRPr lang="tr-TR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A3FEA-34D3-C774-3E72-F261EF32AD59}"/>
              </a:ext>
            </a:extLst>
          </p:cNvPr>
          <p:cNvSpPr/>
          <p:nvPr/>
        </p:nvSpPr>
        <p:spPr>
          <a:xfrm rot="2688494">
            <a:off x="9656058" y="780536"/>
            <a:ext cx="1261872" cy="1260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8CF6C-000F-A636-949A-5DD7922EC908}"/>
              </a:ext>
            </a:extLst>
          </p:cNvPr>
          <p:cNvSpPr txBox="1"/>
          <p:nvPr/>
        </p:nvSpPr>
        <p:spPr>
          <a:xfrm>
            <a:off x="9395243" y="949065"/>
            <a:ext cx="181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an obstacle on the way?</a:t>
            </a:r>
            <a:endParaRPr lang="tr-T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C2031E-B4B4-FBB4-6423-1350C80A25EC}"/>
              </a:ext>
            </a:extLst>
          </p:cNvPr>
          <p:cNvCxnSpPr>
            <a:cxnSpLocks/>
          </p:cNvCxnSpPr>
          <p:nvPr/>
        </p:nvCxnSpPr>
        <p:spPr>
          <a:xfrm>
            <a:off x="4403124" y="1754659"/>
            <a:ext cx="0" cy="27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AD8036-EDD9-E108-6F9A-A2AA061DFE46}"/>
              </a:ext>
            </a:extLst>
          </p:cNvPr>
          <p:cNvSpPr txBox="1"/>
          <p:nvPr/>
        </p:nvSpPr>
        <p:spPr>
          <a:xfrm>
            <a:off x="5330652" y="2613905"/>
            <a:ext cx="461187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tr-T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4773D6-6364-7205-B9C8-EF99DC790DA0}"/>
              </a:ext>
            </a:extLst>
          </p:cNvPr>
          <p:cNvCxnSpPr>
            <a:cxnSpLocks/>
          </p:cNvCxnSpPr>
          <p:nvPr/>
        </p:nvCxnSpPr>
        <p:spPr>
          <a:xfrm>
            <a:off x="4407887" y="3814894"/>
            <a:ext cx="0" cy="3665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D4826F-34CA-C4B8-E781-5F7E8DDA4DE8}"/>
              </a:ext>
            </a:extLst>
          </p:cNvPr>
          <p:cNvSpPr txBox="1"/>
          <p:nvPr/>
        </p:nvSpPr>
        <p:spPr>
          <a:xfrm>
            <a:off x="4403124" y="3797727"/>
            <a:ext cx="53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0CBC9-0489-8AEC-9062-0A2D74B671BE}"/>
              </a:ext>
            </a:extLst>
          </p:cNvPr>
          <p:cNvSpPr/>
          <p:nvPr/>
        </p:nvSpPr>
        <p:spPr>
          <a:xfrm>
            <a:off x="3822098" y="4201299"/>
            <a:ext cx="1162051" cy="5513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E75EB-B269-CAF5-5B48-453FB43D52D7}"/>
              </a:ext>
            </a:extLst>
          </p:cNvPr>
          <p:cNvSpPr txBox="1"/>
          <p:nvPr/>
        </p:nvSpPr>
        <p:spPr>
          <a:xfrm>
            <a:off x="3715813" y="4167059"/>
            <a:ext cx="13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Follow the obstacle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483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9E8-CFFC-F91B-EDB9-CC51BED3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BABA-8C91-F164-FD26-6C55C39F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80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361-CE91-82E8-5542-317A8F61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3E40-15D9-3E20-065A-F25E16FE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1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0919B76-B3C5-39C1-D0FE-3110BE5F4572}"/>
              </a:ext>
            </a:extLst>
          </p:cNvPr>
          <p:cNvSpPr/>
          <p:nvPr/>
        </p:nvSpPr>
        <p:spPr>
          <a:xfrm>
            <a:off x="8059752" y="3429423"/>
            <a:ext cx="3497179" cy="22289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99075-4393-46AE-AB65-07CD2D30B714}"/>
              </a:ext>
            </a:extLst>
          </p:cNvPr>
          <p:cNvSpPr/>
          <p:nvPr/>
        </p:nvSpPr>
        <p:spPr>
          <a:xfrm>
            <a:off x="3446956" y="1202366"/>
            <a:ext cx="1688757" cy="432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91A2-31DA-296B-B65B-8CE606C38ABE}"/>
              </a:ext>
            </a:extLst>
          </p:cNvPr>
          <p:cNvSpPr txBox="1"/>
          <p:nvPr/>
        </p:nvSpPr>
        <p:spPr>
          <a:xfrm>
            <a:off x="3422174" y="1235316"/>
            <a:ext cx="1738321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towards goal</a:t>
            </a:r>
            <a:endParaRPr lang="tr-T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54F8-D283-7380-D0DC-419B0F61F901}"/>
              </a:ext>
            </a:extLst>
          </p:cNvPr>
          <p:cNvCxnSpPr>
            <a:cxnSpLocks/>
          </p:cNvCxnSpPr>
          <p:nvPr/>
        </p:nvCxnSpPr>
        <p:spPr>
          <a:xfrm>
            <a:off x="7863027" y="860853"/>
            <a:ext cx="58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8C46C-2CFB-D2AC-21E0-10C3AD353478}"/>
              </a:ext>
            </a:extLst>
          </p:cNvPr>
          <p:cNvCxnSpPr>
            <a:cxnSpLocks/>
          </p:cNvCxnSpPr>
          <p:nvPr/>
        </p:nvCxnSpPr>
        <p:spPr>
          <a:xfrm flipV="1">
            <a:off x="6010425" y="1418008"/>
            <a:ext cx="0" cy="1385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41C44-7AAE-BCDD-4D01-BABA0363F00F}"/>
              </a:ext>
            </a:extLst>
          </p:cNvPr>
          <p:cNvCxnSpPr>
            <a:cxnSpLocks/>
          </p:cNvCxnSpPr>
          <p:nvPr/>
        </p:nvCxnSpPr>
        <p:spPr>
          <a:xfrm>
            <a:off x="5152030" y="2808101"/>
            <a:ext cx="8700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0E0661B-33D9-A351-DA0B-8977C9994871}"/>
              </a:ext>
            </a:extLst>
          </p:cNvPr>
          <p:cNvSpPr/>
          <p:nvPr/>
        </p:nvSpPr>
        <p:spPr>
          <a:xfrm rot="2688494">
            <a:off x="3660398" y="2177907"/>
            <a:ext cx="1261872" cy="1260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EB1C5-B3C2-825F-C7F1-A656BDC26951}"/>
              </a:ext>
            </a:extLst>
          </p:cNvPr>
          <p:cNvSpPr txBox="1"/>
          <p:nvPr/>
        </p:nvSpPr>
        <p:spPr>
          <a:xfrm>
            <a:off x="3385172" y="2346436"/>
            <a:ext cx="181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an obstacle on the way?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A3FEA-34D3-C774-3E72-F261EF32AD59}"/>
              </a:ext>
            </a:extLst>
          </p:cNvPr>
          <p:cNvSpPr/>
          <p:nvPr/>
        </p:nvSpPr>
        <p:spPr>
          <a:xfrm rot="2688494">
            <a:off x="9656058" y="780536"/>
            <a:ext cx="1261872" cy="1260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8CF6C-000F-A636-949A-5DD7922EC908}"/>
              </a:ext>
            </a:extLst>
          </p:cNvPr>
          <p:cNvSpPr txBox="1"/>
          <p:nvPr/>
        </p:nvSpPr>
        <p:spPr>
          <a:xfrm>
            <a:off x="9395243" y="949065"/>
            <a:ext cx="181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an obstacle on the way?</a:t>
            </a:r>
            <a:endParaRPr lang="tr-T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C2031E-B4B4-FBB4-6423-1350C80A25EC}"/>
              </a:ext>
            </a:extLst>
          </p:cNvPr>
          <p:cNvCxnSpPr>
            <a:cxnSpLocks/>
          </p:cNvCxnSpPr>
          <p:nvPr/>
        </p:nvCxnSpPr>
        <p:spPr>
          <a:xfrm>
            <a:off x="4291334" y="1634851"/>
            <a:ext cx="0" cy="27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AD8036-EDD9-E108-6F9A-A2AA061DFE46}"/>
              </a:ext>
            </a:extLst>
          </p:cNvPr>
          <p:cNvSpPr txBox="1"/>
          <p:nvPr/>
        </p:nvSpPr>
        <p:spPr>
          <a:xfrm>
            <a:off x="5342476" y="2473703"/>
            <a:ext cx="461187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tr-T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4773D6-6364-7205-B9C8-EF99DC790DA0}"/>
              </a:ext>
            </a:extLst>
          </p:cNvPr>
          <p:cNvCxnSpPr>
            <a:cxnSpLocks/>
          </p:cNvCxnSpPr>
          <p:nvPr/>
        </p:nvCxnSpPr>
        <p:spPr>
          <a:xfrm>
            <a:off x="4291334" y="3704612"/>
            <a:ext cx="0" cy="3665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D4826F-34CA-C4B8-E781-5F7E8DDA4DE8}"/>
              </a:ext>
            </a:extLst>
          </p:cNvPr>
          <p:cNvSpPr txBox="1"/>
          <p:nvPr/>
        </p:nvSpPr>
        <p:spPr>
          <a:xfrm>
            <a:off x="4253059" y="3651412"/>
            <a:ext cx="53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0CBC9-0489-8AEC-9062-0A2D74B671BE}"/>
              </a:ext>
            </a:extLst>
          </p:cNvPr>
          <p:cNvSpPr/>
          <p:nvPr/>
        </p:nvSpPr>
        <p:spPr>
          <a:xfrm>
            <a:off x="3152144" y="4081495"/>
            <a:ext cx="2278380" cy="9377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E75EB-B269-CAF5-5B48-453FB43D52D7}"/>
              </a:ext>
            </a:extLst>
          </p:cNvPr>
          <p:cNvSpPr txBox="1"/>
          <p:nvPr/>
        </p:nvSpPr>
        <p:spPr>
          <a:xfrm>
            <a:off x="3020491" y="4088702"/>
            <a:ext cx="254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left and follow the obstacle until the obstacle is cleared</a:t>
            </a:r>
            <a:endParaRPr lang="tr-T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3B8B8D-94B3-2013-76DB-0877613AA023}"/>
              </a:ext>
            </a:extLst>
          </p:cNvPr>
          <p:cNvCxnSpPr>
            <a:cxnSpLocks/>
          </p:cNvCxnSpPr>
          <p:nvPr/>
        </p:nvCxnSpPr>
        <p:spPr>
          <a:xfrm flipH="1">
            <a:off x="5140566" y="1418608"/>
            <a:ext cx="8814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74BB86-6A01-2504-7092-99ED5BC17C63}"/>
              </a:ext>
            </a:extLst>
          </p:cNvPr>
          <p:cNvCxnSpPr>
            <a:cxnSpLocks/>
          </p:cNvCxnSpPr>
          <p:nvPr/>
        </p:nvCxnSpPr>
        <p:spPr>
          <a:xfrm flipV="1">
            <a:off x="2467332" y="1408483"/>
            <a:ext cx="0" cy="3145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59485C-2656-B502-09FF-090E1F11B46D}"/>
              </a:ext>
            </a:extLst>
          </p:cNvPr>
          <p:cNvCxnSpPr>
            <a:cxnSpLocks/>
          </p:cNvCxnSpPr>
          <p:nvPr/>
        </p:nvCxnSpPr>
        <p:spPr>
          <a:xfrm>
            <a:off x="2457807" y="4550367"/>
            <a:ext cx="6949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4F65E7-9C76-71FD-08FE-C35AB729925B}"/>
              </a:ext>
            </a:extLst>
          </p:cNvPr>
          <p:cNvCxnSpPr>
            <a:cxnSpLocks/>
          </p:cNvCxnSpPr>
          <p:nvPr/>
        </p:nvCxnSpPr>
        <p:spPr>
          <a:xfrm>
            <a:off x="2467332" y="1418608"/>
            <a:ext cx="97247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05F500-23BF-094E-B50D-BE3CF98DEBFA}"/>
              </a:ext>
            </a:extLst>
          </p:cNvPr>
          <p:cNvSpPr txBox="1"/>
          <p:nvPr/>
        </p:nvSpPr>
        <p:spPr>
          <a:xfrm>
            <a:off x="8059752" y="3576589"/>
            <a:ext cx="349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Assuming left turning robot. ‘Right’ could have been chosen as well.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6876C5-6B19-3C5F-5070-D87C3B658603}"/>
                  </a:ext>
                </a:extLst>
              </p:cNvPr>
              <p:cNvSpPr txBox="1"/>
              <p:nvPr/>
            </p:nvSpPr>
            <p:spPr>
              <a:xfrm>
                <a:off x="8243152" y="5012032"/>
                <a:ext cx="31303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 is leave-point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is the hit point.</a:t>
                </a:r>
                <a:endParaRPr lang="tr-T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6876C5-6B19-3C5F-5070-D87C3B658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152" y="5012032"/>
                <a:ext cx="3130378" cy="646331"/>
              </a:xfrm>
              <a:prstGeom prst="rect">
                <a:avLst/>
              </a:prstGeom>
              <a:blipFill>
                <a:blip r:embed="rId2"/>
                <a:stretch>
                  <a:fillRect l="-778" t="-4717"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E9661BB-269B-CE98-9CC6-CEF1188771A4}"/>
              </a:ext>
            </a:extLst>
          </p:cNvPr>
          <p:cNvSpPr txBox="1"/>
          <p:nvPr/>
        </p:nvSpPr>
        <p:spPr>
          <a:xfrm>
            <a:off x="1815204" y="550820"/>
            <a:ext cx="120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Bug 0:</a:t>
            </a:r>
            <a:endParaRPr lang="tr-TR" sz="2800" b="1" u="sng" dirty="0"/>
          </a:p>
        </p:txBody>
      </p:sp>
    </p:spTree>
    <p:extLst>
      <p:ext uri="{BB962C8B-B14F-4D97-AF65-F5344CB8AC3E}">
        <p14:creationId xmlns:p14="http://schemas.microsoft.com/office/powerpoint/2010/main" val="299985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9E8-CFFC-F91B-EDB9-CC51BED3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BABA-8C91-F164-FD26-6C55C39F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6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361-CE91-82E8-5542-317A8F61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3E40-15D9-3E20-065A-F25E16FE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94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99075-4393-46AE-AB65-07CD2D30B714}"/>
              </a:ext>
            </a:extLst>
          </p:cNvPr>
          <p:cNvSpPr/>
          <p:nvPr/>
        </p:nvSpPr>
        <p:spPr>
          <a:xfrm>
            <a:off x="3558746" y="1322174"/>
            <a:ext cx="1688757" cy="432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91A2-31DA-296B-B65B-8CE606C38ABE}"/>
              </a:ext>
            </a:extLst>
          </p:cNvPr>
          <p:cNvSpPr txBox="1"/>
          <p:nvPr/>
        </p:nvSpPr>
        <p:spPr>
          <a:xfrm>
            <a:off x="3518328" y="1342597"/>
            <a:ext cx="1738321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towards goal</a:t>
            </a:r>
            <a:endParaRPr lang="tr-T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54F8-D283-7380-D0DC-419B0F61F901}"/>
              </a:ext>
            </a:extLst>
          </p:cNvPr>
          <p:cNvCxnSpPr>
            <a:cxnSpLocks/>
          </p:cNvCxnSpPr>
          <p:nvPr/>
        </p:nvCxnSpPr>
        <p:spPr>
          <a:xfrm>
            <a:off x="7863027" y="860853"/>
            <a:ext cx="58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8C46C-2CFB-D2AC-21E0-10C3AD353478}"/>
              </a:ext>
            </a:extLst>
          </p:cNvPr>
          <p:cNvCxnSpPr>
            <a:cxnSpLocks/>
          </p:cNvCxnSpPr>
          <p:nvPr/>
        </p:nvCxnSpPr>
        <p:spPr>
          <a:xfrm>
            <a:off x="5741773" y="875270"/>
            <a:ext cx="58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41C44-7AAE-BCDD-4D01-BABA0363F00F}"/>
              </a:ext>
            </a:extLst>
          </p:cNvPr>
          <p:cNvCxnSpPr>
            <a:cxnSpLocks/>
          </p:cNvCxnSpPr>
          <p:nvPr/>
        </p:nvCxnSpPr>
        <p:spPr>
          <a:xfrm>
            <a:off x="5297067" y="2923146"/>
            <a:ext cx="5889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37953-4389-5334-0E75-344130E15AC9}"/>
              </a:ext>
            </a:extLst>
          </p:cNvPr>
          <p:cNvGrpSpPr/>
          <p:nvPr/>
        </p:nvGrpSpPr>
        <p:grpSpPr>
          <a:xfrm>
            <a:off x="3518328" y="2297715"/>
            <a:ext cx="1812324" cy="1260389"/>
            <a:chOff x="3587568" y="2288060"/>
            <a:chExt cx="1812324" cy="12603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E0661B-33D9-A351-DA0B-8977C9994871}"/>
                </a:ext>
              </a:extLst>
            </p:cNvPr>
            <p:cNvSpPr/>
            <p:nvPr/>
          </p:nvSpPr>
          <p:spPr>
            <a:xfrm rot="2688494">
              <a:off x="3848383" y="2288060"/>
              <a:ext cx="1261872" cy="1260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B1C5-B3C2-825F-C7F1-A656BDC26951}"/>
                </a:ext>
              </a:extLst>
            </p:cNvPr>
            <p:cNvSpPr txBox="1"/>
            <p:nvPr/>
          </p:nvSpPr>
          <p:spPr>
            <a:xfrm>
              <a:off x="3587568" y="2456589"/>
              <a:ext cx="1812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 there an obstacle on the way?</a:t>
              </a:r>
              <a:endParaRPr lang="tr-TR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A3FEA-34D3-C774-3E72-F261EF32AD59}"/>
              </a:ext>
            </a:extLst>
          </p:cNvPr>
          <p:cNvSpPr/>
          <p:nvPr/>
        </p:nvSpPr>
        <p:spPr>
          <a:xfrm rot="2688494">
            <a:off x="9656058" y="780536"/>
            <a:ext cx="1261872" cy="1260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8CF6C-000F-A636-949A-5DD7922EC908}"/>
              </a:ext>
            </a:extLst>
          </p:cNvPr>
          <p:cNvSpPr txBox="1"/>
          <p:nvPr/>
        </p:nvSpPr>
        <p:spPr>
          <a:xfrm>
            <a:off x="9395243" y="949065"/>
            <a:ext cx="181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an obstacle on the way?</a:t>
            </a:r>
            <a:endParaRPr lang="tr-T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C2031E-B4B4-FBB4-6423-1350C80A25EC}"/>
              </a:ext>
            </a:extLst>
          </p:cNvPr>
          <p:cNvCxnSpPr>
            <a:cxnSpLocks/>
          </p:cNvCxnSpPr>
          <p:nvPr/>
        </p:nvCxnSpPr>
        <p:spPr>
          <a:xfrm>
            <a:off x="4403124" y="1754659"/>
            <a:ext cx="0" cy="27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AD8036-EDD9-E108-6F9A-A2AA061DFE46}"/>
              </a:ext>
            </a:extLst>
          </p:cNvPr>
          <p:cNvSpPr txBox="1"/>
          <p:nvPr/>
        </p:nvSpPr>
        <p:spPr>
          <a:xfrm>
            <a:off x="5330652" y="2613905"/>
            <a:ext cx="461187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tr-T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4773D6-6364-7205-B9C8-EF99DC790DA0}"/>
              </a:ext>
            </a:extLst>
          </p:cNvPr>
          <p:cNvCxnSpPr>
            <a:cxnSpLocks/>
          </p:cNvCxnSpPr>
          <p:nvPr/>
        </p:nvCxnSpPr>
        <p:spPr>
          <a:xfrm>
            <a:off x="4407887" y="3814894"/>
            <a:ext cx="0" cy="3665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D4826F-34CA-C4B8-E781-5F7E8DDA4DE8}"/>
              </a:ext>
            </a:extLst>
          </p:cNvPr>
          <p:cNvSpPr txBox="1"/>
          <p:nvPr/>
        </p:nvSpPr>
        <p:spPr>
          <a:xfrm>
            <a:off x="4403124" y="3797727"/>
            <a:ext cx="53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0CBC9-0489-8AEC-9062-0A2D74B671BE}"/>
              </a:ext>
            </a:extLst>
          </p:cNvPr>
          <p:cNvSpPr/>
          <p:nvPr/>
        </p:nvSpPr>
        <p:spPr>
          <a:xfrm>
            <a:off x="3822098" y="4201299"/>
            <a:ext cx="1162051" cy="5513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E75EB-B269-CAF5-5B48-453FB43D52D7}"/>
              </a:ext>
            </a:extLst>
          </p:cNvPr>
          <p:cNvSpPr txBox="1"/>
          <p:nvPr/>
        </p:nvSpPr>
        <p:spPr>
          <a:xfrm>
            <a:off x="3715813" y="4167059"/>
            <a:ext cx="13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Follow the obstacle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47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9E8-CFFC-F91B-EDB9-CC51BED3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BABA-8C91-F164-FD26-6C55C39F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66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361-CE91-82E8-5542-317A8F61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3E40-15D9-3E20-065A-F25E16FE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43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99075-4393-46AE-AB65-07CD2D30B714}"/>
              </a:ext>
            </a:extLst>
          </p:cNvPr>
          <p:cNvSpPr/>
          <p:nvPr/>
        </p:nvSpPr>
        <p:spPr>
          <a:xfrm>
            <a:off x="3558746" y="1322174"/>
            <a:ext cx="1688757" cy="432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91A2-31DA-296B-B65B-8CE606C38ABE}"/>
              </a:ext>
            </a:extLst>
          </p:cNvPr>
          <p:cNvSpPr txBox="1"/>
          <p:nvPr/>
        </p:nvSpPr>
        <p:spPr>
          <a:xfrm>
            <a:off x="3518328" y="1342597"/>
            <a:ext cx="1738321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towards goal</a:t>
            </a:r>
            <a:endParaRPr lang="tr-T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654F8-D283-7380-D0DC-419B0F61F901}"/>
              </a:ext>
            </a:extLst>
          </p:cNvPr>
          <p:cNvCxnSpPr>
            <a:cxnSpLocks/>
          </p:cNvCxnSpPr>
          <p:nvPr/>
        </p:nvCxnSpPr>
        <p:spPr>
          <a:xfrm>
            <a:off x="7863027" y="860853"/>
            <a:ext cx="58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8C46C-2CFB-D2AC-21E0-10C3AD353478}"/>
              </a:ext>
            </a:extLst>
          </p:cNvPr>
          <p:cNvCxnSpPr>
            <a:cxnSpLocks/>
          </p:cNvCxnSpPr>
          <p:nvPr/>
        </p:nvCxnSpPr>
        <p:spPr>
          <a:xfrm>
            <a:off x="5741773" y="875270"/>
            <a:ext cx="58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41C44-7AAE-BCDD-4D01-BABA0363F00F}"/>
              </a:ext>
            </a:extLst>
          </p:cNvPr>
          <p:cNvCxnSpPr>
            <a:cxnSpLocks/>
          </p:cNvCxnSpPr>
          <p:nvPr/>
        </p:nvCxnSpPr>
        <p:spPr>
          <a:xfrm>
            <a:off x="5297067" y="2923146"/>
            <a:ext cx="5889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37953-4389-5334-0E75-344130E15AC9}"/>
              </a:ext>
            </a:extLst>
          </p:cNvPr>
          <p:cNvGrpSpPr/>
          <p:nvPr/>
        </p:nvGrpSpPr>
        <p:grpSpPr>
          <a:xfrm>
            <a:off x="3518328" y="2297715"/>
            <a:ext cx="1812324" cy="1260389"/>
            <a:chOff x="3587568" y="2288060"/>
            <a:chExt cx="1812324" cy="12603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E0661B-33D9-A351-DA0B-8977C9994871}"/>
                </a:ext>
              </a:extLst>
            </p:cNvPr>
            <p:cNvSpPr/>
            <p:nvPr/>
          </p:nvSpPr>
          <p:spPr>
            <a:xfrm rot="2688494">
              <a:off x="3848383" y="2288060"/>
              <a:ext cx="1261872" cy="1260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B1C5-B3C2-825F-C7F1-A656BDC26951}"/>
                </a:ext>
              </a:extLst>
            </p:cNvPr>
            <p:cNvSpPr txBox="1"/>
            <p:nvPr/>
          </p:nvSpPr>
          <p:spPr>
            <a:xfrm>
              <a:off x="3587568" y="2456589"/>
              <a:ext cx="1812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 there an obstacle on the way?</a:t>
              </a:r>
              <a:endParaRPr lang="tr-TR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A3FEA-34D3-C774-3E72-F261EF32AD59}"/>
              </a:ext>
            </a:extLst>
          </p:cNvPr>
          <p:cNvSpPr/>
          <p:nvPr/>
        </p:nvSpPr>
        <p:spPr>
          <a:xfrm rot="2688494">
            <a:off x="9656058" y="780536"/>
            <a:ext cx="1261872" cy="1260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8CF6C-000F-A636-949A-5DD7922EC908}"/>
              </a:ext>
            </a:extLst>
          </p:cNvPr>
          <p:cNvSpPr txBox="1"/>
          <p:nvPr/>
        </p:nvSpPr>
        <p:spPr>
          <a:xfrm>
            <a:off x="9395243" y="949065"/>
            <a:ext cx="181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an obstacle on the way?</a:t>
            </a:r>
            <a:endParaRPr lang="tr-T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C2031E-B4B4-FBB4-6423-1350C80A25EC}"/>
              </a:ext>
            </a:extLst>
          </p:cNvPr>
          <p:cNvCxnSpPr>
            <a:cxnSpLocks/>
          </p:cNvCxnSpPr>
          <p:nvPr/>
        </p:nvCxnSpPr>
        <p:spPr>
          <a:xfrm>
            <a:off x="4403124" y="1754659"/>
            <a:ext cx="0" cy="27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AD8036-EDD9-E108-6F9A-A2AA061DFE46}"/>
              </a:ext>
            </a:extLst>
          </p:cNvPr>
          <p:cNvSpPr txBox="1"/>
          <p:nvPr/>
        </p:nvSpPr>
        <p:spPr>
          <a:xfrm>
            <a:off x="5330652" y="2613905"/>
            <a:ext cx="461187" cy="36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tr-T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4773D6-6364-7205-B9C8-EF99DC790DA0}"/>
              </a:ext>
            </a:extLst>
          </p:cNvPr>
          <p:cNvCxnSpPr>
            <a:cxnSpLocks/>
          </p:cNvCxnSpPr>
          <p:nvPr/>
        </p:nvCxnSpPr>
        <p:spPr>
          <a:xfrm>
            <a:off x="4407887" y="3814894"/>
            <a:ext cx="0" cy="3665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D4826F-34CA-C4B8-E781-5F7E8DDA4DE8}"/>
              </a:ext>
            </a:extLst>
          </p:cNvPr>
          <p:cNvSpPr txBox="1"/>
          <p:nvPr/>
        </p:nvSpPr>
        <p:spPr>
          <a:xfrm>
            <a:off x="4403124" y="3797727"/>
            <a:ext cx="53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0CBC9-0489-8AEC-9062-0A2D74B671BE}"/>
              </a:ext>
            </a:extLst>
          </p:cNvPr>
          <p:cNvSpPr/>
          <p:nvPr/>
        </p:nvSpPr>
        <p:spPr>
          <a:xfrm>
            <a:off x="3822098" y="4201299"/>
            <a:ext cx="1162051" cy="5513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E75EB-B269-CAF5-5B48-453FB43D52D7}"/>
              </a:ext>
            </a:extLst>
          </p:cNvPr>
          <p:cNvSpPr txBox="1"/>
          <p:nvPr/>
        </p:nvSpPr>
        <p:spPr>
          <a:xfrm>
            <a:off x="3715813" y="4167059"/>
            <a:ext cx="13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Follow the obstacle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500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9E8-CFFC-F91B-EDB9-CC51BED3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BABA-8C91-F164-FD26-6C55C39F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23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Bug Algorithm Flowcharts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Algorithm Flowcharts</dc:title>
  <dc:creator>バーラン， エブル</dc:creator>
  <cp:lastModifiedBy>ebrubaglan@keio.jp</cp:lastModifiedBy>
  <cp:revision>4</cp:revision>
  <dcterms:created xsi:type="dcterms:W3CDTF">2023-10-17T18:09:54Z</dcterms:created>
  <dcterms:modified xsi:type="dcterms:W3CDTF">2023-10-17T18:45:40Z</dcterms:modified>
</cp:coreProperties>
</file>