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B9D"/>
    <a:srgbClr val="99D8E2"/>
    <a:srgbClr val="00A5E1"/>
    <a:srgbClr val="062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7D07-01E7-4789-98DD-D34207A0AE59}" type="datetimeFigureOut">
              <a:rPr lang="sv-SE" smtClean="0"/>
              <a:t>2018-09-17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517-CE28-4272-ABF5-E24D4BC2B0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930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7D07-01E7-4789-98DD-D34207A0AE59}" type="datetimeFigureOut">
              <a:rPr lang="sv-SE" smtClean="0"/>
              <a:t>2018-09-17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517-CE28-4272-ABF5-E24D4BC2B0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862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7D07-01E7-4789-98DD-D34207A0AE59}" type="datetimeFigureOut">
              <a:rPr lang="sv-SE" smtClean="0"/>
              <a:t>2018-09-17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517-CE28-4272-ABF5-E24D4BC2B0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59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7D07-01E7-4789-98DD-D34207A0AE59}" type="datetimeFigureOut">
              <a:rPr lang="sv-SE" smtClean="0"/>
              <a:t>2018-09-17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517-CE28-4272-ABF5-E24D4BC2B0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323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7D07-01E7-4789-98DD-D34207A0AE59}" type="datetimeFigureOut">
              <a:rPr lang="sv-SE" smtClean="0"/>
              <a:t>2018-09-17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517-CE28-4272-ABF5-E24D4BC2B0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88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7D07-01E7-4789-98DD-D34207A0AE59}" type="datetimeFigureOut">
              <a:rPr lang="sv-SE" smtClean="0"/>
              <a:t>2018-09-17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517-CE28-4272-ABF5-E24D4BC2B0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247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7D07-01E7-4789-98DD-D34207A0AE59}" type="datetimeFigureOut">
              <a:rPr lang="sv-SE" smtClean="0"/>
              <a:t>2018-09-17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517-CE28-4272-ABF5-E24D4BC2B0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836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7D07-01E7-4789-98DD-D34207A0AE59}" type="datetimeFigureOut">
              <a:rPr lang="sv-SE" smtClean="0"/>
              <a:t>2018-09-17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517-CE28-4272-ABF5-E24D4BC2B0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63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7D07-01E7-4789-98DD-D34207A0AE59}" type="datetimeFigureOut">
              <a:rPr lang="sv-SE" smtClean="0"/>
              <a:t>2018-09-17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517-CE28-4272-ABF5-E24D4BC2B0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363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7D07-01E7-4789-98DD-D34207A0AE59}" type="datetimeFigureOut">
              <a:rPr lang="sv-SE" smtClean="0"/>
              <a:t>2018-09-17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517-CE28-4272-ABF5-E24D4BC2B0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898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7D07-01E7-4789-98DD-D34207A0AE59}" type="datetimeFigureOut">
              <a:rPr lang="sv-SE" smtClean="0"/>
              <a:t>2018-09-17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517-CE28-4272-ABF5-E24D4BC2B0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558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7D07-01E7-4789-98DD-D34207A0AE59}" type="datetimeFigureOut">
              <a:rPr lang="sv-SE" smtClean="0"/>
              <a:t>2018-09-17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6E517-CE28-4272-ABF5-E24D4BC2B0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750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">
              <a:schemeClr val="accent5">
                <a:lumMod val="20000"/>
                <a:lumOff val="80000"/>
              </a:schemeClr>
            </a:gs>
            <a:gs pos="48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582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8474243"/>
            <a:ext cx="6858001" cy="1431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8945209"/>
            <a:ext cx="3109377" cy="579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7" y="8900592"/>
            <a:ext cx="2177716" cy="6682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8318" y="2747480"/>
            <a:ext cx="6581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Bell MT" panose="02020503060305020303" pitchFamily="18" charset="0"/>
              </a:rPr>
              <a:t>1</a:t>
            </a:r>
            <a:r>
              <a:rPr lang="en-US" sz="2800" b="1" baseline="30000" dirty="0" smtClean="0">
                <a:solidFill>
                  <a:srgbClr val="002060"/>
                </a:solidFill>
                <a:latin typeface="Bell MT" panose="02020503060305020303" pitchFamily="18" charset="0"/>
              </a:rPr>
              <a:t>st</a:t>
            </a:r>
            <a:r>
              <a:rPr lang="en-US" sz="2800" b="1" dirty="0" smtClean="0">
                <a:solidFill>
                  <a:srgbClr val="002060"/>
                </a:solidFill>
                <a:latin typeface="Bell MT" panose="02020503060305020303" pitchFamily="18" charset="0"/>
              </a:rPr>
              <a:t> CODE HUB OF THE SEMESTER!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318" y="4482052"/>
            <a:ext cx="64552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2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WHEN:	</a:t>
            </a:r>
            <a:r>
              <a:rPr lang="sv-SE" sz="2200" b="1" dirty="0" err="1" smtClean="0">
                <a:solidFill>
                  <a:srgbClr val="C00000"/>
                </a:solidFill>
                <a:latin typeface="Palatino Linotype" panose="02040502050505030304" pitchFamily="18" charset="0"/>
              </a:rPr>
              <a:t>Tuesday</a:t>
            </a:r>
            <a:r>
              <a:rPr lang="sv-SE" sz="22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, 18/09/2019 at 18.00 (6 PM)</a:t>
            </a:r>
          </a:p>
          <a:p>
            <a:r>
              <a:rPr lang="sv-SE" sz="22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WHERE:	D1172V</a:t>
            </a:r>
            <a:endParaRPr lang="sv-SE" sz="22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318" y="3327136"/>
            <a:ext cx="6581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Kodkollektivet</a:t>
            </a:r>
            <a:r>
              <a:rPr lang="en-US" dirty="0" smtClean="0">
                <a:solidFill>
                  <a:srgbClr val="002060"/>
                </a:solidFill>
              </a:rPr>
              <a:t> is launching its first Code Hub for this semester!! This Code Hub will be all about </a:t>
            </a:r>
            <a:r>
              <a:rPr lang="en-US" b="1" dirty="0" smtClean="0">
                <a:solidFill>
                  <a:srgbClr val="002060"/>
                </a:solidFill>
              </a:rPr>
              <a:t>WHO IS KODKOLLEKTIVET </a:t>
            </a:r>
            <a:r>
              <a:rPr lang="en-US" dirty="0" smtClean="0">
                <a:solidFill>
                  <a:srgbClr val="002060"/>
                </a:solidFill>
              </a:rPr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WHAT ARE THEY DOING?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8318" y="5475369"/>
            <a:ext cx="6581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Kodkollektivet</a:t>
            </a:r>
            <a:r>
              <a:rPr lang="en-US" dirty="0" smtClean="0">
                <a:solidFill>
                  <a:srgbClr val="002060"/>
                </a:solidFill>
              </a:rPr>
              <a:t> is an IT student organization at Linnaeus University. All students with an interest in IT are welcome to our events, regardless of their background!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P.S.: As always we will provide FIKA for free! </a:t>
            </a:r>
            <a:endParaRPr lang="sv-SE" b="1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9347905">
            <a:off x="-1189148" y="359931"/>
            <a:ext cx="3982495" cy="37705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FREE ENTRY</a:t>
            </a:r>
            <a:endParaRPr lang="sv-S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6" b="12316"/>
          <a:stretch/>
        </p:blipFill>
        <p:spPr>
          <a:xfrm>
            <a:off x="0" y="7092710"/>
            <a:ext cx="6858000" cy="15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53022"/>
      </p:ext>
    </p:extLst>
  </p:cSld>
  <p:clrMapOvr>
    <a:masterClrMapping/>
  </p:clrMapOvr>
</p:sld>
</file>

<file path=ppt/theme/theme1.xml><?xml version="1.0" encoding="utf-8"?>
<a:theme xmlns:a="http://schemas.openxmlformats.org/drawingml/2006/main" name="Linnéuniversitetet">
  <a:themeElements>
    <a:clrScheme name="Linnéuniversitetet">
      <a:dk1>
        <a:sysClr val="windowText" lastClr="000000"/>
      </a:dk1>
      <a:lt1>
        <a:sysClr val="window" lastClr="FFFFFF"/>
      </a:lt1>
      <a:dk2>
        <a:srgbClr val="333333"/>
      </a:dk2>
      <a:lt2>
        <a:srgbClr val="E0DED8"/>
      </a:lt2>
      <a:accent1>
        <a:srgbClr val="FFE000"/>
      </a:accent1>
      <a:accent2>
        <a:srgbClr val="F142BF"/>
      </a:accent2>
      <a:accent3>
        <a:srgbClr val="4CC010"/>
      </a:accent3>
      <a:accent4>
        <a:srgbClr val="B281FE"/>
      </a:accent4>
      <a:accent5>
        <a:srgbClr val="56C5FF"/>
      </a:accent5>
      <a:accent6>
        <a:srgbClr val="FF963E"/>
      </a:accent6>
      <a:hlink>
        <a:srgbClr val="0563C1"/>
      </a:hlink>
      <a:folHlink>
        <a:srgbClr val="954F72"/>
      </a:folHlink>
    </a:clrScheme>
    <a:fontScheme name="Linnéuniversitet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66</Words>
  <Application>Microsoft Office PowerPoint</Application>
  <PresentationFormat>A4 Paper (210x297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Bell MT</vt:lpstr>
      <vt:lpstr>Palatino Linotype</vt:lpstr>
      <vt:lpstr>Times New Roman</vt:lpstr>
      <vt:lpstr>Linnéuniversitetet</vt:lpstr>
      <vt:lpstr>PowerPoint Presentation</vt:lpstr>
    </vt:vector>
  </TitlesOfParts>
  <Company>Linnaeus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Ostheimer</dc:creator>
  <cp:lastModifiedBy>Julia Ostheimer</cp:lastModifiedBy>
  <cp:revision>5</cp:revision>
  <dcterms:created xsi:type="dcterms:W3CDTF">2018-09-17T08:52:37Z</dcterms:created>
  <dcterms:modified xsi:type="dcterms:W3CDTF">2018-09-17T09:28:57Z</dcterms:modified>
</cp:coreProperties>
</file>