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5117" r:id="rId1"/>
  </p:sldMasterIdLst>
  <p:notesMasterIdLst>
    <p:notesMasterId r:id="rId6"/>
  </p:notesMasterIdLst>
  <p:handoutMasterIdLst>
    <p:handoutMasterId r:id="rId7"/>
  </p:handoutMasterIdLst>
  <p:sldIdLst>
    <p:sldId id="276" r:id="rId2"/>
    <p:sldId id="280" r:id="rId3"/>
    <p:sldId id="281" r:id="rId4"/>
    <p:sldId id="279" r:id="rId5"/>
  </p:sldIdLst>
  <p:sldSz cx="12192000" cy="6858000"/>
  <p:notesSz cx="9236075" cy="6950075"/>
  <p:custShowLst>
    <p:custShow name="Format Guide Workshop" id="0">
      <p:sldLst/>
    </p:custShow>
  </p:custShowLst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AD434"/>
    <a:srgbClr val="E7F3EF"/>
    <a:srgbClr val="28D69C"/>
    <a:srgbClr val="C5C9CD"/>
    <a:srgbClr val="90979E"/>
    <a:srgbClr val="727A82"/>
    <a:srgbClr val="FFCD9B"/>
    <a:srgbClr val="FF8811"/>
    <a:srgbClr val="DC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7" autoAdjust="0"/>
  </p:normalViewPr>
  <p:slideViewPr>
    <p:cSldViewPr snapToGrid="0">
      <p:cViewPr varScale="1">
        <p:scale>
          <a:sx n="97" d="100"/>
          <a:sy n="97" d="100"/>
        </p:scale>
        <p:origin x="48" y="321"/>
      </p:cViewPr>
      <p:guideLst>
        <p:guide orient="horz" pos="206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20" y="180"/>
      </p:cViewPr>
      <p:guideLst/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1" y="2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/>
              <a:t>12/8/2019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01367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1" y="6601367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5406893"/>
            <a:ext cx="9233938" cy="154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9538" y="2"/>
            <a:ext cx="3892763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1" y="2"/>
            <a:ext cx="3894897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800"/>
            </a:lvl1pPr>
          </a:lstStyle>
          <a:p>
            <a:fld id="{3AD9BDA7-98EF-4344-B91C-30A07E8A84B0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209550"/>
            <a:ext cx="9017000" cy="507206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053" y="5490869"/>
            <a:ext cx="8987970" cy="67442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9538" y="6601367"/>
            <a:ext cx="3892763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2" y="6601367"/>
            <a:ext cx="3880382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800"/>
            </a:lvl1pPr>
          </a:lstStyle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90" userDrawn="1">
          <p15:clr>
            <a:srgbClr val="F26B43"/>
          </p15:clr>
        </p15:guide>
        <p15:guide id="2" pos="290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ED875-7CA7-4683-B586-34E1A4A09D1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4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ED875-7CA7-4683-B586-34E1A4A09D1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6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8.xml"/><Relationship Id="rId7" Type="http://schemas.openxmlformats.org/officeDocument/2006/relationships/image" Target="../media/image11.png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Relationship Id="rId9" Type="http://schemas.openxmlformats.org/officeDocument/2006/relationships/image" Target="../media/image6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26.xml"/><Relationship Id="rId7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6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6.jpeg"/><Relationship Id="rId2" Type="http://schemas.openxmlformats.org/officeDocument/2006/relationships/tags" Target="../tags/tag3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39.xml"/><Relationship Id="rId7" Type="http://schemas.openxmlformats.org/officeDocument/2006/relationships/image" Target="../media/image2.emf"/><Relationship Id="rId2" Type="http://schemas.openxmlformats.org/officeDocument/2006/relationships/tags" Target="../tags/tag3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6.jpeg"/><Relationship Id="rId2" Type="http://schemas.openxmlformats.org/officeDocument/2006/relationships/tags" Target="../tags/tag4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4" Type="http://schemas.openxmlformats.org/officeDocument/2006/relationships/image" Target="../media/image6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5" Type="http://schemas.openxmlformats.org/officeDocument/2006/relationships/image" Target="../media/image6.jpeg"/><Relationship Id="rId4" Type="http://schemas.openxmlformats.org/officeDocument/2006/relationships/image" Target="../media/image13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5" Type="http://schemas.openxmlformats.org/officeDocument/2006/relationships/image" Target="../media/image6.jpeg"/><Relationship Id="rId4" Type="http://schemas.openxmlformats.org/officeDocument/2006/relationships/image" Target="../media/image13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4" Type="http://schemas.openxmlformats.org/officeDocument/2006/relationships/image" Target="../media/image6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Relationship Id="rId4" Type="http://schemas.openxmlformats.org/officeDocument/2006/relationships/image" Target="../media/image6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4" Type="http://schemas.openxmlformats.org/officeDocument/2006/relationships/image" Target="../media/image6.jpe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50.xml"/><Relationship Id="rId7" Type="http://schemas.openxmlformats.org/officeDocument/2006/relationships/image" Target="../media/image8.png"/><Relationship Id="rId2" Type="http://schemas.openxmlformats.org/officeDocument/2006/relationships/tags" Target="../tags/tag4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Relationship Id="rId4" Type="http://schemas.openxmlformats.org/officeDocument/2006/relationships/image" Target="../media/image6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4" Type="http://schemas.openxmlformats.org/officeDocument/2006/relationships/image" Target="../media/image6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Relationship Id="rId4" Type="http://schemas.openxmlformats.org/officeDocument/2006/relationships/image" Target="../media/image6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5" Type="http://schemas.openxmlformats.org/officeDocument/2006/relationships/image" Target="../media/image6.jpeg"/><Relationship Id="rId4" Type="http://schemas.openxmlformats.org/officeDocument/2006/relationships/image" Target="../media/image13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Relationship Id="rId5" Type="http://schemas.openxmlformats.org/officeDocument/2006/relationships/image" Target="../media/image6.jpeg"/><Relationship Id="rId4" Type="http://schemas.openxmlformats.org/officeDocument/2006/relationships/image" Target="../media/image13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5" Type="http://schemas.openxmlformats.org/officeDocument/2006/relationships/image" Target="../media/image6.jpeg"/><Relationship Id="rId4" Type="http://schemas.openxmlformats.org/officeDocument/2006/relationships/image" Target="../media/image13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5" Type="http://schemas.openxmlformats.org/officeDocument/2006/relationships/image" Target="../media/image6.jpeg"/><Relationship Id="rId4" Type="http://schemas.openxmlformats.org/officeDocument/2006/relationships/image" Target="../media/image13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8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60.xml"/><Relationship Id="rId7" Type="http://schemas.openxmlformats.org/officeDocument/2006/relationships/image" Target="../media/image2.emf"/><Relationship Id="rId2" Type="http://schemas.openxmlformats.org/officeDocument/2006/relationships/tags" Target="../tags/tag5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6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4" Type="http://schemas.openxmlformats.org/officeDocument/2006/relationships/image" Target="../media/image6.jpe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Relationship Id="rId4" Type="http://schemas.openxmlformats.org/officeDocument/2006/relationships/image" Target="../media/image6.jpe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7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6.jpeg"/><Relationship Id="rId2" Type="http://schemas.openxmlformats.org/officeDocument/2006/relationships/tags" Target="../tags/tag6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6.jpeg"/><Relationship Id="rId2" Type="http://schemas.openxmlformats.org/officeDocument/2006/relationships/tags" Target="../tags/tag7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6.jpe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75.xml"/><Relationship Id="rId7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6.jpeg"/><Relationship Id="rId2" Type="http://schemas.openxmlformats.org/officeDocument/2006/relationships/tags" Target="../tags/tag7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81.xml"/><Relationship Id="rId7" Type="http://schemas.openxmlformats.org/officeDocument/2006/relationships/image" Target="../media/image7.png"/><Relationship Id="rId2" Type="http://schemas.openxmlformats.org/officeDocument/2006/relationships/tags" Target="../tags/tag8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8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35464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0" name="Group 1059"/>
          <p:cNvGrpSpPr/>
          <p:nvPr userDrawn="1"/>
        </p:nvGrpSpPr>
        <p:grpSpPr>
          <a:xfrm>
            <a:off x="0" y="1024811"/>
            <a:ext cx="7489606" cy="5819807"/>
            <a:chOff x="0" y="1024811"/>
            <a:chExt cx="7489606" cy="5819807"/>
          </a:xfrm>
        </p:grpSpPr>
        <p:grpSp>
          <p:nvGrpSpPr>
            <p:cNvPr id="528" name="Group 527"/>
            <p:cNvGrpSpPr/>
            <p:nvPr userDrawn="1"/>
          </p:nvGrpSpPr>
          <p:grpSpPr>
            <a:xfrm>
              <a:off x="0" y="1461913"/>
              <a:ext cx="2031573" cy="137486"/>
              <a:chOff x="0" y="1461985"/>
              <a:chExt cx="2031573" cy="137486"/>
            </a:xfrm>
            <a:solidFill>
              <a:srgbClr val="E7F3EF"/>
            </a:solidFill>
          </p:grpSpPr>
          <p:sp>
            <p:nvSpPr>
              <p:cNvPr id="412" name="Oval 411"/>
              <p:cNvSpPr/>
              <p:nvPr userDrawn="1"/>
            </p:nvSpPr>
            <p:spPr>
              <a:xfrm flipH="1" flipV="1">
                <a:off x="189408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3" name="Oval 412"/>
              <p:cNvSpPr/>
              <p:nvPr userDrawn="1"/>
            </p:nvSpPr>
            <p:spPr>
              <a:xfrm flipH="1" flipV="1">
                <a:off x="167506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Oval 413"/>
              <p:cNvSpPr/>
              <p:nvPr userDrawn="1"/>
            </p:nvSpPr>
            <p:spPr>
              <a:xfrm flipH="1" flipV="1">
                <a:off x="1456049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Oval 414"/>
              <p:cNvSpPr/>
              <p:nvPr userDrawn="1"/>
            </p:nvSpPr>
            <p:spPr>
              <a:xfrm flipH="1" flipV="1">
                <a:off x="1237031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Oval 415"/>
              <p:cNvSpPr/>
              <p:nvPr userDrawn="1"/>
            </p:nvSpPr>
            <p:spPr>
              <a:xfrm flipH="1" flipV="1">
                <a:off x="1018013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Oval 416"/>
              <p:cNvSpPr/>
              <p:nvPr userDrawn="1"/>
            </p:nvSpPr>
            <p:spPr>
              <a:xfrm flipH="1" flipV="1">
                <a:off x="798995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8" name="Oval 417"/>
              <p:cNvSpPr/>
              <p:nvPr userDrawn="1"/>
            </p:nvSpPr>
            <p:spPr>
              <a:xfrm flipH="1" flipV="1">
                <a:off x="57997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9" name="Oval 418"/>
              <p:cNvSpPr/>
              <p:nvPr userDrawn="1"/>
            </p:nvSpPr>
            <p:spPr>
              <a:xfrm flipH="1" flipV="1">
                <a:off x="360959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Oval 419"/>
              <p:cNvSpPr/>
              <p:nvPr userDrawn="1"/>
            </p:nvSpPr>
            <p:spPr>
              <a:xfrm flipH="1" flipV="1">
                <a:off x="141941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8" name="Freeform 467"/>
              <p:cNvSpPr/>
              <p:nvPr userDrawn="1"/>
            </p:nvSpPr>
            <p:spPr>
              <a:xfrm flipH="1" flipV="1">
                <a:off x="0" y="146366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7" name="Group 526"/>
            <p:cNvGrpSpPr/>
            <p:nvPr userDrawn="1"/>
          </p:nvGrpSpPr>
          <p:grpSpPr>
            <a:xfrm>
              <a:off x="0" y="1680464"/>
              <a:ext cx="2249894" cy="137486"/>
              <a:chOff x="0" y="1680560"/>
              <a:chExt cx="2249894" cy="137486"/>
            </a:xfrm>
            <a:solidFill>
              <a:srgbClr val="E7F3EF"/>
            </a:solidFill>
          </p:grpSpPr>
          <p:sp>
            <p:nvSpPr>
              <p:cNvPr id="401" name="Oval 400"/>
              <p:cNvSpPr/>
              <p:nvPr userDrawn="1"/>
            </p:nvSpPr>
            <p:spPr>
              <a:xfrm flipH="1" flipV="1">
                <a:off x="2112408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2" name="Oval 401"/>
              <p:cNvSpPr/>
              <p:nvPr userDrawn="1"/>
            </p:nvSpPr>
            <p:spPr>
              <a:xfrm flipH="1" flipV="1">
                <a:off x="189408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Oval 402"/>
              <p:cNvSpPr/>
              <p:nvPr userDrawn="1"/>
            </p:nvSpPr>
            <p:spPr>
              <a:xfrm flipH="1" flipV="1">
                <a:off x="167506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4" name="Oval 403"/>
              <p:cNvSpPr/>
              <p:nvPr userDrawn="1"/>
            </p:nvSpPr>
            <p:spPr>
              <a:xfrm flipH="1" flipV="1">
                <a:off x="1456049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5" name="Oval 404"/>
              <p:cNvSpPr/>
              <p:nvPr userDrawn="1"/>
            </p:nvSpPr>
            <p:spPr>
              <a:xfrm flipH="1" flipV="1">
                <a:off x="1237031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6" name="Oval 405"/>
              <p:cNvSpPr/>
              <p:nvPr userDrawn="1"/>
            </p:nvSpPr>
            <p:spPr>
              <a:xfrm flipH="1" flipV="1">
                <a:off x="1018013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Oval 406"/>
              <p:cNvSpPr/>
              <p:nvPr userDrawn="1"/>
            </p:nvSpPr>
            <p:spPr>
              <a:xfrm flipH="1" flipV="1">
                <a:off x="798995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8" name="Oval 407"/>
              <p:cNvSpPr/>
              <p:nvPr userDrawn="1"/>
            </p:nvSpPr>
            <p:spPr>
              <a:xfrm flipH="1" flipV="1">
                <a:off x="57997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9" name="Oval 408"/>
              <p:cNvSpPr/>
              <p:nvPr userDrawn="1"/>
            </p:nvSpPr>
            <p:spPr>
              <a:xfrm flipH="1" flipV="1">
                <a:off x="360959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" name="Oval 409"/>
              <p:cNvSpPr/>
              <p:nvPr userDrawn="1"/>
            </p:nvSpPr>
            <p:spPr>
              <a:xfrm flipH="1" flipV="1">
                <a:off x="141941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0" name="Freeform 469"/>
              <p:cNvSpPr/>
              <p:nvPr userDrawn="1"/>
            </p:nvSpPr>
            <p:spPr>
              <a:xfrm flipH="1" flipV="1">
                <a:off x="0" y="168224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99" name="Group 498"/>
            <p:cNvGrpSpPr/>
            <p:nvPr userDrawn="1"/>
          </p:nvGrpSpPr>
          <p:grpSpPr>
            <a:xfrm>
              <a:off x="0" y="1243362"/>
              <a:ext cx="754769" cy="137486"/>
              <a:chOff x="0" y="1257512"/>
              <a:chExt cx="753852" cy="137319"/>
            </a:xfrm>
            <a:solidFill>
              <a:srgbClr val="E7F3EF"/>
            </a:solidFill>
          </p:grpSpPr>
          <p:sp>
            <p:nvSpPr>
              <p:cNvPr id="428" name="Oval 427"/>
              <p:cNvSpPr/>
              <p:nvPr userDrawn="1"/>
            </p:nvSpPr>
            <p:spPr>
              <a:xfrm flipH="1" flipV="1">
                <a:off x="616533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9" name="Oval 428"/>
              <p:cNvSpPr/>
              <p:nvPr userDrawn="1"/>
            </p:nvSpPr>
            <p:spPr>
              <a:xfrm flipH="1" flipV="1">
                <a:off x="385361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0" name="Oval 429"/>
              <p:cNvSpPr/>
              <p:nvPr userDrawn="1"/>
            </p:nvSpPr>
            <p:spPr>
              <a:xfrm flipH="1" flipV="1">
                <a:off x="154188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1" name="Freeform 470"/>
              <p:cNvSpPr/>
              <p:nvPr userDrawn="1"/>
            </p:nvSpPr>
            <p:spPr>
              <a:xfrm flipH="1" flipV="1">
                <a:off x="0" y="1259191"/>
                <a:ext cx="60336" cy="133959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00" name="Group 499"/>
            <p:cNvGrpSpPr/>
            <p:nvPr userDrawn="1"/>
          </p:nvGrpSpPr>
          <p:grpSpPr>
            <a:xfrm>
              <a:off x="0" y="1024811"/>
              <a:ext cx="523316" cy="137486"/>
              <a:chOff x="0" y="1027124"/>
              <a:chExt cx="522680" cy="137319"/>
            </a:xfrm>
            <a:solidFill>
              <a:srgbClr val="E7F3EF"/>
            </a:solidFill>
          </p:grpSpPr>
          <p:sp>
            <p:nvSpPr>
              <p:cNvPr id="438" name="Oval 437"/>
              <p:cNvSpPr/>
              <p:nvPr userDrawn="1"/>
            </p:nvSpPr>
            <p:spPr>
              <a:xfrm flipH="1" flipV="1">
                <a:off x="385361" y="1027124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9" name="Oval 438"/>
              <p:cNvSpPr/>
              <p:nvPr userDrawn="1"/>
            </p:nvSpPr>
            <p:spPr>
              <a:xfrm flipH="1" flipV="1">
                <a:off x="154188" y="1027124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2" name="Freeform 471"/>
              <p:cNvSpPr/>
              <p:nvPr userDrawn="1"/>
            </p:nvSpPr>
            <p:spPr>
              <a:xfrm flipH="1" flipV="1">
                <a:off x="0" y="1028803"/>
                <a:ext cx="60336" cy="133959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4" name="Group 523"/>
            <p:cNvGrpSpPr/>
            <p:nvPr userDrawn="1"/>
          </p:nvGrpSpPr>
          <p:grpSpPr>
            <a:xfrm>
              <a:off x="0" y="2336117"/>
              <a:ext cx="2904857" cy="137486"/>
              <a:chOff x="0" y="2336285"/>
              <a:chExt cx="2904857" cy="137486"/>
            </a:xfrm>
            <a:solidFill>
              <a:srgbClr val="E7F3EF"/>
            </a:solidFill>
          </p:grpSpPr>
          <p:sp>
            <p:nvSpPr>
              <p:cNvPr id="363" name="Oval 362"/>
              <p:cNvSpPr/>
              <p:nvPr userDrawn="1"/>
            </p:nvSpPr>
            <p:spPr>
              <a:xfrm flipH="1" flipV="1">
                <a:off x="2549050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4" name="Oval 363"/>
              <p:cNvSpPr/>
              <p:nvPr userDrawn="1"/>
            </p:nvSpPr>
            <p:spPr>
              <a:xfrm flipH="1" flipV="1">
                <a:off x="233072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5" name="Oval 364"/>
              <p:cNvSpPr/>
              <p:nvPr userDrawn="1"/>
            </p:nvSpPr>
            <p:spPr>
              <a:xfrm flipH="1" flipV="1">
                <a:off x="2112408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6" name="Oval 365"/>
              <p:cNvSpPr/>
              <p:nvPr userDrawn="1"/>
            </p:nvSpPr>
            <p:spPr>
              <a:xfrm flipH="1" flipV="1">
                <a:off x="189408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7" name="Oval 366"/>
              <p:cNvSpPr/>
              <p:nvPr userDrawn="1"/>
            </p:nvSpPr>
            <p:spPr>
              <a:xfrm flipH="1" flipV="1">
                <a:off x="167506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8" name="Oval 367"/>
              <p:cNvSpPr/>
              <p:nvPr userDrawn="1"/>
            </p:nvSpPr>
            <p:spPr>
              <a:xfrm flipH="1" flipV="1">
                <a:off x="145604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9" name="Oval 368"/>
              <p:cNvSpPr/>
              <p:nvPr userDrawn="1"/>
            </p:nvSpPr>
            <p:spPr>
              <a:xfrm flipH="1" flipV="1">
                <a:off x="123703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0" name="Oval 369"/>
              <p:cNvSpPr/>
              <p:nvPr userDrawn="1"/>
            </p:nvSpPr>
            <p:spPr>
              <a:xfrm flipH="1" flipV="1">
                <a:off x="1018013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Oval 370"/>
              <p:cNvSpPr/>
              <p:nvPr userDrawn="1"/>
            </p:nvSpPr>
            <p:spPr>
              <a:xfrm flipH="1" flipV="1">
                <a:off x="798995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2" name="Oval 371"/>
              <p:cNvSpPr/>
              <p:nvPr userDrawn="1"/>
            </p:nvSpPr>
            <p:spPr>
              <a:xfrm flipH="1" flipV="1">
                <a:off x="57997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3" name="Oval 372"/>
              <p:cNvSpPr/>
              <p:nvPr userDrawn="1"/>
            </p:nvSpPr>
            <p:spPr>
              <a:xfrm flipH="1" flipV="1">
                <a:off x="36095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4" name="Oval 373"/>
              <p:cNvSpPr/>
              <p:nvPr userDrawn="1"/>
            </p:nvSpPr>
            <p:spPr>
              <a:xfrm flipH="1" flipV="1">
                <a:off x="14194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5" name="Freeform 464"/>
              <p:cNvSpPr/>
              <p:nvPr userDrawn="1"/>
            </p:nvSpPr>
            <p:spPr>
              <a:xfrm flipH="1" flipV="1">
                <a:off x="0" y="233796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8" name="Oval 517"/>
              <p:cNvSpPr/>
              <p:nvPr userDrawn="1"/>
            </p:nvSpPr>
            <p:spPr>
              <a:xfrm flipH="1" flipV="1">
                <a:off x="276737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5" name="Group 524"/>
            <p:cNvGrpSpPr/>
            <p:nvPr userDrawn="1"/>
          </p:nvGrpSpPr>
          <p:grpSpPr>
            <a:xfrm>
              <a:off x="0" y="2117566"/>
              <a:ext cx="2904857" cy="137486"/>
              <a:chOff x="0" y="2117710"/>
              <a:chExt cx="2904857" cy="137486"/>
            </a:xfrm>
            <a:solidFill>
              <a:srgbClr val="E7F3EF"/>
            </a:solidFill>
          </p:grpSpPr>
          <p:sp>
            <p:nvSpPr>
              <p:cNvPr id="376" name="Oval 375"/>
              <p:cNvSpPr/>
              <p:nvPr userDrawn="1"/>
            </p:nvSpPr>
            <p:spPr>
              <a:xfrm flipH="1" flipV="1">
                <a:off x="2549050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7" name="Oval 376"/>
              <p:cNvSpPr/>
              <p:nvPr userDrawn="1"/>
            </p:nvSpPr>
            <p:spPr>
              <a:xfrm flipH="1" flipV="1">
                <a:off x="233072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8" name="Oval 377"/>
              <p:cNvSpPr/>
              <p:nvPr userDrawn="1"/>
            </p:nvSpPr>
            <p:spPr>
              <a:xfrm flipH="1" flipV="1">
                <a:off x="2112408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9" name="Oval 378"/>
              <p:cNvSpPr/>
              <p:nvPr userDrawn="1"/>
            </p:nvSpPr>
            <p:spPr>
              <a:xfrm flipH="1" flipV="1">
                <a:off x="189408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0" name="Oval 379"/>
              <p:cNvSpPr/>
              <p:nvPr userDrawn="1"/>
            </p:nvSpPr>
            <p:spPr>
              <a:xfrm flipH="1" flipV="1">
                <a:off x="167506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1" name="Oval 380"/>
              <p:cNvSpPr/>
              <p:nvPr userDrawn="1"/>
            </p:nvSpPr>
            <p:spPr>
              <a:xfrm flipH="1" flipV="1">
                <a:off x="145604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Oval 381"/>
              <p:cNvSpPr/>
              <p:nvPr userDrawn="1"/>
            </p:nvSpPr>
            <p:spPr>
              <a:xfrm flipH="1" flipV="1">
                <a:off x="123703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3" name="Oval 382"/>
              <p:cNvSpPr/>
              <p:nvPr userDrawn="1"/>
            </p:nvSpPr>
            <p:spPr>
              <a:xfrm flipH="1" flipV="1">
                <a:off x="1018013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4" name="Oval 383"/>
              <p:cNvSpPr/>
              <p:nvPr userDrawn="1"/>
            </p:nvSpPr>
            <p:spPr>
              <a:xfrm flipH="1" flipV="1">
                <a:off x="798995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5" name="Oval 384"/>
              <p:cNvSpPr/>
              <p:nvPr userDrawn="1"/>
            </p:nvSpPr>
            <p:spPr>
              <a:xfrm flipH="1" flipV="1">
                <a:off x="57997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6" name="Oval 385"/>
              <p:cNvSpPr/>
              <p:nvPr userDrawn="1"/>
            </p:nvSpPr>
            <p:spPr>
              <a:xfrm flipH="1" flipV="1">
                <a:off x="36095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7" name="Oval 386"/>
              <p:cNvSpPr/>
              <p:nvPr userDrawn="1"/>
            </p:nvSpPr>
            <p:spPr>
              <a:xfrm flipH="1" flipV="1">
                <a:off x="14194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6" name="Freeform 465"/>
              <p:cNvSpPr/>
              <p:nvPr userDrawn="1"/>
            </p:nvSpPr>
            <p:spPr>
              <a:xfrm flipH="1" flipV="1">
                <a:off x="0" y="211939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9" name="Oval 518"/>
              <p:cNvSpPr/>
              <p:nvPr userDrawn="1"/>
            </p:nvSpPr>
            <p:spPr>
              <a:xfrm flipH="1" flipV="1">
                <a:off x="276737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6" name="Group 525"/>
            <p:cNvGrpSpPr/>
            <p:nvPr userDrawn="1"/>
          </p:nvGrpSpPr>
          <p:grpSpPr>
            <a:xfrm>
              <a:off x="0" y="1899015"/>
              <a:ext cx="2904857" cy="137486"/>
              <a:chOff x="0" y="1899135"/>
              <a:chExt cx="2904857" cy="137486"/>
            </a:xfrm>
            <a:solidFill>
              <a:srgbClr val="E7F3EF"/>
            </a:solidFill>
          </p:grpSpPr>
          <p:sp>
            <p:nvSpPr>
              <p:cNvPr id="388" name="Oval 387"/>
              <p:cNvSpPr/>
              <p:nvPr userDrawn="1"/>
            </p:nvSpPr>
            <p:spPr>
              <a:xfrm flipH="1" flipV="1">
                <a:off x="2549050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9" name="Oval 388"/>
              <p:cNvSpPr/>
              <p:nvPr userDrawn="1"/>
            </p:nvSpPr>
            <p:spPr>
              <a:xfrm flipH="1" flipV="1">
                <a:off x="233072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0" name="Oval 389"/>
              <p:cNvSpPr/>
              <p:nvPr userDrawn="1"/>
            </p:nvSpPr>
            <p:spPr>
              <a:xfrm flipH="1" flipV="1">
                <a:off x="2112408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1" name="Oval 390"/>
              <p:cNvSpPr/>
              <p:nvPr userDrawn="1"/>
            </p:nvSpPr>
            <p:spPr>
              <a:xfrm flipH="1" flipV="1">
                <a:off x="189408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2" name="Oval 391"/>
              <p:cNvSpPr/>
              <p:nvPr userDrawn="1"/>
            </p:nvSpPr>
            <p:spPr>
              <a:xfrm flipH="1" flipV="1">
                <a:off x="167506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3" name="Oval 392"/>
              <p:cNvSpPr/>
              <p:nvPr userDrawn="1"/>
            </p:nvSpPr>
            <p:spPr>
              <a:xfrm flipH="1" flipV="1">
                <a:off x="145604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4" name="Oval 393"/>
              <p:cNvSpPr/>
              <p:nvPr userDrawn="1"/>
            </p:nvSpPr>
            <p:spPr>
              <a:xfrm flipH="1" flipV="1">
                <a:off x="123703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5" name="Oval 394"/>
              <p:cNvSpPr/>
              <p:nvPr userDrawn="1"/>
            </p:nvSpPr>
            <p:spPr>
              <a:xfrm flipH="1" flipV="1">
                <a:off x="1018013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Oval 395"/>
              <p:cNvSpPr/>
              <p:nvPr userDrawn="1"/>
            </p:nvSpPr>
            <p:spPr>
              <a:xfrm flipH="1" flipV="1">
                <a:off x="798995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Oval 396"/>
              <p:cNvSpPr/>
              <p:nvPr userDrawn="1"/>
            </p:nvSpPr>
            <p:spPr>
              <a:xfrm flipH="1" flipV="1">
                <a:off x="57997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Oval 397"/>
              <p:cNvSpPr/>
              <p:nvPr userDrawn="1"/>
            </p:nvSpPr>
            <p:spPr>
              <a:xfrm flipH="1" flipV="1">
                <a:off x="36095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9" name="Oval 398"/>
              <p:cNvSpPr/>
              <p:nvPr userDrawn="1"/>
            </p:nvSpPr>
            <p:spPr>
              <a:xfrm flipH="1" flipV="1">
                <a:off x="14194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7" name="Freeform 466"/>
              <p:cNvSpPr/>
              <p:nvPr userDrawn="1"/>
            </p:nvSpPr>
            <p:spPr>
              <a:xfrm flipH="1" flipV="1">
                <a:off x="0" y="190081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0" name="Oval 519"/>
              <p:cNvSpPr/>
              <p:nvPr userDrawn="1"/>
            </p:nvSpPr>
            <p:spPr>
              <a:xfrm flipH="1" flipV="1">
                <a:off x="276737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23" name="Group 522"/>
            <p:cNvGrpSpPr/>
            <p:nvPr userDrawn="1"/>
          </p:nvGrpSpPr>
          <p:grpSpPr>
            <a:xfrm>
              <a:off x="0" y="2554668"/>
              <a:ext cx="3123178" cy="137486"/>
              <a:chOff x="0" y="2554864"/>
              <a:chExt cx="3123178" cy="137486"/>
            </a:xfrm>
            <a:solidFill>
              <a:srgbClr val="E7F3EF"/>
            </a:solidFill>
          </p:grpSpPr>
          <p:sp>
            <p:nvSpPr>
              <p:cNvPr id="349" name="Oval 348"/>
              <p:cNvSpPr/>
              <p:nvPr userDrawn="1"/>
            </p:nvSpPr>
            <p:spPr>
              <a:xfrm flipH="1" flipV="1">
                <a:off x="276737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0" name="Oval 349"/>
              <p:cNvSpPr/>
              <p:nvPr userDrawn="1"/>
            </p:nvSpPr>
            <p:spPr>
              <a:xfrm flipH="1" flipV="1">
                <a:off x="2549050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1" name="Oval 350"/>
              <p:cNvSpPr/>
              <p:nvPr userDrawn="1"/>
            </p:nvSpPr>
            <p:spPr>
              <a:xfrm flipH="1" flipV="1">
                <a:off x="233072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2" name="Oval 351"/>
              <p:cNvSpPr/>
              <p:nvPr userDrawn="1"/>
            </p:nvSpPr>
            <p:spPr>
              <a:xfrm flipH="1" flipV="1">
                <a:off x="2112408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3" name="Oval 352"/>
              <p:cNvSpPr/>
              <p:nvPr userDrawn="1"/>
            </p:nvSpPr>
            <p:spPr>
              <a:xfrm flipH="1" flipV="1">
                <a:off x="189408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4" name="Oval 353"/>
              <p:cNvSpPr/>
              <p:nvPr userDrawn="1"/>
            </p:nvSpPr>
            <p:spPr>
              <a:xfrm flipH="1" flipV="1">
                <a:off x="167506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Oval 354"/>
              <p:cNvSpPr/>
              <p:nvPr userDrawn="1"/>
            </p:nvSpPr>
            <p:spPr>
              <a:xfrm flipH="1" flipV="1">
                <a:off x="145604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6" name="Oval 355"/>
              <p:cNvSpPr/>
              <p:nvPr userDrawn="1"/>
            </p:nvSpPr>
            <p:spPr>
              <a:xfrm flipH="1" flipV="1">
                <a:off x="123703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7" name="Oval 356"/>
              <p:cNvSpPr/>
              <p:nvPr userDrawn="1"/>
            </p:nvSpPr>
            <p:spPr>
              <a:xfrm flipH="1" flipV="1">
                <a:off x="1018013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Oval 357"/>
              <p:cNvSpPr/>
              <p:nvPr userDrawn="1"/>
            </p:nvSpPr>
            <p:spPr>
              <a:xfrm flipH="1" flipV="1">
                <a:off x="798995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9" name="Oval 358"/>
              <p:cNvSpPr/>
              <p:nvPr userDrawn="1"/>
            </p:nvSpPr>
            <p:spPr>
              <a:xfrm flipH="1" flipV="1">
                <a:off x="57997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0" name="Oval 359"/>
              <p:cNvSpPr/>
              <p:nvPr userDrawn="1"/>
            </p:nvSpPr>
            <p:spPr>
              <a:xfrm flipH="1" flipV="1">
                <a:off x="36095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1" name="Oval 360"/>
              <p:cNvSpPr/>
              <p:nvPr userDrawn="1"/>
            </p:nvSpPr>
            <p:spPr>
              <a:xfrm flipH="1" flipV="1">
                <a:off x="14194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4" name="Freeform 463"/>
              <p:cNvSpPr/>
              <p:nvPr userDrawn="1"/>
            </p:nvSpPr>
            <p:spPr>
              <a:xfrm flipH="1" flipV="1">
                <a:off x="0" y="2556545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1" name="Oval 520"/>
              <p:cNvSpPr/>
              <p:nvPr userDrawn="1"/>
            </p:nvSpPr>
            <p:spPr>
              <a:xfrm flipH="1" flipV="1">
                <a:off x="2985692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46" name="Group 545"/>
            <p:cNvGrpSpPr/>
            <p:nvPr userDrawn="1"/>
          </p:nvGrpSpPr>
          <p:grpSpPr>
            <a:xfrm>
              <a:off x="0" y="2773219"/>
              <a:ext cx="3341499" cy="137486"/>
              <a:chOff x="0" y="2768543"/>
              <a:chExt cx="3341499" cy="137486"/>
            </a:xfrm>
            <a:solidFill>
              <a:srgbClr val="E7F3EF"/>
            </a:solidFill>
          </p:grpSpPr>
          <p:sp>
            <p:nvSpPr>
              <p:cNvPr id="530" name="Oval 529"/>
              <p:cNvSpPr/>
              <p:nvPr userDrawn="1"/>
            </p:nvSpPr>
            <p:spPr>
              <a:xfrm flipH="1" flipV="1">
                <a:off x="276737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1" name="Oval 530"/>
              <p:cNvSpPr/>
              <p:nvPr userDrawn="1"/>
            </p:nvSpPr>
            <p:spPr>
              <a:xfrm flipH="1" flipV="1">
                <a:off x="2549050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Oval 531"/>
              <p:cNvSpPr/>
              <p:nvPr userDrawn="1"/>
            </p:nvSpPr>
            <p:spPr>
              <a:xfrm flipH="1" flipV="1">
                <a:off x="233072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3" name="Oval 532"/>
              <p:cNvSpPr/>
              <p:nvPr userDrawn="1"/>
            </p:nvSpPr>
            <p:spPr>
              <a:xfrm flipH="1" flipV="1">
                <a:off x="2112408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4" name="Oval 533"/>
              <p:cNvSpPr/>
              <p:nvPr userDrawn="1"/>
            </p:nvSpPr>
            <p:spPr>
              <a:xfrm flipH="1" flipV="1">
                <a:off x="189408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5" name="Oval 534"/>
              <p:cNvSpPr/>
              <p:nvPr userDrawn="1"/>
            </p:nvSpPr>
            <p:spPr>
              <a:xfrm flipH="1" flipV="1">
                <a:off x="167506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6" name="Oval 535"/>
              <p:cNvSpPr/>
              <p:nvPr userDrawn="1"/>
            </p:nvSpPr>
            <p:spPr>
              <a:xfrm flipH="1" flipV="1">
                <a:off x="145604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7" name="Oval 536"/>
              <p:cNvSpPr/>
              <p:nvPr userDrawn="1"/>
            </p:nvSpPr>
            <p:spPr>
              <a:xfrm flipH="1" flipV="1">
                <a:off x="123703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8" name="Oval 537"/>
              <p:cNvSpPr/>
              <p:nvPr userDrawn="1"/>
            </p:nvSpPr>
            <p:spPr>
              <a:xfrm flipH="1" flipV="1">
                <a:off x="1018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9" name="Oval 538"/>
              <p:cNvSpPr/>
              <p:nvPr userDrawn="1"/>
            </p:nvSpPr>
            <p:spPr>
              <a:xfrm flipH="1" flipV="1">
                <a:off x="798995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0" name="Oval 539"/>
              <p:cNvSpPr/>
              <p:nvPr userDrawn="1"/>
            </p:nvSpPr>
            <p:spPr>
              <a:xfrm flipH="1" flipV="1">
                <a:off x="57997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1" name="Oval 540"/>
              <p:cNvSpPr/>
              <p:nvPr userDrawn="1"/>
            </p:nvSpPr>
            <p:spPr>
              <a:xfrm flipH="1" flipV="1">
                <a:off x="36095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2" name="Oval 541"/>
              <p:cNvSpPr/>
              <p:nvPr userDrawn="1"/>
            </p:nvSpPr>
            <p:spPr>
              <a:xfrm flipH="1" flipV="1">
                <a:off x="14194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3" name="Freeform 542"/>
              <p:cNvSpPr/>
              <p:nvPr userDrawn="1"/>
            </p:nvSpPr>
            <p:spPr>
              <a:xfrm flipH="1" flipV="1">
                <a:off x="0" y="277022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4" name="Oval 543"/>
              <p:cNvSpPr/>
              <p:nvPr userDrawn="1"/>
            </p:nvSpPr>
            <p:spPr>
              <a:xfrm flipH="1" flipV="1">
                <a:off x="2985692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5" name="Oval 544"/>
              <p:cNvSpPr/>
              <p:nvPr userDrawn="1"/>
            </p:nvSpPr>
            <p:spPr>
              <a:xfrm flipH="1" flipV="1">
                <a:off x="3204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47" name="Group 546"/>
            <p:cNvGrpSpPr/>
            <p:nvPr userDrawn="1"/>
          </p:nvGrpSpPr>
          <p:grpSpPr>
            <a:xfrm>
              <a:off x="0" y="2991770"/>
              <a:ext cx="3341499" cy="137486"/>
              <a:chOff x="0" y="2768543"/>
              <a:chExt cx="3341499" cy="137486"/>
            </a:xfrm>
            <a:solidFill>
              <a:srgbClr val="E7F3EF"/>
            </a:solidFill>
          </p:grpSpPr>
          <p:sp>
            <p:nvSpPr>
              <p:cNvPr id="548" name="Oval 547"/>
              <p:cNvSpPr/>
              <p:nvPr userDrawn="1"/>
            </p:nvSpPr>
            <p:spPr>
              <a:xfrm flipH="1" flipV="1">
                <a:off x="276737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9" name="Oval 548"/>
              <p:cNvSpPr/>
              <p:nvPr userDrawn="1"/>
            </p:nvSpPr>
            <p:spPr>
              <a:xfrm flipH="1" flipV="1">
                <a:off x="2549050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0" name="Oval 549"/>
              <p:cNvSpPr/>
              <p:nvPr userDrawn="1"/>
            </p:nvSpPr>
            <p:spPr>
              <a:xfrm flipH="1" flipV="1">
                <a:off x="233072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1" name="Oval 550"/>
              <p:cNvSpPr/>
              <p:nvPr userDrawn="1"/>
            </p:nvSpPr>
            <p:spPr>
              <a:xfrm flipH="1" flipV="1">
                <a:off x="2112408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2" name="Oval 551"/>
              <p:cNvSpPr/>
              <p:nvPr userDrawn="1"/>
            </p:nvSpPr>
            <p:spPr>
              <a:xfrm flipH="1" flipV="1">
                <a:off x="189408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3" name="Oval 552"/>
              <p:cNvSpPr/>
              <p:nvPr userDrawn="1"/>
            </p:nvSpPr>
            <p:spPr>
              <a:xfrm flipH="1" flipV="1">
                <a:off x="167506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4" name="Oval 553"/>
              <p:cNvSpPr/>
              <p:nvPr userDrawn="1"/>
            </p:nvSpPr>
            <p:spPr>
              <a:xfrm flipH="1" flipV="1">
                <a:off x="145604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5" name="Oval 554"/>
              <p:cNvSpPr/>
              <p:nvPr userDrawn="1"/>
            </p:nvSpPr>
            <p:spPr>
              <a:xfrm flipH="1" flipV="1">
                <a:off x="123703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6" name="Oval 555"/>
              <p:cNvSpPr/>
              <p:nvPr userDrawn="1"/>
            </p:nvSpPr>
            <p:spPr>
              <a:xfrm flipH="1" flipV="1">
                <a:off x="1018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7" name="Oval 556"/>
              <p:cNvSpPr/>
              <p:nvPr userDrawn="1"/>
            </p:nvSpPr>
            <p:spPr>
              <a:xfrm flipH="1" flipV="1">
                <a:off x="798995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8" name="Oval 557"/>
              <p:cNvSpPr/>
              <p:nvPr userDrawn="1"/>
            </p:nvSpPr>
            <p:spPr>
              <a:xfrm flipH="1" flipV="1">
                <a:off x="57997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9" name="Oval 558"/>
              <p:cNvSpPr/>
              <p:nvPr userDrawn="1"/>
            </p:nvSpPr>
            <p:spPr>
              <a:xfrm flipH="1" flipV="1">
                <a:off x="36095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0" name="Oval 559"/>
              <p:cNvSpPr/>
              <p:nvPr userDrawn="1"/>
            </p:nvSpPr>
            <p:spPr>
              <a:xfrm flipH="1" flipV="1">
                <a:off x="14194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1" name="Freeform 560"/>
              <p:cNvSpPr/>
              <p:nvPr userDrawn="1"/>
            </p:nvSpPr>
            <p:spPr>
              <a:xfrm flipH="1" flipV="1">
                <a:off x="0" y="277022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2" name="Oval 561"/>
              <p:cNvSpPr/>
              <p:nvPr userDrawn="1"/>
            </p:nvSpPr>
            <p:spPr>
              <a:xfrm flipH="1" flipV="1">
                <a:off x="2985692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3" name="Oval 562"/>
              <p:cNvSpPr/>
              <p:nvPr userDrawn="1"/>
            </p:nvSpPr>
            <p:spPr>
              <a:xfrm flipH="1" flipV="1">
                <a:off x="3204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84" name="Group 583"/>
            <p:cNvGrpSpPr/>
            <p:nvPr userDrawn="1"/>
          </p:nvGrpSpPr>
          <p:grpSpPr>
            <a:xfrm>
              <a:off x="0" y="3210321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565" name="Oval 564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6" name="Oval 565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7" name="Oval 566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Oval 567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9" name="Oval 568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0" name="Oval 569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1" name="Oval 570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2" name="Oval 571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3" name="Oval 572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4" name="Oval 573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5" name="Oval 574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6" name="Oval 575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7" name="Oval 576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8" name="Freeform 577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9" name="Oval 578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0" name="Oval 579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3" name="Oval 582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85" name="Group 584"/>
            <p:cNvGrpSpPr/>
            <p:nvPr userDrawn="1"/>
          </p:nvGrpSpPr>
          <p:grpSpPr>
            <a:xfrm>
              <a:off x="0" y="3428872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586" name="Oval 585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7" name="Oval 586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8" name="Oval 587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9" name="Oval 588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0" name="Oval 589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1" name="Oval 590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2" name="Oval 591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3" name="Oval 592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4" name="Oval 593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5" name="Oval 594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6" name="Oval 595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7" name="Oval 596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8" name="Oval 597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9" name="Freeform 598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0" name="Oval 599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1" name="Oval 600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2" name="Oval 601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03" name="Group 602"/>
            <p:cNvGrpSpPr/>
            <p:nvPr userDrawn="1"/>
          </p:nvGrpSpPr>
          <p:grpSpPr>
            <a:xfrm>
              <a:off x="0" y="3647423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604" name="Oval 603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5" name="Oval 604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6" name="Oval 605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7" name="Oval 606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8" name="Oval 607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9" name="Oval 608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0" name="Oval 609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1" name="Oval 610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2" name="Oval 611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3" name="Oval 612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4" name="Oval 613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5" name="Oval 614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6" name="Oval 615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7" name="Freeform 616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8" name="Oval 617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9" name="Oval 618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0" name="Oval 619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45" name="Group 644"/>
            <p:cNvGrpSpPr/>
            <p:nvPr userDrawn="1"/>
          </p:nvGrpSpPr>
          <p:grpSpPr>
            <a:xfrm>
              <a:off x="0" y="3865974"/>
              <a:ext cx="4214784" cy="137486"/>
              <a:chOff x="0" y="3878206"/>
              <a:chExt cx="4214784" cy="137486"/>
            </a:xfrm>
            <a:solidFill>
              <a:srgbClr val="E7F3EF"/>
            </a:solidFill>
          </p:grpSpPr>
          <p:sp>
            <p:nvSpPr>
              <p:cNvPr id="622" name="Oval 621"/>
              <p:cNvSpPr/>
              <p:nvPr userDrawn="1"/>
            </p:nvSpPr>
            <p:spPr>
              <a:xfrm flipH="1" flipV="1">
                <a:off x="276737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3" name="Oval 622"/>
              <p:cNvSpPr/>
              <p:nvPr userDrawn="1"/>
            </p:nvSpPr>
            <p:spPr>
              <a:xfrm flipH="1" flipV="1">
                <a:off x="2549050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4" name="Oval 623"/>
              <p:cNvSpPr/>
              <p:nvPr userDrawn="1"/>
            </p:nvSpPr>
            <p:spPr>
              <a:xfrm flipH="1" flipV="1">
                <a:off x="233072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5" name="Oval 624"/>
              <p:cNvSpPr/>
              <p:nvPr userDrawn="1"/>
            </p:nvSpPr>
            <p:spPr>
              <a:xfrm flipH="1" flipV="1">
                <a:off x="2112408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6" name="Oval 625"/>
              <p:cNvSpPr/>
              <p:nvPr userDrawn="1"/>
            </p:nvSpPr>
            <p:spPr>
              <a:xfrm flipH="1" flipV="1">
                <a:off x="189408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7" name="Oval 626"/>
              <p:cNvSpPr/>
              <p:nvPr userDrawn="1"/>
            </p:nvSpPr>
            <p:spPr>
              <a:xfrm flipH="1" flipV="1">
                <a:off x="167506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8" name="Oval 627"/>
              <p:cNvSpPr/>
              <p:nvPr userDrawn="1"/>
            </p:nvSpPr>
            <p:spPr>
              <a:xfrm flipH="1" flipV="1">
                <a:off x="145604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9" name="Oval 628"/>
              <p:cNvSpPr/>
              <p:nvPr userDrawn="1"/>
            </p:nvSpPr>
            <p:spPr>
              <a:xfrm flipH="1" flipV="1">
                <a:off x="123703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0" name="Oval 629"/>
              <p:cNvSpPr/>
              <p:nvPr userDrawn="1"/>
            </p:nvSpPr>
            <p:spPr>
              <a:xfrm flipH="1" flipV="1">
                <a:off x="1018013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1" name="Oval 630"/>
              <p:cNvSpPr/>
              <p:nvPr userDrawn="1"/>
            </p:nvSpPr>
            <p:spPr>
              <a:xfrm flipH="1" flipV="1">
                <a:off x="798995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2" name="Oval 631"/>
              <p:cNvSpPr/>
              <p:nvPr userDrawn="1"/>
            </p:nvSpPr>
            <p:spPr>
              <a:xfrm flipH="1" flipV="1">
                <a:off x="57997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3" name="Oval 632"/>
              <p:cNvSpPr/>
              <p:nvPr userDrawn="1"/>
            </p:nvSpPr>
            <p:spPr>
              <a:xfrm flipH="1" flipV="1">
                <a:off x="36095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4" name="Oval 633"/>
              <p:cNvSpPr/>
              <p:nvPr userDrawn="1"/>
            </p:nvSpPr>
            <p:spPr>
              <a:xfrm flipH="1" flipV="1">
                <a:off x="14194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5" name="Freeform 634"/>
              <p:cNvSpPr/>
              <p:nvPr userDrawn="1"/>
            </p:nvSpPr>
            <p:spPr>
              <a:xfrm flipH="1" flipV="1">
                <a:off x="0" y="3879887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6" name="Oval 635"/>
              <p:cNvSpPr/>
              <p:nvPr userDrawn="1"/>
            </p:nvSpPr>
            <p:spPr>
              <a:xfrm flipH="1" flipV="1">
                <a:off x="2985692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7" name="Oval 636"/>
              <p:cNvSpPr/>
              <p:nvPr userDrawn="1"/>
            </p:nvSpPr>
            <p:spPr>
              <a:xfrm flipH="1" flipV="1">
                <a:off x="3204013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8" name="Oval 637"/>
              <p:cNvSpPr/>
              <p:nvPr userDrawn="1"/>
            </p:nvSpPr>
            <p:spPr>
              <a:xfrm flipH="1" flipV="1">
                <a:off x="3422334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9" name="Oval 638"/>
              <p:cNvSpPr/>
              <p:nvPr userDrawn="1"/>
            </p:nvSpPr>
            <p:spPr>
              <a:xfrm flipH="1" flipV="1">
                <a:off x="3640656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0" name="Oval 639"/>
              <p:cNvSpPr/>
              <p:nvPr userDrawn="1"/>
            </p:nvSpPr>
            <p:spPr>
              <a:xfrm flipH="1" flipV="1">
                <a:off x="385897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1" name="Oval 640"/>
              <p:cNvSpPr/>
              <p:nvPr userDrawn="1"/>
            </p:nvSpPr>
            <p:spPr>
              <a:xfrm flipH="1" flipV="1">
                <a:off x="4077298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68" name="Group 667"/>
            <p:cNvGrpSpPr/>
            <p:nvPr userDrawn="1"/>
          </p:nvGrpSpPr>
          <p:grpSpPr>
            <a:xfrm>
              <a:off x="0" y="4084525"/>
              <a:ext cx="4433105" cy="137486"/>
              <a:chOff x="0" y="4087756"/>
              <a:chExt cx="4433105" cy="137486"/>
            </a:xfrm>
            <a:solidFill>
              <a:srgbClr val="E7F3EF"/>
            </a:solidFill>
          </p:grpSpPr>
          <p:sp>
            <p:nvSpPr>
              <p:cNvPr id="647" name="Oval 646"/>
              <p:cNvSpPr/>
              <p:nvPr userDrawn="1"/>
            </p:nvSpPr>
            <p:spPr>
              <a:xfrm flipH="1" flipV="1">
                <a:off x="276737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8" name="Oval 647"/>
              <p:cNvSpPr/>
              <p:nvPr userDrawn="1"/>
            </p:nvSpPr>
            <p:spPr>
              <a:xfrm flipH="1" flipV="1">
                <a:off x="2549050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9" name="Oval 648"/>
              <p:cNvSpPr/>
              <p:nvPr userDrawn="1"/>
            </p:nvSpPr>
            <p:spPr>
              <a:xfrm flipH="1" flipV="1">
                <a:off x="233072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0" name="Oval 649"/>
              <p:cNvSpPr/>
              <p:nvPr userDrawn="1"/>
            </p:nvSpPr>
            <p:spPr>
              <a:xfrm flipH="1" flipV="1">
                <a:off x="2112408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1" name="Oval 650"/>
              <p:cNvSpPr/>
              <p:nvPr userDrawn="1"/>
            </p:nvSpPr>
            <p:spPr>
              <a:xfrm flipH="1" flipV="1">
                <a:off x="189408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2" name="Oval 651"/>
              <p:cNvSpPr/>
              <p:nvPr userDrawn="1"/>
            </p:nvSpPr>
            <p:spPr>
              <a:xfrm flipH="1" flipV="1">
                <a:off x="167506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3" name="Oval 652"/>
              <p:cNvSpPr/>
              <p:nvPr userDrawn="1"/>
            </p:nvSpPr>
            <p:spPr>
              <a:xfrm flipH="1" flipV="1">
                <a:off x="145604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4" name="Oval 653"/>
              <p:cNvSpPr/>
              <p:nvPr userDrawn="1"/>
            </p:nvSpPr>
            <p:spPr>
              <a:xfrm flipH="1" flipV="1">
                <a:off x="123703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5" name="Oval 654"/>
              <p:cNvSpPr/>
              <p:nvPr userDrawn="1"/>
            </p:nvSpPr>
            <p:spPr>
              <a:xfrm flipH="1" flipV="1">
                <a:off x="1018013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6" name="Oval 655"/>
              <p:cNvSpPr/>
              <p:nvPr userDrawn="1"/>
            </p:nvSpPr>
            <p:spPr>
              <a:xfrm flipH="1" flipV="1">
                <a:off x="798995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7" name="Oval 656"/>
              <p:cNvSpPr/>
              <p:nvPr userDrawn="1"/>
            </p:nvSpPr>
            <p:spPr>
              <a:xfrm flipH="1" flipV="1">
                <a:off x="57997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8" name="Oval 657"/>
              <p:cNvSpPr/>
              <p:nvPr userDrawn="1"/>
            </p:nvSpPr>
            <p:spPr>
              <a:xfrm flipH="1" flipV="1">
                <a:off x="36095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9" name="Oval 658"/>
              <p:cNvSpPr/>
              <p:nvPr userDrawn="1"/>
            </p:nvSpPr>
            <p:spPr>
              <a:xfrm flipH="1" flipV="1">
                <a:off x="14194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0" name="Freeform 659"/>
              <p:cNvSpPr/>
              <p:nvPr userDrawn="1"/>
            </p:nvSpPr>
            <p:spPr>
              <a:xfrm flipH="1" flipV="1">
                <a:off x="0" y="4089437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1" name="Oval 660"/>
              <p:cNvSpPr/>
              <p:nvPr userDrawn="1"/>
            </p:nvSpPr>
            <p:spPr>
              <a:xfrm flipH="1" flipV="1">
                <a:off x="2985692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2" name="Oval 661"/>
              <p:cNvSpPr/>
              <p:nvPr userDrawn="1"/>
            </p:nvSpPr>
            <p:spPr>
              <a:xfrm flipH="1" flipV="1">
                <a:off x="3204013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3" name="Oval 662"/>
              <p:cNvSpPr/>
              <p:nvPr userDrawn="1"/>
            </p:nvSpPr>
            <p:spPr>
              <a:xfrm flipH="1" flipV="1">
                <a:off x="3422334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4" name="Oval 663"/>
              <p:cNvSpPr/>
              <p:nvPr userDrawn="1"/>
            </p:nvSpPr>
            <p:spPr>
              <a:xfrm flipH="1" flipV="1">
                <a:off x="3640656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5" name="Oval 664"/>
              <p:cNvSpPr/>
              <p:nvPr userDrawn="1"/>
            </p:nvSpPr>
            <p:spPr>
              <a:xfrm flipH="1" flipV="1">
                <a:off x="385897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6" name="Oval 665"/>
              <p:cNvSpPr/>
              <p:nvPr userDrawn="1"/>
            </p:nvSpPr>
            <p:spPr>
              <a:xfrm flipH="1" flipV="1">
                <a:off x="4077298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7" name="Oval 666"/>
              <p:cNvSpPr/>
              <p:nvPr userDrawn="1"/>
            </p:nvSpPr>
            <p:spPr>
              <a:xfrm flipH="1" flipV="1">
                <a:off x="429561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92" name="Group 691"/>
            <p:cNvGrpSpPr/>
            <p:nvPr userDrawn="1"/>
          </p:nvGrpSpPr>
          <p:grpSpPr>
            <a:xfrm>
              <a:off x="0" y="4303076"/>
              <a:ext cx="4651426" cy="137486"/>
              <a:chOff x="0" y="4311593"/>
              <a:chExt cx="4651426" cy="137486"/>
            </a:xfrm>
            <a:solidFill>
              <a:srgbClr val="E7F3EF"/>
            </a:solidFill>
          </p:grpSpPr>
          <p:sp>
            <p:nvSpPr>
              <p:cNvPr id="670" name="Oval 669"/>
              <p:cNvSpPr/>
              <p:nvPr userDrawn="1"/>
            </p:nvSpPr>
            <p:spPr>
              <a:xfrm flipH="1" flipV="1">
                <a:off x="276737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1" name="Oval 670"/>
              <p:cNvSpPr/>
              <p:nvPr userDrawn="1"/>
            </p:nvSpPr>
            <p:spPr>
              <a:xfrm flipH="1" flipV="1">
                <a:off x="2549050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2" name="Oval 671"/>
              <p:cNvSpPr/>
              <p:nvPr userDrawn="1"/>
            </p:nvSpPr>
            <p:spPr>
              <a:xfrm flipH="1" flipV="1">
                <a:off x="233072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3" name="Oval 672"/>
              <p:cNvSpPr/>
              <p:nvPr userDrawn="1"/>
            </p:nvSpPr>
            <p:spPr>
              <a:xfrm flipH="1" flipV="1">
                <a:off x="2112408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4" name="Oval 673"/>
              <p:cNvSpPr/>
              <p:nvPr userDrawn="1"/>
            </p:nvSpPr>
            <p:spPr>
              <a:xfrm flipH="1" flipV="1">
                <a:off x="189408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5" name="Oval 674"/>
              <p:cNvSpPr/>
              <p:nvPr userDrawn="1"/>
            </p:nvSpPr>
            <p:spPr>
              <a:xfrm flipH="1" flipV="1">
                <a:off x="167506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6" name="Oval 675"/>
              <p:cNvSpPr/>
              <p:nvPr userDrawn="1"/>
            </p:nvSpPr>
            <p:spPr>
              <a:xfrm flipH="1" flipV="1">
                <a:off x="145604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7" name="Oval 676"/>
              <p:cNvSpPr/>
              <p:nvPr userDrawn="1"/>
            </p:nvSpPr>
            <p:spPr>
              <a:xfrm flipH="1" flipV="1">
                <a:off x="123703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8" name="Oval 677"/>
              <p:cNvSpPr/>
              <p:nvPr userDrawn="1"/>
            </p:nvSpPr>
            <p:spPr>
              <a:xfrm flipH="1" flipV="1">
                <a:off x="1018013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9" name="Oval 678"/>
              <p:cNvSpPr/>
              <p:nvPr userDrawn="1"/>
            </p:nvSpPr>
            <p:spPr>
              <a:xfrm flipH="1" flipV="1">
                <a:off x="798995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0" name="Oval 679"/>
              <p:cNvSpPr/>
              <p:nvPr userDrawn="1"/>
            </p:nvSpPr>
            <p:spPr>
              <a:xfrm flipH="1" flipV="1">
                <a:off x="57997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1" name="Oval 680"/>
              <p:cNvSpPr/>
              <p:nvPr userDrawn="1"/>
            </p:nvSpPr>
            <p:spPr>
              <a:xfrm flipH="1" flipV="1">
                <a:off x="36095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2" name="Oval 681"/>
              <p:cNvSpPr/>
              <p:nvPr userDrawn="1"/>
            </p:nvSpPr>
            <p:spPr>
              <a:xfrm flipH="1" flipV="1">
                <a:off x="14194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3" name="Freeform 682"/>
              <p:cNvSpPr/>
              <p:nvPr userDrawn="1"/>
            </p:nvSpPr>
            <p:spPr>
              <a:xfrm flipH="1" flipV="1">
                <a:off x="0" y="431327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4" name="Oval 683"/>
              <p:cNvSpPr/>
              <p:nvPr userDrawn="1"/>
            </p:nvSpPr>
            <p:spPr>
              <a:xfrm flipH="1" flipV="1">
                <a:off x="2985692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5" name="Oval 684"/>
              <p:cNvSpPr/>
              <p:nvPr userDrawn="1"/>
            </p:nvSpPr>
            <p:spPr>
              <a:xfrm flipH="1" flipV="1">
                <a:off x="3204013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6" name="Oval 685"/>
              <p:cNvSpPr/>
              <p:nvPr userDrawn="1"/>
            </p:nvSpPr>
            <p:spPr>
              <a:xfrm flipH="1" flipV="1">
                <a:off x="3422334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7" name="Oval 686"/>
              <p:cNvSpPr/>
              <p:nvPr userDrawn="1"/>
            </p:nvSpPr>
            <p:spPr>
              <a:xfrm flipH="1" flipV="1">
                <a:off x="3640656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8" name="Oval 687"/>
              <p:cNvSpPr/>
              <p:nvPr userDrawn="1"/>
            </p:nvSpPr>
            <p:spPr>
              <a:xfrm flipH="1" flipV="1">
                <a:off x="385897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9" name="Oval 688"/>
              <p:cNvSpPr/>
              <p:nvPr userDrawn="1"/>
            </p:nvSpPr>
            <p:spPr>
              <a:xfrm flipH="1" flipV="1">
                <a:off x="4077298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0" name="Oval 689"/>
              <p:cNvSpPr/>
              <p:nvPr userDrawn="1"/>
            </p:nvSpPr>
            <p:spPr>
              <a:xfrm flipH="1" flipV="1">
                <a:off x="429561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1" name="Oval 690"/>
              <p:cNvSpPr/>
              <p:nvPr userDrawn="1"/>
            </p:nvSpPr>
            <p:spPr>
              <a:xfrm flipH="1" flipV="1">
                <a:off x="4513940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" name="Group 717"/>
            <p:cNvGrpSpPr/>
            <p:nvPr userDrawn="1"/>
          </p:nvGrpSpPr>
          <p:grpSpPr>
            <a:xfrm>
              <a:off x="0" y="4521627"/>
              <a:ext cx="4869748" cy="137486"/>
              <a:chOff x="0" y="4511620"/>
              <a:chExt cx="4869748" cy="137486"/>
            </a:xfrm>
            <a:solidFill>
              <a:srgbClr val="E7F3EF"/>
            </a:solidFill>
          </p:grpSpPr>
          <p:sp>
            <p:nvSpPr>
              <p:cNvPr id="694" name="Oval 693"/>
              <p:cNvSpPr/>
              <p:nvPr userDrawn="1"/>
            </p:nvSpPr>
            <p:spPr>
              <a:xfrm flipH="1" flipV="1">
                <a:off x="276737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5" name="Oval 694"/>
              <p:cNvSpPr/>
              <p:nvPr userDrawn="1"/>
            </p:nvSpPr>
            <p:spPr>
              <a:xfrm flipH="1" flipV="1">
                <a:off x="2549050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" name="Oval 695"/>
              <p:cNvSpPr/>
              <p:nvPr userDrawn="1"/>
            </p:nvSpPr>
            <p:spPr>
              <a:xfrm flipH="1" flipV="1">
                <a:off x="233072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7" name="Oval 696"/>
              <p:cNvSpPr/>
              <p:nvPr userDrawn="1"/>
            </p:nvSpPr>
            <p:spPr>
              <a:xfrm flipH="1" flipV="1">
                <a:off x="2112408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8" name="Oval 697"/>
              <p:cNvSpPr/>
              <p:nvPr userDrawn="1"/>
            </p:nvSpPr>
            <p:spPr>
              <a:xfrm flipH="1" flipV="1">
                <a:off x="189408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9" name="Oval 698"/>
              <p:cNvSpPr/>
              <p:nvPr userDrawn="1"/>
            </p:nvSpPr>
            <p:spPr>
              <a:xfrm flipH="1" flipV="1">
                <a:off x="167506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0" name="Oval 699"/>
              <p:cNvSpPr/>
              <p:nvPr userDrawn="1"/>
            </p:nvSpPr>
            <p:spPr>
              <a:xfrm flipH="1" flipV="1">
                <a:off x="145604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1" name="Oval 700"/>
              <p:cNvSpPr/>
              <p:nvPr userDrawn="1"/>
            </p:nvSpPr>
            <p:spPr>
              <a:xfrm flipH="1" flipV="1">
                <a:off x="123703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2" name="Oval 701"/>
              <p:cNvSpPr/>
              <p:nvPr userDrawn="1"/>
            </p:nvSpPr>
            <p:spPr>
              <a:xfrm flipH="1" flipV="1">
                <a:off x="1018013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3" name="Oval 702"/>
              <p:cNvSpPr/>
              <p:nvPr userDrawn="1"/>
            </p:nvSpPr>
            <p:spPr>
              <a:xfrm flipH="1" flipV="1">
                <a:off x="798995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4" name="Oval 703"/>
              <p:cNvSpPr/>
              <p:nvPr userDrawn="1"/>
            </p:nvSpPr>
            <p:spPr>
              <a:xfrm flipH="1" flipV="1">
                <a:off x="57997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5" name="Oval 704"/>
              <p:cNvSpPr/>
              <p:nvPr userDrawn="1"/>
            </p:nvSpPr>
            <p:spPr>
              <a:xfrm flipH="1" flipV="1">
                <a:off x="36095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6" name="Oval 705"/>
              <p:cNvSpPr/>
              <p:nvPr userDrawn="1"/>
            </p:nvSpPr>
            <p:spPr>
              <a:xfrm flipH="1" flipV="1">
                <a:off x="14194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7" name="Freeform 706"/>
              <p:cNvSpPr/>
              <p:nvPr userDrawn="1"/>
            </p:nvSpPr>
            <p:spPr>
              <a:xfrm flipH="1" flipV="1">
                <a:off x="0" y="451330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8" name="Oval 707"/>
              <p:cNvSpPr/>
              <p:nvPr userDrawn="1"/>
            </p:nvSpPr>
            <p:spPr>
              <a:xfrm flipH="1" flipV="1">
                <a:off x="2985692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9" name="Oval 708"/>
              <p:cNvSpPr/>
              <p:nvPr userDrawn="1"/>
            </p:nvSpPr>
            <p:spPr>
              <a:xfrm flipH="1" flipV="1">
                <a:off x="3204013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0" name="Oval 709"/>
              <p:cNvSpPr/>
              <p:nvPr userDrawn="1"/>
            </p:nvSpPr>
            <p:spPr>
              <a:xfrm flipH="1" flipV="1">
                <a:off x="3422334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1" name="Oval 710"/>
              <p:cNvSpPr/>
              <p:nvPr userDrawn="1"/>
            </p:nvSpPr>
            <p:spPr>
              <a:xfrm flipH="1" flipV="1">
                <a:off x="3640656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2" name="Oval 711"/>
              <p:cNvSpPr/>
              <p:nvPr userDrawn="1"/>
            </p:nvSpPr>
            <p:spPr>
              <a:xfrm flipH="1" flipV="1">
                <a:off x="385897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3" name="Oval 712"/>
              <p:cNvSpPr/>
              <p:nvPr userDrawn="1"/>
            </p:nvSpPr>
            <p:spPr>
              <a:xfrm flipH="1" flipV="1">
                <a:off x="4077298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4" name="Oval 713"/>
              <p:cNvSpPr/>
              <p:nvPr userDrawn="1"/>
            </p:nvSpPr>
            <p:spPr>
              <a:xfrm flipH="1" flipV="1">
                <a:off x="429561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5" name="Oval 714"/>
              <p:cNvSpPr/>
              <p:nvPr userDrawn="1"/>
            </p:nvSpPr>
            <p:spPr>
              <a:xfrm flipH="1" flipV="1">
                <a:off x="4513940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" name="Oval 716"/>
              <p:cNvSpPr/>
              <p:nvPr userDrawn="1"/>
            </p:nvSpPr>
            <p:spPr>
              <a:xfrm flipH="1" flipV="1">
                <a:off x="4732262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48" name="Group 747"/>
            <p:cNvGrpSpPr/>
            <p:nvPr userDrawn="1"/>
          </p:nvGrpSpPr>
          <p:grpSpPr>
            <a:xfrm>
              <a:off x="0" y="4740178"/>
              <a:ext cx="5743033" cy="137486"/>
              <a:chOff x="0" y="4749745"/>
              <a:chExt cx="5743033" cy="137486"/>
            </a:xfrm>
            <a:solidFill>
              <a:srgbClr val="E7F3EF"/>
            </a:solidFill>
          </p:grpSpPr>
          <p:sp>
            <p:nvSpPr>
              <p:cNvPr id="720" name="Oval 719"/>
              <p:cNvSpPr/>
              <p:nvPr userDrawn="1"/>
            </p:nvSpPr>
            <p:spPr>
              <a:xfrm flipH="1" flipV="1">
                <a:off x="276737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" name="Oval 720"/>
              <p:cNvSpPr/>
              <p:nvPr userDrawn="1"/>
            </p:nvSpPr>
            <p:spPr>
              <a:xfrm flipH="1" flipV="1">
                <a:off x="2549050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" name="Oval 721"/>
              <p:cNvSpPr/>
              <p:nvPr userDrawn="1"/>
            </p:nvSpPr>
            <p:spPr>
              <a:xfrm flipH="1" flipV="1">
                <a:off x="233072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3" name="Oval 722"/>
              <p:cNvSpPr/>
              <p:nvPr userDrawn="1"/>
            </p:nvSpPr>
            <p:spPr>
              <a:xfrm flipH="1" flipV="1">
                <a:off x="2112408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4" name="Oval 723"/>
              <p:cNvSpPr/>
              <p:nvPr userDrawn="1"/>
            </p:nvSpPr>
            <p:spPr>
              <a:xfrm flipH="1" flipV="1">
                <a:off x="189408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5" name="Oval 724"/>
              <p:cNvSpPr/>
              <p:nvPr userDrawn="1"/>
            </p:nvSpPr>
            <p:spPr>
              <a:xfrm flipH="1" flipV="1">
                <a:off x="167506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6" name="Oval 725"/>
              <p:cNvSpPr/>
              <p:nvPr userDrawn="1"/>
            </p:nvSpPr>
            <p:spPr>
              <a:xfrm flipH="1" flipV="1">
                <a:off x="145604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7" name="Oval 726"/>
              <p:cNvSpPr/>
              <p:nvPr userDrawn="1"/>
            </p:nvSpPr>
            <p:spPr>
              <a:xfrm flipH="1" flipV="1">
                <a:off x="123703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8" name="Oval 727"/>
              <p:cNvSpPr/>
              <p:nvPr userDrawn="1"/>
            </p:nvSpPr>
            <p:spPr>
              <a:xfrm flipH="1" flipV="1">
                <a:off x="101801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9" name="Oval 728"/>
              <p:cNvSpPr/>
              <p:nvPr userDrawn="1"/>
            </p:nvSpPr>
            <p:spPr>
              <a:xfrm flipH="1" flipV="1">
                <a:off x="798995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0" name="Oval 729"/>
              <p:cNvSpPr/>
              <p:nvPr userDrawn="1"/>
            </p:nvSpPr>
            <p:spPr>
              <a:xfrm flipH="1" flipV="1">
                <a:off x="57997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1" name="Oval 730"/>
              <p:cNvSpPr/>
              <p:nvPr userDrawn="1"/>
            </p:nvSpPr>
            <p:spPr>
              <a:xfrm flipH="1" flipV="1">
                <a:off x="36095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2" name="Oval 731"/>
              <p:cNvSpPr/>
              <p:nvPr userDrawn="1"/>
            </p:nvSpPr>
            <p:spPr>
              <a:xfrm flipH="1" flipV="1">
                <a:off x="14194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3" name="Freeform 732"/>
              <p:cNvSpPr/>
              <p:nvPr userDrawn="1"/>
            </p:nvSpPr>
            <p:spPr>
              <a:xfrm flipH="1" flipV="1">
                <a:off x="0" y="475142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4" name="Oval 733"/>
              <p:cNvSpPr/>
              <p:nvPr userDrawn="1"/>
            </p:nvSpPr>
            <p:spPr>
              <a:xfrm flipH="1" flipV="1">
                <a:off x="2985692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5" name="Oval 734"/>
              <p:cNvSpPr/>
              <p:nvPr userDrawn="1"/>
            </p:nvSpPr>
            <p:spPr>
              <a:xfrm flipH="1" flipV="1">
                <a:off x="320401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6" name="Oval 735"/>
              <p:cNvSpPr/>
              <p:nvPr userDrawn="1"/>
            </p:nvSpPr>
            <p:spPr>
              <a:xfrm flipH="1" flipV="1">
                <a:off x="3422334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7" name="Oval 736"/>
              <p:cNvSpPr/>
              <p:nvPr userDrawn="1"/>
            </p:nvSpPr>
            <p:spPr>
              <a:xfrm flipH="1" flipV="1">
                <a:off x="3640656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8" name="Oval 737"/>
              <p:cNvSpPr/>
              <p:nvPr userDrawn="1"/>
            </p:nvSpPr>
            <p:spPr>
              <a:xfrm flipH="1" flipV="1">
                <a:off x="385897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9" name="Oval 738"/>
              <p:cNvSpPr/>
              <p:nvPr userDrawn="1"/>
            </p:nvSpPr>
            <p:spPr>
              <a:xfrm flipH="1" flipV="1">
                <a:off x="4077298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0" name="Oval 739"/>
              <p:cNvSpPr/>
              <p:nvPr userDrawn="1"/>
            </p:nvSpPr>
            <p:spPr>
              <a:xfrm flipH="1" flipV="1">
                <a:off x="429561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1" name="Oval 740"/>
              <p:cNvSpPr/>
              <p:nvPr userDrawn="1"/>
            </p:nvSpPr>
            <p:spPr>
              <a:xfrm flipH="1" flipV="1">
                <a:off x="4513940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2" name="Oval 741"/>
              <p:cNvSpPr/>
              <p:nvPr userDrawn="1"/>
            </p:nvSpPr>
            <p:spPr>
              <a:xfrm flipH="1" flipV="1">
                <a:off x="4732262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3" name="Oval 742"/>
              <p:cNvSpPr/>
              <p:nvPr userDrawn="1"/>
            </p:nvSpPr>
            <p:spPr>
              <a:xfrm flipH="1" flipV="1">
                <a:off x="495058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4" name="Oval 743"/>
              <p:cNvSpPr/>
              <p:nvPr userDrawn="1"/>
            </p:nvSpPr>
            <p:spPr>
              <a:xfrm flipH="1" flipV="1">
                <a:off x="5168904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5" name="Oval 744"/>
              <p:cNvSpPr/>
              <p:nvPr userDrawn="1"/>
            </p:nvSpPr>
            <p:spPr>
              <a:xfrm flipH="1" flipV="1">
                <a:off x="5387225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6" name="Oval 745"/>
              <p:cNvSpPr/>
              <p:nvPr userDrawn="1"/>
            </p:nvSpPr>
            <p:spPr>
              <a:xfrm flipH="1" flipV="1">
                <a:off x="560554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84" name="Group 783"/>
            <p:cNvGrpSpPr/>
            <p:nvPr userDrawn="1"/>
          </p:nvGrpSpPr>
          <p:grpSpPr>
            <a:xfrm>
              <a:off x="0" y="4958729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750" name="Oval 749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1" name="Oval 750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2" name="Oval 751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3" name="Oval 752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4" name="Oval 753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5" name="Oval 754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6" name="Oval 755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" name="Oval 756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" name="Oval 757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" name="Oval 758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Oval 759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1" name="Oval 760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Oval 761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Freeform 762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Oval 763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5" name="Oval 764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Oval 765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Oval 766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8" name="Oval 767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9" name="Oval 768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0" name="Oval 769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1" name="Oval 770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2" name="Oval 771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3" name="Oval 772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4" name="Oval 773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5" name="Oval 774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6" name="Oval 775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7" name="Oval 776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8" name="Oval 777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9" name="Oval 778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0" name="Oval 779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1" name="Oval 780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2" name="Oval 781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85" name="Group 784"/>
            <p:cNvGrpSpPr/>
            <p:nvPr userDrawn="1"/>
          </p:nvGrpSpPr>
          <p:grpSpPr>
            <a:xfrm>
              <a:off x="0" y="5177280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786" name="Oval 785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7" name="Oval 786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8" name="Oval 787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9" name="Oval 788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0" name="Oval 789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1" name="Oval 790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2" name="Oval 791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3" name="Oval 792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4" name="Oval 793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5" name="Oval 794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6" name="Oval 795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7" name="Oval 796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8" name="Oval 797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9" name="Freeform 798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0" name="Oval 799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1" name="Oval 800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2" name="Oval 801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3" name="Oval 802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4" name="Oval 803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5" name="Oval 804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6" name="Oval 805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7" name="Oval 806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8" name="Oval 807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9" name="Oval 808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0" name="Oval 809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1" name="Oval 810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2" name="Oval 811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3" name="Oval 812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4" name="Oval 813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5" name="Oval 814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6" name="Oval 815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7" name="Oval 816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8" name="Oval 817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54" name="Group 853"/>
            <p:cNvGrpSpPr/>
            <p:nvPr userDrawn="1"/>
          </p:nvGrpSpPr>
          <p:grpSpPr>
            <a:xfrm>
              <a:off x="0" y="5395831"/>
              <a:ext cx="7271285" cy="137486"/>
              <a:chOff x="0" y="5418082"/>
              <a:chExt cx="7271285" cy="137486"/>
            </a:xfrm>
            <a:solidFill>
              <a:srgbClr val="E7F3EF"/>
            </a:solidFill>
          </p:grpSpPr>
          <p:sp>
            <p:nvSpPr>
              <p:cNvPr id="820" name="Oval 819"/>
              <p:cNvSpPr/>
              <p:nvPr userDrawn="1"/>
            </p:nvSpPr>
            <p:spPr>
              <a:xfrm flipH="1" flipV="1">
                <a:off x="276737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" name="Oval 820"/>
              <p:cNvSpPr/>
              <p:nvPr userDrawn="1"/>
            </p:nvSpPr>
            <p:spPr>
              <a:xfrm flipH="1" flipV="1">
                <a:off x="254905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" name="Oval 821"/>
              <p:cNvSpPr/>
              <p:nvPr userDrawn="1"/>
            </p:nvSpPr>
            <p:spPr>
              <a:xfrm flipH="1" flipV="1">
                <a:off x="233072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" name="Oval 822"/>
              <p:cNvSpPr/>
              <p:nvPr userDrawn="1"/>
            </p:nvSpPr>
            <p:spPr>
              <a:xfrm flipH="1" flipV="1">
                <a:off x="211240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" name="Oval 823"/>
              <p:cNvSpPr/>
              <p:nvPr userDrawn="1"/>
            </p:nvSpPr>
            <p:spPr>
              <a:xfrm flipH="1" flipV="1">
                <a:off x="189408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5" name="Oval 824"/>
              <p:cNvSpPr/>
              <p:nvPr userDrawn="1"/>
            </p:nvSpPr>
            <p:spPr>
              <a:xfrm flipH="1" flipV="1">
                <a:off x="167506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6" name="Oval 825"/>
              <p:cNvSpPr/>
              <p:nvPr userDrawn="1"/>
            </p:nvSpPr>
            <p:spPr>
              <a:xfrm flipH="1" flipV="1">
                <a:off x="145604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7" name="Oval 826"/>
              <p:cNvSpPr/>
              <p:nvPr userDrawn="1"/>
            </p:nvSpPr>
            <p:spPr>
              <a:xfrm flipH="1" flipV="1">
                <a:off x="123703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8" name="Oval 827"/>
              <p:cNvSpPr/>
              <p:nvPr userDrawn="1"/>
            </p:nvSpPr>
            <p:spPr>
              <a:xfrm flipH="1" flipV="1">
                <a:off x="1018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9" name="Oval 828"/>
              <p:cNvSpPr/>
              <p:nvPr userDrawn="1"/>
            </p:nvSpPr>
            <p:spPr>
              <a:xfrm flipH="1" flipV="1">
                <a:off x="79899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0" name="Oval 829"/>
              <p:cNvSpPr/>
              <p:nvPr userDrawn="1"/>
            </p:nvSpPr>
            <p:spPr>
              <a:xfrm flipH="1" flipV="1">
                <a:off x="579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1" name="Oval 830"/>
              <p:cNvSpPr/>
              <p:nvPr userDrawn="1"/>
            </p:nvSpPr>
            <p:spPr>
              <a:xfrm flipH="1" flipV="1">
                <a:off x="36095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2" name="Oval 831"/>
              <p:cNvSpPr/>
              <p:nvPr userDrawn="1"/>
            </p:nvSpPr>
            <p:spPr>
              <a:xfrm flipH="1" flipV="1">
                <a:off x="14194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3" name="Freeform 832"/>
              <p:cNvSpPr/>
              <p:nvPr userDrawn="1"/>
            </p:nvSpPr>
            <p:spPr>
              <a:xfrm flipH="1" flipV="1">
                <a:off x="0" y="54197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4" name="Oval 833"/>
              <p:cNvSpPr/>
              <p:nvPr userDrawn="1"/>
            </p:nvSpPr>
            <p:spPr>
              <a:xfrm flipH="1" flipV="1">
                <a:off x="298569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5" name="Oval 834"/>
              <p:cNvSpPr/>
              <p:nvPr userDrawn="1"/>
            </p:nvSpPr>
            <p:spPr>
              <a:xfrm flipH="1" flipV="1">
                <a:off x="3204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6" name="Oval 835"/>
              <p:cNvSpPr/>
              <p:nvPr userDrawn="1"/>
            </p:nvSpPr>
            <p:spPr>
              <a:xfrm flipH="1" flipV="1">
                <a:off x="342233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7" name="Oval 836"/>
              <p:cNvSpPr/>
              <p:nvPr userDrawn="1"/>
            </p:nvSpPr>
            <p:spPr>
              <a:xfrm flipH="1" flipV="1">
                <a:off x="364065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8" name="Oval 837"/>
              <p:cNvSpPr/>
              <p:nvPr userDrawn="1"/>
            </p:nvSpPr>
            <p:spPr>
              <a:xfrm flipH="1" flipV="1">
                <a:off x="3858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9" name="Oval 838"/>
              <p:cNvSpPr/>
              <p:nvPr userDrawn="1"/>
            </p:nvSpPr>
            <p:spPr>
              <a:xfrm flipH="1" flipV="1">
                <a:off x="407729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0" name="Oval 839"/>
              <p:cNvSpPr/>
              <p:nvPr userDrawn="1"/>
            </p:nvSpPr>
            <p:spPr>
              <a:xfrm flipH="1" flipV="1">
                <a:off x="429561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1" name="Oval 840"/>
              <p:cNvSpPr/>
              <p:nvPr userDrawn="1"/>
            </p:nvSpPr>
            <p:spPr>
              <a:xfrm flipH="1" flipV="1">
                <a:off x="451394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2" name="Oval 841"/>
              <p:cNvSpPr/>
              <p:nvPr userDrawn="1"/>
            </p:nvSpPr>
            <p:spPr>
              <a:xfrm flipH="1" flipV="1">
                <a:off x="473226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3" name="Oval 842"/>
              <p:cNvSpPr/>
              <p:nvPr userDrawn="1"/>
            </p:nvSpPr>
            <p:spPr>
              <a:xfrm flipH="1" flipV="1">
                <a:off x="495058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4" name="Oval 843"/>
              <p:cNvSpPr/>
              <p:nvPr userDrawn="1"/>
            </p:nvSpPr>
            <p:spPr>
              <a:xfrm flipH="1" flipV="1">
                <a:off x="516890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5" name="Oval 844"/>
              <p:cNvSpPr/>
              <p:nvPr userDrawn="1"/>
            </p:nvSpPr>
            <p:spPr>
              <a:xfrm flipH="1" flipV="1">
                <a:off x="538722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6" name="Oval 845"/>
              <p:cNvSpPr/>
              <p:nvPr userDrawn="1"/>
            </p:nvSpPr>
            <p:spPr>
              <a:xfrm flipH="1" flipV="1">
                <a:off x="560554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7" name="Oval 846"/>
              <p:cNvSpPr/>
              <p:nvPr userDrawn="1"/>
            </p:nvSpPr>
            <p:spPr>
              <a:xfrm flipH="1" flipV="1">
                <a:off x="582386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8" name="Oval 847"/>
              <p:cNvSpPr/>
              <p:nvPr userDrawn="1"/>
            </p:nvSpPr>
            <p:spPr>
              <a:xfrm flipH="1" flipV="1">
                <a:off x="604219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9" name="Oval 848"/>
              <p:cNvSpPr/>
              <p:nvPr userDrawn="1"/>
            </p:nvSpPr>
            <p:spPr>
              <a:xfrm flipH="1" flipV="1">
                <a:off x="626051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0" name="Oval 849"/>
              <p:cNvSpPr/>
              <p:nvPr userDrawn="1"/>
            </p:nvSpPr>
            <p:spPr>
              <a:xfrm flipH="1" flipV="1">
                <a:off x="647883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1" name="Oval 850"/>
              <p:cNvSpPr/>
              <p:nvPr userDrawn="1"/>
            </p:nvSpPr>
            <p:spPr>
              <a:xfrm flipH="1" flipV="1">
                <a:off x="669715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2" name="Oval 851"/>
              <p:cNvSpPr/>
              <p:nvPr userDrawn="1"/>
            </p:nvSpPr>
            <p:spPr>
              <a:xfrm flipH="1" flipV="1">
                <a:off x="691547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3" name="Oval 852"/>
              <p:cNvSpPr/>
              <p:nvPr userDrawn="1"/>
            </p:nvSpPr>
            <p:spPr>
              <a:xfrm flipH="1" flipV="1">
                <a:off x="713379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91" name="Group 890"/>
            <p:cNvGrpSpPr/>
            <p:nvPr userDrawn="1"/>
          </p:nvGrpSpPr>
          <p:grpSpPr>
            <a:xfrm>
              <a:off x="0" y="5614382"/>
              <a:ext cx="7489606" cy="137486"/>
              <a:chOff x="0" y="5633982"/>
              <a:chExt cx="7489606" cy="137486"/>
            </a:xfrm>
            <a:solidFill>
              <a:srgbClr val="E7F3EF"/>
            </a:solidFill>
          </p:grpSpPr>
          <p:sp>
            <p:nvSpPr>
              <p:cNvPr id="856" name="Oval 855"/>
              <p:cNvSpPr/>
              <p:nvPr userDrawn="1"/>
            </p:nvSpPr>
            <p:spPr>
              <a:xfrm flipH="1" flipV="1">
                <a:off x="276737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7" name="Oval 856"/>
              <p:cNvSpPr/>
              <p:nvPr userDrawn="1"/>
            </p:nvSpPr>
            <p:spPr>
              <a:xfrm flipH="1" flipV="1">
                <a:off x="254905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8" name="Oval 857"/>
              <p:cNvSpPr/>
              <p:nvPr userDrawn="1"/>
            </p:nvSpPr>
            <p:spPr>
              <a:xfrm flipH="1" flipV="1">
                <a:off x="233072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9" name="Oval 858"/>
              <p:cNvSpPr/>
              <p:nvPr userDrawn="1"/>
            </p:nvSpPr>
            <p:spPr>
              <a:xfrm flipH="1" flipV="1">
                <a:off x="2112408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0" name="Oval 859"/>
              <p:cNvSpPr/>
              <p:nvPr userDrawn="1"/>
            </p:nvSpPr>
            <p:spPr>
              <a:xfrm flipH="1" flipV="1">
                <a:off x="189408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1" name="Oval 860"/>
              <p:cNvSpPr/>
              <p:nvPr userDrawn="1"/>
            </p:nvSpPr>
            <p:spPr>
              <a:xfrm flipH="1" flipV="1">
                <a:off x="167506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2" name="Oval 861"/>
              <p:cNvSpPr/>
              <p:nvPr userDrawn="1"/>
            </p:nvSpPr>
            <p:spPr>
              <a:xfrm flipH="1" flipV="1">
                <a:off x="145604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3" name="Oval 862"/>
              <p:cNvSpPr/>
              <p:nvPr userDrawn="1"/>
            </p:nvSpPr>
            <p:spPr>
              <a:xfrm flipH="1" flipV="1">
                <a:off x="123703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4" name="Oval 863"/>
              <p:cNvSpPr/>
              <p:nvPr userDrawn="1"/>
            </p:nvSpPr>
            <p:spPr>
              <a:xfrm flipH="1" flipV="1">
                <a:off x="101801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5" name="Oval 864"/>
              <p:cNvSpPr/>
              <p:nvPr userDrawn="1"/>
            </p:nvSpPr>
            <p:spPr>
              <a:xfrm flipH="1" flipV="1">
                <a:off x="798995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6" name="Oval 865"/>
              <p:cNvSpPr/>
              <p:nvPr userDrawn="1"/>
            </p:nvSpPr>
            <p:spPr>
              <a:xfrm flipH="1" flipV="1">
                <a:off x="57997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7" name="Oval 866"/>
              <p:cNvSpPr/>
              <p:nvPr userDrawn="1"/>
            </p:nvSpPr>
            <p:spPr>
              <a:xfrm flipH="1" flipV="1">
                <a:off x="36095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8" name="Oval 867"/>
              <p:cNvSpPr/>
              <p:nvPr userDrawn="1"/>
            </p:nvSpPr>
            <p:spPr>
              <a:xfrm flipH="1" flipV="1">
                <a:off x="14194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9" name="Freeform 868"/>
              <p:cNvSpPr/>
              <p:nvPr userDrawn="1"/>
            </p:nvSpPr>
            <p:spPr>
              <a:xfrm flipH="1" flipV="1">
                <a:off x="0" y="56356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0" name="Oval 869"/>
              <p:cNvSpPr/>
              <p:nvPr userDrawn="1"/>
            </p:nvSpPr>
            <p:spPr>
              <a:xfrm flipH="1" flipV="1">
                <a:off x="298569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1" name="Oval 870"/>
              <p:cNvSpPr/>
              <p:nvPr userDrawn="1"/>
            </p:nvSpPr>
            <p:spPr>
              <a:xfrm flipH="1" flipV="1">
                <a:off x="320401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2" name="Oval 871"/>
              <p:cNvSpPr/>
              <p:nvPr userDrawn="1"/>
            </p:nvSpPr>
            <p:spPr>
              <a:xfrm flipH="1" flipV="1">
                <a:off x="342233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3" name="Oval 872"/>
              <p:cNvSpPr/>
              <p:nvPr userDrawn="1"/>
            </p:nvSpPr>
            <p:spPr>
              <a:xfrm flipH="1" flipV="1">
                <a:off x="3640656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4" name="Oval 873"/>
              <p:cNvSpPr/>
              <p:nvPr userDrawn="1"/>
            </p:nvSpPr>
            <p:spPr>
              <a:xfrm flipH="1" flipV="1">
                <a:off x="385897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5" name="Oval 874"/>
              <p:cNvSpPr/>
              <p:nvPr userDrawn="1"/>
            </p:nvSpPr>
            <p:spPr>
              <a:xfrm flipH="1" flipV="1">
                <a:off x="4077298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6" name="Oval 875"/>
              <p:cNvSpPr/>
              <p:nvPr userDrawn="1"/>
            </p:nvSpPr>
            <p:spPr>
              <a:xfrm flipH="1" flipV="1">
                <a:off x="429561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7" name="Oval 876"/>
              <p:cNvSpPr/>
              <p:nvPr userDrawn="1"/>
            </p:nvSpPr>
            <p:spPr>
              <a:xfrm flipH="1" flipV="1">
                <a:off x="451394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8" name="Oval 877"/>
              <p:cNvSpPr/>
              <p:nvPr userDrawn="1"/>
            </p:nvSpPr>
            <p:spPr>
              <a:xfrm flipH="1" flipV="1">
                <a:off x="473226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9" name="Oval 878"/>
              <p:cNvSpPr/>
              <p:nvPr userDrawn="1"/>
            </p:nvSpPr>
            <p:spPr>
              <a:xfrm flipH="1" flipV="1">
                <a:off x="495058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0" name="Oval 879"/>
              <p:cNvSpPr/>
              <p:nvPr userDrawn="1"/>
            </p:nvSpPr>
            <p:spPr>
              <a:xfrm flipH="1" flipV="1">
                <a:off x="516890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1" name="Oval 880"/>
              <p:cNvSpPr/>
              <p:nvPr userDrawn="1"/>
            </p:nvSpPr>
            <p:spPr>
              <a:xfrm flipH="1" flipV="1">
                <a:off x="5387225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2" name="Oval 881"/>
              <p:cNvSpPr/>
              <p:nvPr userDrawn="1"/>
            </p:nvSpPr>
            <p:spPr>
              <a:xfrm flipH="1" flipV="1">
                <a:off x="560554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3" name="Oval 882"/>
              <p:cNvSpPr/>
              <p:nvPr userDrawn="1"/>
            </p:nvSpPr>
            <p:spPr>
              <a:xfrm flipH="1" flipV="1">
                <a:off x="582386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4" name="Oval 883"/>
              <p:cNvSpPr/>
              <p:nvPr userDrawn="1"/>
            </p:nvSpPr>
            <p:spPr>
              <a:xfrm flipH="1" flipV="1">
                <a:off x="604219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5" name="Oval 884"/>
              <p:cNvSpPr/>
              <p:nvPr userDrawn="1"/>
            </p:nvSpPr>
            <p:spPr>
              <a:xfrm flipH="1" flipV="1">
                <a:off x="626051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6" name="Oval 885"/>
              <p:cNvSpPr/>
              <p:nvPr userDrawn="1"/>
            </p:nvSpPr>
            <p:spPr>
              <a:xfrm flipH="1" flipV="1">
                <a:off x="647883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7" name="Oval 886"/>
              <p:cNvSpPr/>
              <p:nvPr userDrawn="1"/>
            </p:nvSpPr>
            <p:spPr>
              <a:xfrm flipH="1" flipV="1">
                <a:off x="669715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8" name="Oval 887"/>
              <p:cNvSpPr/>
              <p:nvPr userDrawn="1"/>
            </p:nvSpPr>
            <p:spPr>
              <a:xfrm flipH="1" flipV="1">
                <a:off x="6915476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9" name="Oval 888"/>
              <p:cNvSpPr/>
              <p:nvPr userDrawn="1"/>
            </p:nvSpPr>
            <p:spPr>
              <a:xfrm flipH="1" flipV="1">
                <a:off x="713379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0" name="Oval 889"/>
              <p:cNvSpPr/>
              <p:nvPr userDrawn="1"/>
            </p:nvSpPr>
            <p:spPr>
              <a:xfrm flipH="1" flipV="1">
                <a:off x="735212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92" name="Group 891"/>
            <p:cNvGrpSpPr/>
            <p:nvPr userDrawn="1"/>
          </p:nvGrpSpPr>
          <p:grpSpPr>
            <a:xfrm>
              <a:off x="0" y="5832933"/>
              <a:ext cx="7271285" cy="137486"/>
              <a:chOff x="0" y="5418082"/>
              <a:chExt cx="7271285" cy="137486"/>
            </a:xfrm>
            <a:solidFill>
              <a:srgbClr val="E7F3EF"/>
            </a:solidFill>
          </p:grpSpPr>
          <p:sp>
            <p:nvSpPr>
              <p:cNvPr id="893" name="Oval 892"/>
              <p:cNvSpPr/>
              <p:nvPr userDrawn="1"/>
            </p:nvSpPr>
            <p:spPr>
              <a:xfrm flipH="1" flipV="1">
                <a:off x="276737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4" name="Oval 893"/>
              <p:cNvSpPr/>
              <p:nvPr userDrawn="1"/>
            </p:nvSpPr>
            <p:spPr>
              <a:xfrm flipH="1" flipV="1">
                <a:off x="254905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5" name="Oval 894"/>
              <p:cNvSpPr/>
              <p:nvPr userDrawn="1"/>
            </p:nvSpPr>
            <p:spPr>
              <a:xfrm flipH="1" flipV="1">
                <a:off x="233072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6" name="Oval 895"/>
              <p:cNvSpPr/>
              <p:nvPr userDrawn="1"/>
            </p:nvSpPr>
            <p:spPr>
              <a:xfrm flipH="1" flipV="1">
                <a:off x="211240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7" name="Oval 896"/>
              <p:cNvSpPr/>
              <p:nvPr userDrawn="1"/>
            </p:nvSpPr>
            <p:spPr>
              <a:xfrm flipH="1" flipV="1">
                <a:off x="189408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8" name="Oval 897"/>
              <p:cNvSpPr/>
              <p:nvPr userDrawn="1"/>
            </p:nvSpPr>
            <p:spPr>
              <a:xfrm flipH="1" flipV="1">
                <a:off x="167506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9" name="Oval 898"/>
              <p:cNvSpPr/>
              <p:nvPr userDrawn="1"/>
            </p:nvSpPr>
            <p:spPr>
              <a:xfrm flipH="1" flipV="1">
                <a:off x="145604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0" name="Oval 899"/>
              <p:cNvSpPr/>
              <p:nvPr userDrawn="1"/>
            </p:nvSpPr>
            <p:spPr>
              <a:xfrm flipH="1" flipV="1">
                <a:off x="123703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1" name="Oval 900"/>
              <p:cNvSpPr/>
              <p:nvPr userDrawn="1"/>
            </p:nvSpPr>
            <p:spPr>
              <a:xfrm flipH="1" flipV="1">
                <a:off x="1018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2" name="Oval 901"/>
              <p:cNvSpPr/>
              <p:nvPr userDrawn="1"/>
            </p:nvSpPr>
            <p:spPr>
              <a:xfrm flipH="1" flipV="1">
                <a:off x="79899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3" name="Oval 902"/>
              <p:cNvSpPr/>
              <p:nvPr userDrawn="1"/>
            </p:nvSpPr>
            <p:spPr>
              <a:xfrm flipH="1" flipV="1">
                <a:off x="579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4" name="Oval 903"/>
              <p:cNvSpPr/>
              <p:nvPr userDrawn="1"/>
            </p:nvSpPr>
            <p:spPr>
              <a:xfrm flipH="1" flipV="1">
                <a:off x="36095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5" name="Oval 904"/>
              <p:cNvSpPr/>
              <p:nvPr userDrawn="1"/>
            </p:nvSpPr>
            <p:spPr>
              <a:xfrm flipH="1" flipV="1">
                <a:off x="14194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6" name="Freeform 905"/>
              <p:cNvSpPr/>
              <p:nvPr userDrawn="1"/>
            </p:nvSpPr>
            <p:spPr>
              <a:xfrm flipH="1" flipV="1">
                <a:off x="0" y="54197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7" name="Oval 906"/>
              <p:cNvSpPr/>
              <p:nvPr userDrawn="1"/>
            </p:nvSpPr>
            <p:spPr>
              <a:xfrm flipH="1" flipV="1">
                <a:off x="298569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8" name="Oval 907"/>
              <p:cNvSpPr/>
              <p:nvPr userDrawn="1"/>
            </p:nvSpPr>
            <p:spPr>
              <a:xfrm flipH="1" flipV="1">
                <a:off x="3204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9" name="Oval 908"/>
              <p:cNvSpPr/>
              <p:nvPr userDrawn="1"/>
            </p:nvSpPr>
            <p:spPr>
              <a:xfrm flipH="1" flipV="1">
                <a:off x="342233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0" name="Oval 909"/>
              <p:cNvSpPr/>
              <p:nvPr userDrawn="1"/>
            </p:nvSpPr>
            <p:spPr>
              <a:xfrm flipH="1" flipV="1">
                <a:off x="364065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1" name="Oval 910"/>
              <p:cNvSpPr/>
              <p:nvPr userDrawn="1"/>
            </p:nvSpPr>
            <p:spPr>
              <a:xfrm flipH="1" flipV="1">
                <a:off x="3858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2" name="Oval 911"/>
              <p:cNvSpPr/>
              <p:nvPr userDrawn="1"/>
            </p:nvSpPr>
            <p:spPr>
              <a:xfrm flipH="1" flipV="1">
                <a:off x="407729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3" name="Oval 912"/>
              <p:cNvSpPr/>
              <p:nvPr userDrawn="1"/>
            </p:nvSpPr>
            <p:spPr>
              <a:xfrm flipH="1" flipV="1">
                <a:off x="429561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4" name="Oval 913"/>
              <p:cNvSpPr/>
              <p:nvPr userDrawn="1"/>
            </p:nvSpPr>
            <p:spPr>
              <a:xfrm flipH="1" flipV="1">
                <a:off x="451394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5" name="Oval 914"/>
              <p:cNvSpPr/>
              <p:nvPr userDrawn="1"/>
            </p:nvSpPr>
            <p:spPr>
              <a:xfrm flipH="1" flipV="1">
                <a:off x="473226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6" name="Oval 915"/>
              <p:cNvSpPr/>
              <p:nvPr userDrawn="1"/>
            </p:nvSpPr>
            <p:spPr>
              <a:xfrm flipH="1" flipV="1">
                <a:off x="495058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7" name="Oval 916"/>
              <p:cNvSpPr/>
              <p:nvPr userDrawn="1"/>
            </p:nvSpPr>
            <p:spPr>
              <a:xfrm flipH="1" flipV="1">
                <a:off x="516890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8" name="Oval 917"/>
              <p:cNvSpPr/>
              <p:nvPr userDrawn="1"/>
            </p:nvSpPr>
            <p:spPr>
              <a:xfrm flipH="1" flipV="1">
                <a:off x="538722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9" name="Oval 918"/>
              <p:cNvSpPr/>
              <p:nvPr userDrawn="1"/>
            </p:nvSpPr>
            <p:spPr>
              <a:xfrm flipH="1" flipV="1">
                <a:off x="560554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0" name="Oval 919"/>
              <p:cNvSpPr/>
              <p:nvPr userDrawn="1"/>
            </p:nvSpPr>
            <p:spPr>
              <a:xfrm flipH="1" flipV="1">
                <a:off x="582386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1" name="Oval 920"/>
              <p:cNvSpPr/>
              <p:nvPr userDrawn="1"/>
            </p:nvSpPr>
            <p:spPr>
              <a:xfrm flipH="1" flipV="1">
                <a:off x="604219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2" name="Oval 921"/>
              <p:cNvSpPr/>
              <p:nvPr userDrawn="1"/>
            </p:nvSpPr>
            <p:spPr>
              <a:xfrm flipH="1" flipV="1">
                <a:off x="626051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3" name="Oval 922"/>
              <p:cNvSpPr/>
              <p:nvPr userDrawn="1"/>
            </p:nvSpPr>
            <p:spPr>
              <a:xfrm flipH="1" flipV="1">
                <a:off x="647883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4" name="Oval 923"/>
              <p:cNvSpPr/>
              <p:nvPr userDrawn="1"/>
            </p:nvSpPr>
            <p:spPr>
              <a:xfrm flipH="1" flipV="1">
                <a:off x="669715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5" name="Oval 924"/>
              <p:cNvSpPr/>
              <p:nvPr userDrawn="1"/>
            </p:nvSpPr>
            <p:spPr>
              <a:xfrm flipH="1" flipV="1">
                <a:off x="691547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6" name="Oval 925"/>
              <p:cNvSpPr/>
              <p:nvPr userDrawn="1"/>
            </p:nvSpPr>
            <p:spPr>
              <a:xfrm flipH="1" flipV="1">
                <a:off x="713379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27" name="Group 926"/>
            <p:cNvGrpSpPr/>
            <p:nvPr userDrawn="1"/>
          </p:nvGrpSpPr>
          <p:grpSpPr>
            <a:xfrm>
              <a:off x="0" y="6051484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928" name="Oval 927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9" name="Oval 928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0" name="Oval 929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1" name="Oval 930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2" name="Oval 931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" name="Oval 932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4" name="Oval 933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5" name="Oval 934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6" name="Oval 935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7" name="Oval 936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8" name="Oval 937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9" name="Oval 938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0" name="Oval 939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1" name="Freeform 940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2" name="Oval 941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3" name="Oval 942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4" name="Oval 943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5" name="Oval 944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6" name="Oval 945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7" name="Oval 946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8" name="Oval 947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9" name="Oval 948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0" name="Oval 949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1" name="Oval 950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2" name="Oval 951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3" name="Oval 952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4" name="Oval 953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5" name="Oval 954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6" name="Oval 955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7" name="Oval 956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8" name="Oval 957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9" name="Oval 958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0" name="Oval 959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61" name="Group 960"/>
            <p:cNvGrpSpPr/>
            <p:nvPr userDrawn="1"/>
          </p:nvGrpSpPr>
          <p:grpSpPr>
            <a:xfrm>
              <a:off x="0" y="6270035"/>
              <a:ext cx="6834640" cy="137486"/>
              <a:chOff x="0" y="4973582"/>
              <a:chExt cx="6834640" cy="137486"/>
            </a:xfrm>
            <a:solidFill>
              <a:srgbClr val="E7F3EF"/>
            </a:solidFill>
          </p:grpSpPr>
          <p:sp>
            <p:nvSpPr>
              <p:cNvPr id="962" name="Oval 961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3" name="Oval 962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4" name="Oval 963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5" name="Oval 964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6" name="Oval 965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7" name="Oval 966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8" name="Oval 967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9" name="Oval 968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0" name="Oval 969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1" name="Oval 970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2" name="Oval 971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3" name="Oval 972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4" name="Oval 973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5" name="Freeform 974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6" name="Oval 975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7" name="Oval 976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8" name="Oval 977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9" name="Oval 978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0" name="Oval 979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1" name="Oval 980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2" name="Oval 981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3" name="Oval 982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4" name="Oval 983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5" name="Oval 984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6" name="Oval 985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7" name="Oval 986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8" name="Oval 987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9" name="Oval 988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0" name="Oval 989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1" name="Oval 990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2" name="Oval 991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3" name="Oval 992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95" name="Group 994"/>
            <p:cNvGrpSpPr/>
            <p:nvPr userDrawn="1"/>
          </p:nvGrpSpPr>
          <p:grpSpPr>
            <a:xfrm>
              <a:off x="0" y="6488586"/>
              <a:ext cx="6616319" cy="137486"/>
              <a:chOff x="0" y="4973582"/>
              <a:chExt cx="6616319" cy="137486"/>
            </a:xfrm>
            <a:solidFill>
              <a:srgbClr val="E7F3EF"/>
            </a:solidFill>
          </p:grpSpPr>
          <p:sp>
            <p:nvSpPr>
              <p:cNvPr id="996" name="Oval 995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7" name="Oval 996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8" name="Oval 997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9" name="Oval 998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0" name="Oval 999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1" name="Oval 1000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2" name="Oval 1001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3" name="Oval 1002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4" name="Oval 1003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5" name="Oval 1004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6" name="Oval 1005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7" name="Oval 1006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8" name="Oval 1007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9" name="Freeform 1008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0" name="Oval 1009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1" name="Oval 1010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2" name="Oval 1011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3" name="Oval 1012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4" name="Oval 1013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5" name="Oval 1014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6" name="Oval 1015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7" name="Oval 1016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8" name="Oval 1017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9" name="Oval 1018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0" name="Oval 1019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1" name="Oval 1020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2" name="Oval 1021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3" name="Oval 1022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4" name="Oval 1023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5" name="Oval 1024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6" name="Oval 1025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8" name="Group 1027"/>
            <p:cNvGrpSpPr/>
            <p:nvPr userDrawn="1"/>
          </p:nvGrpSpPr>
          <p:grpSpPr>
            <a:xfrm>
              <a:off x="0" y="6707132"/>
              <a:ext cx="6397998" cy="137486"/>
              <a:chOff x="0" y="4973582"/>
              <a:chExt cx="6397998" cy="137486"/>
            </a:xfrm>
            <a:solidFill>
              <a:srgbClr val="E7F3EF"/>
            </a:solidFill>
          </p:grpSpPr>
          <p:sp>
            <p:nvSpPr>
              <p:cNvPr id="1029" name="Oval 1028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0" name="Oval 1029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1" name="Oval 1030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2" name="Oval 1031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3" name="Oval 1032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4" name="Oval 1033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5" name="Oval 1034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6" name="Oval 1035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7" name="Oval 1036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8" name="Oval 1037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9" name="Oval 1038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0" name="Oval 1039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1" name="Oval 1040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2" name="Freeform 1041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3" name="Oval 1042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4" name="Oval 1043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5" name="Oval 1044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6" name="Oval 1045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7" name="Oval 1046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" name="Oval 1047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9" name="Oval 1048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0" name="Oval 1049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1" name="Oval 1050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2" name="Oval 1051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3" name="Oval 1052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4" name="Oval 1053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5" name="Oval 1054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6" name="Oval 1055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7" name="Oval 1056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8" name="Oval 1057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0629" y="301573"/>
            <a:ext cx="1644331" cy="1551010"/>
          </a:xfrm>
          <a:prstGeom prst="rect">
            <a:avLst/>
          </a:prstGeom>
        </p:spPr>
      </p:pic>
      <p:pic>
        <p:nvPicPr>
          <p:cNvPr id="12" name="Picture 6" descr="Image result for saudi arabia vision 203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746" y="470136"/>
            <a:ext cx="1882346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5868750" y="2616953"/>
            <a:ext cx="5710342" cy="886397"/>
          </a:xfrm>
        </p:spPr>
        <p:txBody>
          <a:bodyPr anchor="b">
            <a:noAutofit/>
          </a:bodyPr>
          <a:lstStyle>
            <a:lvl1pPr>
              <a:defRPr sz="3200">
                <a:solidFill>
                  <a:srgbClr val="177C5A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8750" y="3650295"/>
            <a:ext cx="5710342" cy="406265"/>
          </a:xfrm>
        </p:spPr>
        <p:txBody>
          <a:bodyPr>
            <a:spAutoFit/>
          </a:bodyPr>
          <a:lstStyle>
            <a:lvl1pPr>
              <a:defRPr sz="24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68750" y="4603520"/>
            <a:ext cx="5710342" cy="270843"/>
          </a:xfrm>
        </p:spPr>
        <p:txBody>
          <a:bodyPr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69" name="Freeform 468"/>
          <p:cNvSpPr/>
          <p:nvPr userDrawn="1"/>
        </p:nvSpPr>
        <p:spPr>
          <a:xfrm flipH="1" flipV="1">
            <a:off x="0" y="809624"/>
            <a:ext cx="60409" cy="134122"/>
          </a:xfrm>
          <a:custGeom>
            <a:avLst/>
            <a:gdLst>
              <a:gd name="connsiteX0" fmla="*/ 60336 w 60336"/>
              <a:gd name="connsiteY0" fmla="*/ 0 h 133959"/>
              <a:gd name="connsiteX1" fmla="*/ 60336 w 60336"/>
              <a:gd name="connsiteY1" fmla="*/ 133959 h 133959"/>
              <a:gd name="connsiteX2" fmla="*/ 41935 w 60336"/>
              <a:gd name="connsiteY2" fmla="*/ 130243 h 133959"/>
              <a:gd name="connsiteX3" fmla="*/ 0 w 60336"/>
              <a:gd name="connsiteY3" fmla="*/ 66979 h 133959"/>
              <a:gd name="connsiteX4" fmla="*/ 41935 w 60336"/>
              <a:gd name="connsiteY4" fmla="*/ 3715 h 13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36" h="133959">
                <a:moveTo>
                  <a:pt x="60336" y="0"/>
                </a:moveTo>
                <a:lnTo>
                  <a:pt x="60336" y="133959"/>
                </a:lnTo>
                <a:lnTo>
                  <a:pt x="41935" y="130243"/>
                </a:lnTo>
                <a:cubicBezTo>
                  <a:pt x="17291" y="119820"/>
                  <a:pt x="0" y="95419"/>
                  <a:pt x="0" y="66979"/>
                </a:cubicBezTo>
                <a:cubicBezTo>
                  <a:pt x="0" y="38539"/>
                  <a:pt x="17291" y="14138"/>
                  <a:pt x="41935" y="3715"/>
                </a:cubicBezTo>
                <a:close/>
              </a:path>
            </a:pathLst>
          </a:custGeom>
          <a:solidFill>
            <a:srgbClr val="E7F3E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4" name="TextBox 13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52687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6"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6" name="TextBox 15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1982" y="654358"/>
            <a:ext cx="222607" cy="878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0" name="TextBox 9"/>
          <p:cNvSpPr txBox="1"/>
          <p:nvPr userDrawn="1"/>
        </p:nvSpPr>
        <p:spPr>
          <a:xfrm>
            <a:off x="11384425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01982" y="654358"/>
            <a:ext cx="222607" cy="8780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1982" y="654358"/>
            <a:ext cx="222607" cy="8780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0" name="TextBox 9"/>
          <p:cNvSpPr txBox="1"/>
          <p:nvPr userDrawn="1"/>
        </p:nvSpPr>
        <p:spPr>
          <a:xfrm>
            <a:off x="11384425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01982" y="654358"/>
            <a:ext cx="222607" cy="8780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81806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7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</a:p>
        </p:txBody>
      </p:sp>
      <p:sp>
        <p:nvSpPr>
          <p:cNvPr id="6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1982" y="654358"/>
            <a:ext cx="222607" cy="878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20434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3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 dirty="0" err="1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26197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2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301982" y="654358"/>
            <a:ext cx="222607" cy="878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34048"/>
            <a:ext cx="4025900" cy="996309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655629" y="2405314"/>
            <a:ext cx="5304471" cy="2047372"/>
            <a:chOff x="7560629" y="301573"/>
            <a:chExt cx="4018463" cy="155101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60629" y="301573"/>
              <a:ext cx="1644331" cy="1551010"/>
            </a:xfrm>
            <a:prstGeom prst="rect">
              <a:avLst/>
            </a:prstGeom>
          </p:spPr>
        </p:pic>
        <p:pic>
          <p:nvPicPr>
            <p:cNvPr id="13" name="Picture 6" descr="Image result for saudi arabia vision 2030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6746" y="470136"/>
              <a:ext cx="1882346" cy="125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/>
          <p:cNvSpPr/>
          <p:nvPr userDrawn="1"/>
        </p:nvSpPr>
        <p:spPr>
          <a:xfrm>
            <a:off x="10213975" y="5754989"/>
            <a:ext cx="1920875" cy="475368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1024811"/>
            <a:ext cx="7489606" cy="5819807"/>
            <a:chOff x="0" y="1024811"/>
            <a:chExt cx="7489606" cy="5819807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1461913"/>
              <a:ext cx="2031573" cy="137486"/>
              <a:chOff x="0" y="1461985"/>
              <a:chExt cx="2031573" cy="137486"/>
            </a:xfrm>
            <a:solidFill>
              <a:srgbClr val="E7F3EF"/>
            </a:solidFill>
          </p:grpSpPr>
          <p:sp>
            <p:nvSpPr>
              <p:cNvPr id="608" name="Oval 607"/>
              <p:cNvSpPr/>
              <p:nvPr userDrawn="1"/>
            </p:nvSpPr>
            <p:spPr>
              <a:xfrm flipH="1" flipV="1">
                <a:off x="189408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9" name="Oval 608"/>
              <p:cNvSpPr/>
              <p:nvPr userDrawn="1"/>
            </p:nvSpPr>
            <p:spPr>
              <a:xfrm flipH="1" flipV="1">
                <a:off x="167506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0" name="Oval 609"/>
              <p:cNvSpPr/>
              <p:nvPr userDrawn="1"/>
            </p:nvSpPr>
            <p:spPr>
              <a:xfrm flipH="1" flipV="1">
                <a:off x="1456049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1" name="Oval 610"/>
              <p:cNvSpPr/>
              <p:nvPr userDrawn="1"/>
            </p:nvSpPr>
            <p:spPr>
              <a:xfrm flipH="1" flipV="1">
                <a:off x="1237031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2" name="Oval 611"/>
              <p:cNvSpPr/>
              <p:nvPr userDrawn="1"/>
            </p:nvSpPr>
            <p:spPr>
              <a:xfrm flipH="1" flipV="1">
                <a:off x="1018013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3" name="Oval 612"/>
              <p:cNvSpPr/>
              <p:nvPr userDrawn="1"/>
            </p:nvSpPr>
            <p:spPr>
              <a:xfrm flipH="1" flipV="1">
                <a:off x="798995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4" name="Oval 613"/>
              <p:cNvSpPr/>
              <p:nvPr userDrawn="1"/>
            </p:nvSpPr>
            <p:spPr>
              <a:xfrm flipH="1" flipV="1">
                <a:off x="57997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5" name="Oval 614"/>
              <p:cNvSpPr/>
              <p:nvPr userDrawn="1"/>
            </p:nvSpPr>
            <p:spPr>
              <a:xfrm flipH="1" flipV="1">
                <a:off x="360959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6" name="Oval 615"/>
              <p:cNvSpPr/>
              <p:nvPr userDrawn="1"/>
            </p:nvSpPr>
            <p:spPr>
              <a:xfrm flipH="1" flipV="1">
                <a:off x="141941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7" name="Freeform 616"/>
              <p:cNvSpPr/>
              <p:nvPr userDrawn="1"/>
            </p:nvSpPr>
            <p:spPr>
              <a:xfrm flipH="1" flipV="1">
                <a:off x="0" y="146366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0" y="1680464"/>
              <a:ext cx="2249894" cy="137486"/>
              <a:chOff x="0" y="1680560"/>
              <a:chExt cx="2249894" cy="137486"/>
            </a:xfrm>
            <a:solidFill>
              <a:srgbClr val="E7F3EF"/>
            </a:solidFill>
          </p:grpSpPr>
          <p:sp>
            <p:nvSpPr>
              <p:cNvPr id="597" name="Oval 596"/>
              <p:cNvSpPr/>
              <p:nvPr userDrawn="1"/>
            </p:nvSpPr>
            <p:spPr>
              <a:xfrm flipH="1" flipV="1">
                <a:off x="2112408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8" name="Oval 597"/>
              <p:cNvSpPr/>
              <p:nvPr userDrawn="1"/>
            </p:nvSpPr>
            <p:spPr>
              <a:xfrm flipH="1" flipV="1">
                <a:off x="189408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9" name="Oval 598"/>
              <p:cNvSpPr/>
              <p:nvPr userDrawn="1"/>
            </p:nvSpPr>
            <p:spPr>
              <a:xfrm flipH="1" flipV="1">
                <a:off x="167506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0" name="Oval 599"/>
              <p:cNvSpPr/>
              <p:nvPr userDrawn="1"/>
            </p:nvSpPr>
            <p:spPr>
              <a:xfrm flipH="1" flipV="1">
                <a:off x="1456049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1" name="Oval 600"/>
              <p:cNvSpPr/>
              <p:nvPr userDrawn="1"/>
            </p:nvSpPr>
            <p:spPr>
              <a:xfrm flipH="1" flipV="1">
                <a:off x="1237031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2" name="Oval 601"/>
              <p:cNvSpPr/>
              <p:nvPr userDrawn="1"/>
            </p:nvSpPr>
            <p:spPr>
              <a:xfrm flipH="1" flipV="1">
                <a:off x="1018013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3" name="Oval 602"/>
              <p:cNvSpPr/>
              <p:nvPr userDrawn="1"/>
            </p:nvSpPr>
            <p:spPr>
              <a:xfrm flipH="1" flipV="1">
                <a:off x="798995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4" name="Oval 603"/>
              <p:cNvSpPr/>
              <p:nvPr userDrawn="1"/>
            </p:nvSpPr>
            <p:spPr>
              <a:xfrm flipH="1" flipV="1">
                <a:off x="57997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5" name="Oval 604"/>
              <p:cNvSpPr/>
              <p:nvPr userDrawn="1"/>
            </p:nvSpPr>
            <p:spPr>
              <a:xfrm flipH="1" flipV="1">
                <a:off x="360959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6" name="Oval 605"/>
              <p:cNvSpPr/>
              <p:nvPr userDrawn="1"/>
            </p:nvSpPr>
            <p:spPr>
              <a:xfrm flipH="1" flipV="1">
                <a:off x="141941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7" name="Freeform 606"/>
              <p:cNvSpPr/>
              <p:nvPr userDrawn="1"/>
            </p:nvSpPr>
            <p:spPr>
              <a:xfrm flipH="1" flipV="1">
                <a:off x="0" y="168224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0" y="1243362"/>
              <a:ext cx="754769" cy="137486"/>
              <a:chOff x="0" y="1257512"/>
              <a:chExt cx="753852" cy="137319"/>
            </a:xfrm>
            <a:solidFill>
              <a:srgbClr val="E7F3EF"/>
            </a:solidFill>
          </p:grpSpPr>
          <p:sp>
            <p:nvSpPr>
              <p:cNvPr id="593" name="Oval 592"/>
              <p:cNvSpPr/>
              <p:nvPr userDrawn="1"/>
            </p:nvSpPr>
            <p:spPr>
              <a:xfrm flipH="1" flipV="1">
                <a:off x="616533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4" name="Oval 593"/>
              <p:cNvSpPr/>
              <p:nvPr userDrawn="1"/>
            </p:nvSpPr>
            <p:spPr>
              <a:xfrm flipH="1" flipV="1">
                <a:off x="385361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5" name="Oval 594"/>
              <p:cNvSpPr/>
              <p:nvPr userDrawn="1"/>
            </p:nvSpPr>
            <p:spPr>
              <a:xfrm flipH="1" flipV="1">
                <a:off x="154188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6" name="Freeform 595"/>
              <p:cNvSpPr/>
              <p:nvPr userDrawn="1"/>
            </p:nvSpPr>
            <p:spPr>
              <a:xfrm flipH="1" flipV="1">
                <a:off x="0" y="1259191"/>
                <a:ext cx="60336" cy="133959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0" y="1024811"/>
              <a:ext cx="523316" cy="137486"/>
              <a:chOff x="0" y="1027124"/>
              <a:chExt cx="522680" cy="137319"/>
            </a:xfrm>
            <a:solidFill>
              <a:srgbClr val="E7F3EF"/>
            </a:solidFill>
          </p:grpSpPr>
          <p:sp>
            <p:nvSpPr>
              <p:cNvPr id="590" name="Oval 589"/>
              <p:cNvSpPr/>
              <p:nvPr userDrawn="1"/>
            </p:nvSpPr>
            <p:spPr>
              <a:xfrm flipH="1" flipV="1">
                <a:off x="385361" y="1027124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1" name="Oval 590"/>
              <p:cNvSpPr/>
              <p:nvPr userDrawn="1"/>
            </p:nvSpPr>
            <p:spPr>
              <a:xfrm flipH="1" flipV="1">
                <a:off x="154188" y="1027124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2" name="Freeform 591"/>
              <p:cNvSpPr/>
              <p:nvPr userDrawn="1"/>
            </p:nvSpPr>
            <p:spPr>
              <a:xfrm flipH="1" flipV="1">
                <a:off x="0" y="1028803"/>
                <a:ext cx="60336" cy="133959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0" y="2336117"/>
              <a:ext cx="2904857" cy="137486"/>
              <a:chOff x="0" y="2336285"/>
              <a:chExt cx="2904857" cy="137486"/>
            </a:xfrm>
            <a:solidFill>
              <a:srgbClr val="E7F3EF"/>
            </a:solidFill>
          </p:grpSpPr>
          <p:sp>
            <p:nvSpPr>
              <p:cNvPr id="576" name="Oval 575"/>
              <p:cNvSpPr/>
              <p:nvPr userDrawn="1"/>
            </p:nvSpPr>
            <p:spPr>
              <a:xfrm flipH="1" flipV="1">
                <a:off x="2549050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7" name="Oval 576"/>
              <p:cNvSpPr/>
              <p:nvPr userDrawn="1"/>
            </p:nvSpPr>
            <p:spPr>
              <a:xfrm flipH="1" flipV="1">
                <a:off x="233072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8" name="Oval 577"/>
              <p:cNvSpPr/>
              <p:nvPr userDrawn="1"/>
            </p:nvSpPr>
            <p:spPr>
              <a:xfrm flipH="1" flipV="1">
                <a:off x="2112408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9" name="Oval 578"/>
              <p:cNvSpPr/>
              <p:nvPr userDrawn="1"/>
            </p:nvSpPr>
            <p:spPr>
              <a:xfrm flipH="1" flipV="1">
                <a:off x="189408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0" name="Oval 579"/>
              <p:cNvSpPr/>
              <p:nvPr userDrawn="1"/>
            </p:nvSpPr>
            <p:spPr>
              <a:xfrm flipH="1" flipV="1">
                <a:off x="167506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1" name="Oval 580"/>
              <p:cNvSpPr/>
              <p:nvPr userDrawn="1"/>
            </p:nvSpPr>
            <p:spPr>
              <a:xfrm flipH="1" flipV="1">
                <a:off x="145604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2" name="Oval 581"/>
              <p:cNvSpPr/>
              <p:nvPr userDrawn="1"/>
            </p:nvSpPr>
            <p:spPr>
              <a:xfrm flipH="1" flipV="1">
                <a:off x="123703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3" name="Oval 582"/>
              <p:cNvSpPr/>
              <p:nvPr userDrawn="1"/>
            </p:nvSpPr>
            <p:spPr>
              <a:xfrm flipH="1" flipV="1">
                <a:off x="1018013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4" name="Oval 583"/>
              <p:cNvSpPr/>
              <p:nvPr userDrawn="1"/>
            </p:nvSpPr>
            <p:spPr>
              <a:xfrm flipH="1" flipV="1">
                <a:off x="798995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5" name="Oval 584"/>
              <p:cNvSpPr/>
              <p:nvPr userDrawn="1"/>
            </p:nvSpPr>
            <p:spPr>
              <a:xfrm flipH="1" flipV="1">
                <a:off x="57997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6" name="Oval 585"/>
              <p:cNvSpPr/>
              <p:nvPr userDrawn="1"/>
            </p:nvSpPr>
            <p:spPr>
              <a:xfrm flipH="1" flipV="1">
                <a:off x="36095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7" name="Oval 586"/>
              <p:cNvSpPr/>
              <p:nvPr userDrawn="1"/>
            </p:nvSpPr>
            <p:spPr>
              <a:xfrm flipH="1" flipV="1">
                <a:off x="14194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8" name="Freeform 587"/>
              <p:cNvSpPr/>
              <p:nvPr userDrawn="1"/>
            </p:nvSpPr>
            <p:spPr>
              <a:xfrm flipH="1" flipV="1">
                <a:off x="0" y="233796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9" name="Oval 588"/>
              <p:cNvSpPr/>
              <p:nvPr userDrawn="1"/>
            </p:nvSpPr>
            <p:spPr>
              <a:xfrm flipH="1" flipV="1">
                <a:off x="276737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0" y="2117566"/>
              <a:ext cx="2904857" cy="137486"/>
              <a:chOff x="0" y="2117710"/>
              <a:chExt cx="2904857" cy="137486"/>
            </a:xfrm>
            <a:solidFill>
              <a:srgbClr val="E7F3EF"/>
            </a:solidFill>
          </p:grpSpPr>
          <p:sp>
            <p:nvSpPr>
              <p:cNvPr id="562" name="Oval 561"/>
              <p:cNvSpPr/>
              <p:nvPr userDrawn="1"/>
            </p:nvSpPr>
            <p:spPr>
              <a:xfrm flipH="1" flipV="1">
                <a:off x="2549050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3" name="Oval 562"/>
              <p:cNvSpPr/>
              <p:nvPr userDrawn="1"/>
            </p:nvSpPr>
            <p:spPr>
              <a:xfrm flipH="1" flipV="1">
                <a:off x="233072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4" name="Oval 563"/>
              <p:cNvSpPr/>
              <p:nvPr userDrawn="1"/>
            </p:nvSpPr>
            <p:spPr>
              <a:xfrm flipH="1" flipV="1">
                <a:off x="2112408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5" name="Oval 564"/>
              <p:cNvSpPr/>
              <p:nvPr userDrawn="1"/>
            </p:nvSpPr>
            <p:spPr>
              <a:xfrm flipH="1" flipV="1">
                <a:off x="189408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6" name="Oval 565"/>
              <p:cNvSpPr/>
              <p:nvPr userDrawn="1"/>
            </p:nvSpPr>
            <p:spPr>
              <a:xfrm flipH="1" flipV="1">
                <a:off x="167506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7" name="Oval 566"/>
              <p:cNvSpPr/>
              <p:nvPr userDrawn="1"/>
            </p:nvSpPr>
            <p:spPr>
              <a:xfrm flipH="1" flipV="1">
                <a:off x="145604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Oval 567"/>
              <p:cNvSpPr/>
              <p:nvPr userDrawn="1"/>
            </p:nvSpPr>
            <p:spPr>
              <a:xfrm flipH="1" flipV="1">
                <a:off x="123703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9" name="Oval 568"/>
              <p:cNvSpPr/>
              <p:nvPr userDrawn="1"/>
            </p:nvSpPr>
            <p:spPr>
              <a:xfrm flipH="1" flipV="1">
                <a:off x="1018013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0" name="Oval 569"/>
              <p:cNvSpPr/>
              <p:nvPr userDrawn="1"/>
            </p:nvSpPr>
            <p:spPr>
              <a:xfrm flipH="1" flipV="1">
                <a:off x="798995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1" name="Oval 570"/>
              <p:cNvSpPr/>
              <p:nvPr userDrawn="1"/>
            </p:nvSpPr>
            <p:spPr>
              <a:xfrm flipH="1" flipV="1">
                <a:off x="57997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2" name="Oval 571"/>
              <p:cNvSpPr/>
              <p:nvPr userDrawn="1"/>
            </p:nvSpPr>
            <p:spPr>
              <a:xfrm flipH="1" flipV="1">
                <a:off x="36095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3" name="Oval 572"/>
              <p:cNvSpPr/>
              <p:nvPr userDrawn="1"/>
            </p:nvSpPr>
            <p:spPr>
              <a:xfrm flipH="1" flipV="1">
                <a:off x="14194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4" name="Freeform 573"/>
              <p:cNvSpPr/>
              <p:nvPr userDrawn="1"/>
            </p:nvSpPr>
            <p:spPr>
              <a:xfrm flipH="1" flipV="1">
                <a:off x="0" y="211939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5" name="Oval 574"/>
              <p:cNvSpPr/>
              <p:nvPr userDrawn="1"/>
            </p:nvSpPr>
            <p:spPr>
              <a:xfrm flipH="1" flipV="1">
                <a:off x="276737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0" y="1899015"/>
              <a:ext cx="2904857" cy="137486"/>
              <a:chOff x="0" y="1899135"/>
              <a:chExt cx="2904857" cy="137486"/>
            </a:xfrm>
            <a:solidFill>
              <a:srgbClr val="E7F3EF"/>
            </a:solidFill>
          </p:grpSpPr>
          <p:sp>
            <p:nvSpPr>
              <p:cNvPr id="548" name="Oval 547"/>
              <p:cNvSpPr/>
              <p:nvPr userDrawn="1"/>
            </p:nvSpPr>
            <p:spPr>
              <a:xfrm flipH="1" flipV="1">
                <a:off x="2549050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9" name="Oval 548"/>
              <p:cNvSpPr/>
              <p:nvPr userDrawn="1"/>
            </p:nvSpPr>
            <p:spPr>
              <a:xfrm flipH="1" flipV="1">
                <a:off x="233072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0" name="Oval 549"/>
              <p:cNvSpPr/>
              <p:nvPr userDrawn="1"/>
            </p:nvSpPr>
            <p:spPr>
              <a:xfrm flipH="1" flipV="1">
                <a:off x="2112408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1" name="Oval 550"/>
              <p:cNvSpPr/>
              <p:nvPr userDrawn="1"/>
            </p:nvSpPr>
            <p:spPr>
              <a:xfrm flipH="1" flipV="1">
                <a:off x="189408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2" name="Oval 551"/>
              <p:cNvSpPr/>
              <p:nvPr userDrawn="1"/>
            </p:nvSpPr>
            <p:spPr>
              <a:xfrm flipH="1" flipV="1">
                <a:off x="167506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3" name="Oval 552"/>
              <p:cNvSpPr/>
              <p:nvPr userDrawn="1"/>
            </p:nvSpPr>
            <p:spPr>
              <a:xfrm flipH="1" flipV="1">
                <a:off x="145604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4" name="Oval 553"/>
              <p:cNvSpPr/>
              <p:nvPr userDrawn="1"/>
            </p:nvSpPr>
            <p:spPr>
              <a:xfrm flipH="1" flipV="1">
                <a:off x="123703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5" name="Oval 554"/>
              <p:cNvSpPr/>
              <p:nvPr userDrawn="1"/>
            </p:nvSpPr>
            <p:spPr>
              <a:xfrm flipH="1" flipV="1">
                <a:off x="1018013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6" name="Oval 555"/>
              <p:cNvSpPr/>
              <p:nvPr userDrawn="1"/>
            </p:nvSpPr>
            <p:spPr>
              <a:xfrm flipH="1" flipV="1">
                <a:off x="798995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7" name="Oval 556"/>
              <p:cNvSpPr/>
              <p:nvPr userDrawn="1"/>
            </p:nvSpPr>
            <p:spPr>
              <a:xfrm flipH="1" flipV="1">
                <a:off x="57997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8" name="Oval 557"/>
              <p:cNvSpPr/>
              <p:nvPr userDrawn="1"/>
            </p:nvSpPr>
            <p:spPr>
              <a:xfrm flipH="1" flipV="1">
                <a:off x="36095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9" name="Oval 558"/>
              <p:cNvSpPr/>
              <p:nvPr userDrawn="1"/>
            </p:nvSpPr>
            <p:spPr>
              <a:xfrm flipH="1" flipV="1">
                <a:off x="14194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0" name="Freeform 559"/>
              <p:cNvSpPr/>
              <p:nvPr userDrawn="1"/>
            </p:nvSpPr>
            <p:spPr>
              <a:xfrm flipH="1" flipV="1">
                <a:off x="0" y="190081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1" name="Oval 560"/>
              <p:cNvSpPr/>
              <p:nvPr userDrawn="1"/>
            </p:nvSpPr>
            <p:spPr>
              <a:xfrm flipH="1" flipV="1">
                <a:off x="276737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0" y="2554668"/>
              <a:ext cx="3123178" cy="137486"/>
              <a:chOff x="0" y="2554864"/>
              <a:chExt cx="3123178" cy="137486"/>
            </a:xfrm>
            <a:solidFill>
              <a:srgbClr val="E7F3EF"/>
            </a:solidFill>
          </p:grpSpPr>
          <p:sp>
            <p:nvSpPr>
              <p:cNvPr id="533" name="Oval 532"/>
              <p:cNvSpPr/>
              <p:nvPr userDrawn="1"/>
            </p:nvSpPr>
            <p:spPr>
              <a:xfrm flipH="1" flipV="1">
                <a:off x="276737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4" name="Oval 533"/>
              <p:cNvSpPr/>
              <p:nvPr userDrawn="1"/>
            </p:nvSpPr>
            <p:spPr>
              <a:xfrm flipH="1" flipV="1">
                <a:off x="2549050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5" name="Oval 534"/>
              <p:cNvSpPr/>
              <p:nvPr userDrawn="1"/>
            </p:nvSpPr>
            <p:spPr>
              <a:xfrm flipH="1" flipV="1">
                <a:off x="233072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6" name="Oval 535"/>
              <p:cNvSpPr/>
              <p:nvPr userDrawn="1"/>
            </p:nvSpPr>
            <p:spPr>
              <a:xfrm flipH="1" flipV="1">
                <a:off x="2112408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7" name="Oval 536"/>
              <p:cNvSpPr/>
              <p:nvPr userDrawn="1"/>
            </p:nvSpPr>
            <p:spPr>
              <a:xfrm flipH="1" flipV="1">
                <a:off x="189408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8" name="Oval 537"/>
              <p:cNvSpPr/>
              <p:nvPr userDrawn="1"/>
            </p:nvSpPr>
            <p:spPr>
              <a:xfrm flipH="1" flipV="1">
                <a:off x="167506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9" name="Oval 538"/>
              <p:cNvSpPr/>
              <p:nvPr userDrawn="1"/>
            </p:nvSpPr>
            <p:spPr>
              <a:xfrm flipH="1" flipV="1">
                <a:off x="145604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0" name="Oval 539"/>
              <p:cNvSpPr/>
              <p:nvPr userDrawn="1"/>
            </p:nvSpPr>
            <p:spPr>
              <a:xfrm flipH="1" flipV="1">
                <a:off x="123703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1" name="Oval 540"/>
              <p:cNvSpPr/>
              <p:nvPr userDrawn="1"/>
            </p:nvSpPr>
            <p:spPr>
              <a:xfrm flipH="1" flipV="1">
                <a:off x="1018013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2" name="Oval 541"/>
              <p:cNvSpPr/>
              <p:nvPr userDrawn="1"/>
            </p:nvSpPr>
            <p:spPr>
              <a:xfrm flipH="1" flipV="1">
                <a:off x="798995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3" name="Oval 542"/>
              <p:cNvSpPr/>
              <p:nvPr userDrawn="1"/>
            </p:nvSpPr>
            <p:spPr>
              <a:xfrm flipH="1" flipV="1">
                <a:off x="57997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4" name="Oval 543"/>
              <p:cNvSpPr/>
              <p:nvPr userDrawn="1"/>
            </p:nvSpPr>
            <p:spPr>
              <a:xfrm flipH="1" flipV="1">
                <a:off x="36095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5" name="Oval 544"/>
              <p:cNvSpPr/>
              <p:nvPr userDrawn="1"/>
            </p:nvSpPr>
            <p:spPr>
              <a:xfrm flipH="1" flipV="1">
                <a:off x="14194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6" name="Freeform 545"/>
              <p:cNvSpPr/>
              <p:nvPr userDrawn="1"/>
            </p:nvSpPr>
            <p:spPr>
              <a:xfrm flipH="1" flipV="1">
                <a:off x="0" y="2556545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7" name="Oval 546"/>
              <p:cNvSpPr/>
              <p:nvPr userDrawn="1"/>
            </p:nvSpPr>
            <p:spPr>
              <a:xfrm flipH="1" flipV="1">
                <a:off x="2985692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0" y="2773219"/>
              <a:ext cx="3341499" cy="137486"/>
              <a:chOff x="0" y="2768543"/>
              <a:chExt cx="3341499" cy="137486"/>
            </a:xfrm>
            <a:solidFill>
              <a:srgbClr val="E7F3EF"/>
            </a:solidFill>
          </p:grpSpPr>
          <p:sp>
            <p:nvSpPr>
              <p:cNvPr id="517" name="Oval 516"/>
              <p:cNvSpPr/>
              <p:nvPr userDrawn="1"/>
            </p:nvSpPr>
            <p:spPr>
              <a:xfrm flipH="1" flipV="1">
                <a:off x="276737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8" name="Oval 517"/>
              <p:cNvSpPr/>
              <p:nvPr userDrawn="1"/>
            </p:nvSpPr>
            <p:spPr>
              <a:xfrm flipH="1" flipV="1">
                <a:off x="2549050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9" name="Oval 518"/>
              <p:cNvSpPr/>
              <p:nvPr userDrawn="1"/>
            </p:nvSpPr>
            <p:spPr>
              <a:xfrm flipH="1" flipV="1">
                <a:off x="233072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0" name="Oval 519"/>
              <p:cNvSpPr/>
              <p:nvPr userDrawn="1"/>
            </p:nvSpPr>
            <p:spPr>
              <a:xfrm flipH="1" flipV="1">
                <a:off x="2112408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1" name="Oval 520"/>
              <p:cNvSpPr/>
              <p:nvPr userDrawn="1"/>
            </p:nvSpPr>
            <p:spPr>
              <a:xfrm flipH="1" flipV="1">
                <a:off x="189408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2" name="Oval 521"/>
              <p:cNvSpPr/>
              <p:nvPr userDrawn="1"/>
            </p:nvSpPr>
            <p:spPr>
              <a:xfrm flipH="1" flipV="1">
                <a:off x="167506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3" name="Oval 522"/>
              <p:cNvSpPr/>
              <p:nvPr userDrawn="1"/>
            </p:nvSpPr>
            <p:spPr>
              <a:xfrm flipH="1" flipV="1">
                <a:off x="145604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4" name="Oval 523"/>
              <p:cNvSpPr/>
              <p:nvPr userDrawn="1"/>
            </p:nvSpPr>
            <p:spPr>
              <a:xfrm flipH="1" flipV="1">
                <a:off x="123703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5" name="Oval 524"/>
              <p:cNvSpPr/>
              <p:nvPr userDrawn="1"/>
            </p:nvSpPr>
            <p:spPr>
              <a:xfrm flipH="1" flipV="1">
                <a:off x="1018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6" name="Oval 525"/>
              <p:cNvSpPr/>
              <p:nvPr userDrawn="1"/>
            </p:nvSpPr>
            <p:spPr>
              <a:xfrm flipH="1" flipV="1">
                <a:off x="798995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7" name="Oval 526"/>
              <p:cNvSpPr/>
              <p:nvPr userDrawn="1"/>
            </p:nvSpPr>
            <p:spPr>
              <a:xfrm flipH="1" flipV="1">
                <a:off x="57997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8" name="Oval 527"/>
              <p:cNvSpPr/>
              <p:nvPr userDrawn="1"/>
            </p:nvSpPr>
            <p:spPr>
              <a:xfrm flipH="1" flipV="1">
                <a:off x="36095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9" name="Oval 528"/>
              <p:cNvSpPr/>
              <p:nvPr userDrawn="1"/>
            </p:nvSpPr>
            <p:spPr>
              <a:xfrm flipH="1" flipV="1">
                <a:off x="14194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0" name="Freeform 529"/>
              <p:cNvSpPr/>
              <p:nvPr userDrawn="1"/>
            </p:nvSpPr>
            <p:spPr>
              <a:xfrm flipH="1" flipV="1">
                <a:off x="0" y="277022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1" name="Oval 530"/>
              <p:cNvSpPr/>
              <p:nvPr userDrawn="1"/>
            </p:nvSpPr>
            <p:spPr>
              <a:xfrm flipH="1" flipV="1">
                <a:off x="2985692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Oval 531"/>
              <p:cNvSpPr/>
              <p:nvPr userDrawn="1"/>
            </p:nvSpPr>
            <p:spPr>
              <a:xfrm flipH="1" flipV="1">
                <a:off x="3204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0" y="2991770"/>
              <a:ext cx="3341499" cy="137486"/>
              <a:chOff x="0" y="2768543"/>
              <a:chExt cx="3341499" cy="137486"/>
            </a:xfrm>
            <a:solidFill>
              <a:srgbClr val="E7F3EF"/>
            </a:solidFill>
          </p:grpSpPr>
          <p:sp>
            <p:nvSpPr>
              <p:cNvPr id="501" name="Oval 500"/>
              <p:cNvSpPr/>
              <p:nvPr userDrawn="1"/>
            </p:nvSpPr>
            <p:spPr>
              <a:xfrm flipH="1" flipV="1">
                <a:off x="276737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2" name="Oval 501"/>
              <p:cNvSpPr/>
              <p:nvPr userDrawn="1"/>
            </p:nvSpPr>
            <p:spPr>
              <a:xfrm flipH="1" flipV="1">
                <a:off x="2549050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3" name="Oval 502"/>
              <p:cNvSpPr/>
              <p:nvPr userDrawn="1"/>
            </p:nvSpPr>
            <p:spPr>
              <a:xfrm flipH="1" flipV="1">
                <a:off x="233072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4" name="Oval 503"/>
              <p:cNvSpPr/>
              <p:nvPr userDrawn="1"/>
            </p:nvSpPr>
            <p:spPr>
              <a:xfrm flipH="1" flipV="1">
                <a:off x="2112408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5" name="Oval 504"/>
              <p:cNvSpPr/>
              <p:nvPr userDrawn="1"/>
            </p:nvSpPr>
            <p:spPr>
              <a:xfrm flipH="1" flipV="1">
                <a:off x="189408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6" name="Oval 505"/>
              <p:cNvSpPr/>
              <p:nvPr userDrawn="1"/>
            </p:nvSpPr>
            <p:spPr>
              <a:xfrm flipH="1" flipV="1">
                <a:off x="167506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7" name="Oval 506"/>
              <p:cNvSpPr/>
              <p:nvPr userDrawn="1"/>
            </p:nvSpPr>
            <p:spPr>
              <a:xfrm flipH="1" flipV="1">
                <a:off x="145604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8" name="Oval 507"/>
              <p:cNvSpPr/>
              <p:nvPr userDrawn="1"/>
            </p:nvSpPr>
            <p:spPr>
              <a:xfrm flipH="1" flipV="1">
                <a:off x="123703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9" name="Oval 508"/>
              <p:cNvSpPr/>
              <p:nvPr userDrawn="1"/>
            </p:nvSpPr>
            <p:spPr>
              <a:xfrm flipH="1" flipV="1">
                <a:off x="1018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0" name="Oval 509"/>
              <p:cNvSpPr/>
              <p:nvPr userDrawn="1"/>
            </p:nvSpPr>
            <p:spPr>
              <a:xfrm flipH="1" flipV="1">
                <a:off x="798995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1" name="Oval 510"/>
              <p:cNvSpPr/>
              <p:nvPr userDrawn="1"/>
            </p:nvSpPr>
            <p:spPr>
              <a:xfrm flipH="1" flipV="1">
                <a:off x="57997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" name="Oval 511"/>
              <p:cNvSpPr/>
              <p:nvPr userDrawn="1"/>
            </p:nvSpPr>
            <p:spPr>
              <a:xfrm flipH="1" flipV="1">
                <a:off x="36095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3" name="Oval 512"/>
              <p:cNvSpPr/>
              <p:nvPr userDrawn="1"/>
            </p:nvSpPr>
            <p:spPr>
              <a:xfrm flipH="1" flipV="1">
                <a:off x="14194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" name="Freeform 513"/>
              <p:cNvSpPr/>
              <p:nvPr userDrawn="1"/>
            </p:nvSpPr>
            <p:spPr>
              <a:xfrm flipH="1" flipV="1">
                <a:off x="0" y="277022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" name="Oval 514"/>
              <p:cNvSpPr/>
              <p:nvPr userDrawn="1"/>
            </p:nvSpPr>
            <p:spPr>
              <a:xfrm flipH="1" flipV="1">
                <a:off x="2985692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6" name="Oval 515"/>
              <p:cNvSpPr/>
              <p:nvPr userDrawn="1"/>
            </p:nvSpPr>
            <p:spPr>
              <a:xfrm flipH="1" flipV="1">
                <a:off x="3204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0" y="3210321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484" name="Oval 483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5" name="Oval 484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Oval 485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Oval 486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8" name="Oval 487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9" name="Oval 488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0" name="Oval 489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1" name="Oval 490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2" name="Oval 491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3" name="Oval 492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4" name="Oval 493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5" name="Oval 494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6" name="Oval 495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7" name="Freeform 496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8" name="Oval 497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9" name="Oval 498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0" name="Oval 499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0" y="3428872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467" name="Oval 466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8" name="Oval 467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9" name="Oval 468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0" name="Oval 469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1" name="Oval 470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2" name="Oval 471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3" name="Oval 472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4" name="Oval 473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5" name="Oval 474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6" name="Oval 475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7" name="Oval 476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8" name="Oval 477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9" name="Oval 478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0" name="Freeform 479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1" name="Oval 480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2" name="Oval 481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3" name="Oval 482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0" y="3647423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450" name="Oval 449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" name="Oval 450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2" name="Oval 451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3" name="Oval 452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4" name="Oval 453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5" name="Oval 454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6" name="Oval 455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7" name="Oval 456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8" name="Oval 457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9" name="Oval 458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0" name="Oval 459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" name="Oval 460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2" name="Oval 461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3" name="Freeform 462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4" name="Oval 463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5" name="Oval 464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6" name="Oval 465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0" y="3865974"/>
              <a:ext cx="4214784" cy="137486"/>
              <a:chOff x="0" y="3878206"/>
              <a:chExt cx="4214784" cy="137486"/>
            </a:xfrm>
            <a:solidFill>
              <a:srgbClr val="E7F3EF"/>
            </a:solidFill>
          </p:grpSpPr>
          <p:sp>
            <p:nvSpPr>
              <p:cNvPr id="430" name="Oval 429"/>
              <p:cNvSpPr/>
              <p:nvPr userDrawn="1"/>
            </p:nvSpPr>
            <p:spPr>
              <a:xfrm flipH="1" flipV="1">
                <a:off x="276737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1" name="Oval 430"/>
              <p:cNvSpPr/>
              <p:nvPr userDrawn="1"/>
            </p:nvSpPr>
            <p:spPr>
              <a:xfrm flipH="1" flipV="1">
                <a:off x="2549050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2" name="Oval 431"/>
              <p:cNvSpPr/>
              <p:nvPr userDrawn="1"/>
            </p:nvSpPr>
            <p:spPr>
              <a:xfrm flipH="1" flipV="1">
                <a:off x="233072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3" name="Oval 432"/>
              <p:cNvSpPr/>
              <p:nvPr userDrawn="1"/>
            </p:nvSpPr>
            <p:spPr>
              <a:xfrm flipH="1" flipV="1">
                <a:off x="2112408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4" name="Oval 433"/>
              <p:cNvSpPr/>
              <p:nvPr userDrawn="1"/>
            </p:nvSpPr>
            <p:spPr>
              <a:xfrm flipH="1" flipV="1">
                <a:off x="189408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5" name="Oval 434"/>
              <p:cNvSpPr/>
              <p:nvPr userDrawn="1"/>
            </p:nvSpPr>
            <p:spPr>
              <a:xfrm flipH="1" flipV="1">
                <a:off x="167506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6" name="Oval 435"/>
              <p:cNvSpPr/>
              <p:nvPr userDrawn="1"/>
            </p:nvSpPr>
            <p:spPr>
              <a:xfrm flipH="1" flipV="1">
                <a:off x="145604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7" name="Oval 436"/>
              <p:cNvSpPr/>
              <p:nvPr userDrawn="1"/>
            </p:nvSpPr>
            <p:spPr>
              <a:xfrm flipH="1" flipV="1">
                <a:off x="123703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8" name="Oval 437"/>
              <p:cNvSpPr/>
              <p:nvPr userDrawn="1"/>
            </p:nvSpPr>
            <p:spPr>
              <a:xfrm flipH="1" flipV="1">
                <a:off x="1018013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9" name="Oval 438"/>
              <p:cNvSpPr/>
              <p:nvPr userDrawn="1"/>
            </p:nvSpPr>
            <p:spPr>
              <a:xfrm flipH="1" flipV="1">
                <a:off x="798995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" name="Oval 439"/>
              <p:cNvSpPr/>
              <p:nvPr userDrawn="1"/>
            </p:nvSpPr>
            <p:spPr>
              <a:xfrm flipH="1" flipV="1">
                <a:off x="57997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" name="Oval 440"/>
              <p:cNvSpPr/>
              <p:nvPr userDrawn="1"/>
            </p:nvSpPr>
            <p:spPr>
              <a:xfrm flipH="1" flipV="1">
                <a:off x="36095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2" name="Oval 441"/>
              <p:cNvSpPr/>
              <p:nvPr userDrawn="1"/>
            </p:nvSpPr>
            <p:spPr>
              <a:xfrm flipH="1" flipV="1">
                <a:off x="14194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3" name="Freeform 442"/>
              <p:cNvSpPr/>
              <p:nvPr userDrawn="1"/>
            </p:nvSpPr>
            <p:spPr>
              <a:xfrm flipH="1" flipV="1">
                <a:off x="0" y="3879887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4" name="Oval 443"/>
              <p:cNvSpPr/>
              <p:nvPr userDrawn="1"/>
            </p:nvSpPr>
            <p:spPr>
              <a:xfrm flipH="1" flipV="1">
                <a:off x="2985692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5" name="Oval 444"/>
              <p:cNvSpPr/>
              <p:nvPr userDrawn="1"/>
            </p:nvSpPr>
            <p:spPr>
              <a:xfrm flipH="1" flipV="1">
                <a:off x="3204013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" name="Oval 445"/>
              <p:cNvSpPr/>
              <p:nvPr userDrawn="1"/>
            </p:nvSpPr>
            <p:spPr>
              <a:xfrm flipH="1" flipV="1">
                <a:off x="3422334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7" name="Oval 446"/>
              <p:cNvSpPr/>
              <p:nvPr userDrawn="1"/>
            </p:nvSpPr>
            <p:spPr>
              <a:xfrm flipH="1" flipV="1">
                <a:off x="3640656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8" name="Oval 447"/>
              <p:cNvSpPr/>
              <p:nvPr userDrawn="1"/>
            </p:nvSpPr>
            <p:spPr>
              <a:xfrm flipH="1" flipV="1">
                <a:off x="385897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9" name="Oval 448"/>
              <p:cNvSpPr/>
              <p:nvPr userDrawn="1"/>
            </p:nvSpPr>
            <p:spPr>
              <a:xfrm flipH="1" flipV="1">
                <a:off x="4077298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0" y="4084525"/>
              <a:ext cx="4433105" cy="137486"/>
              <a:chOff x="0" y="4087756"/>
              <a:chExt cx="4433105" cy="137486"/>
            </a:xfrm>
            <a:solidFill>
              <a:srgbClr val="E7F3EF"/>
            </a:solidFill>
          </p:grpSpPr>
          <p:sp>
            <p:nvSpPr>
              <p:cNvPr id="409" name="Oval 408"/>
              <p:cNvSpPr/>
              <p:nvPr userDrawn="1"/>
            </p:nvSpPr>
            <p:spPr>
              <a:xfrm flipH="1" flipV="1">
                <a:off x="276737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" name="Oval 409"/>
              <p:cNvSpPr/>
              <p:nvPr userDrawn="1"/>
            </p:nvSpPr>
            <p:spPr>
              <a:xfrm flipH="1" flipV="1">
                <a:off x="2549050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" name="Oval 410"/>
              <p:cNvSpPr/>
              <p:nvPr userDrawn="1"/>
            </p:nvSpPr>
            <p:spPr>
              <a:xfrm flipH="1" flipV="1">
                <a:off x="233072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Oval 411"/>
              <p:cNvSpPr/>
              <p:nvPr userDrawn="1"/>
            </p:nvSpPr>
            <p:spPr>
              <a:xfrm flipH="1" flipV="1">
                <a:off x="2112408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3" name="Oval 412"/>
              <p:cNvSpPr/>
              <p:nvPr userDrawn="1"/>
            </p:nvSpPr>
            <p:spPr>
              <a:xfrm flipH="1" flipV="1">
                <a:off x="189408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Oval 413"/>
              <p:cNvSpPr/>
              <p:nvPr userDrawn="1"/>
            </p:nvSpPr>
            <p:spPr>
              <a:xfrm flipH="1" flipV="1">
                <a:off x="167506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Oval 414"/>
              <p:cNvSpPr/>
              <p:nvPr userDrawn="1"/>
            </p:nvSpPr>
            <p:spPr>
              <a:xfrm flipH="1" flipV="1">
                <a:off x="145604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Oval 415"/>
              <p:cNvSpPr/>
              <p:nvPr userDrawn="1"/>
            </p:nvSpPr>
            <p:spPr>
              <a:xfrm flipH="1" flipV="1">
                <a:off x="123703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Oval 416"/>
              <p:cNvSpPr/>
              <p:nvPr userDrawn="1"/>
            </p:nvSpPr>
            <p:spPr>
              <a:xfrm flipH="1" flipV="1">
                <a:off x="1018013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8" name="Oval 417"/>
              <p:cNvSpPr/>
              <p:nvPr userDrawn="1"/>
            </p:nvSpPr>
            <p:spPr>
              <a:xfrm flipH="1" flipV="1">
                <a:off x="798995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9" name="Oval 418"/>
              <p:cNvSpPr/>
              <p:nvPr userDrawn="1"/>
            </p:nvSpPr>
            <p:spPr>
              <a:xfrm flipH="1" flipV="1">
                <a:off x="57997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Oval 419"/>
              <p:cNvSpPr/>
              <p:nvPr userDrawn="1"/>
            </p:nvSpPr>
            <p:spPr>
              <a:xfrm flipH="1" flipV="1">
                <a:off x="36095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1" name="Oval 420"/>
              <p:cNvSpPr/>
              <p:nvPr userDrawn="1"/>
            </p:nvSpPr>
            <p:spPr>
              <a:xfrm flipH="1" flipV="1">
                <a:off x="14194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Freeform 421"/>
              <p:cNvSpPr/>
              <p:nvPr userDrawn="1"/>
            </p:nvSpPr>
            <p:spPr>
              <a:xfrm flipH="1" flipV="1">
                <a:off x="0" y="4089437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3" name="Oval 422"/>
              <p:cNvSpPr/>
              <p:nvPr userDrawn="1"/>
            </p:nvSpPr>
            <p:spPr>
              <a:xfrm flipH="1" flipV="1">
                <a:off x="2985692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4" name="Oval 423"/>
              <p:cNvSpPr/>
              <p:nvPr userDrawn="1"/>
            </p:nvSpPr>
            <p:spPr>
              <a:xfrm flipH="1" flipV="1">
                <a:off x="3204013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5" name="Oval 424"/>
              <p:cNvSpPr/>
              <p:nvPr userDrawn="1"/>
            </p:nvSpPr>
            <p:spPr>
              <a:xfrm flipH="1" flipV="1">
                <a:off x="3422334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6" name="Oval 425"/>
              <p:cNvSpPr/>
              <p:nvPr userDrawn="1"/>
            </p:nvSpPr>
            <p:spPr>
              <a:xfrm flipH="1" flipV="1">
                <a:off x="3640656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7" name="Oval 426"/>
              <p:cNvSpPr/>
              <p:nvPr userDrawn="1"/>
            </p:nvSpPr>
            <p:spPr>
              <a:xfrm flipH="1" flipV="1">
                <a:off x="385897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8" name="Oval 427"/>
              <p:cNvSpPr/>
              <p:nvPr userDrawn="1"/>
            </p:nvSpPr>
            <p:spPr>
              <a:xfrm flipH="1" flipV="1">
                <a:off x="4077298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9" name="Oval 428"/>
              <p:cNvSpPr/>
              <p:nvPr userDrawn="1"/>
            </p:nvSpPr>
            <p:spPr>
              <a:xfrm flipH="1" flipV="1">
                <a:off x="429561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0" y="4303076"/>
              <a:ext cx="4651426" cy="137486"/>
              <a:chOff x="0" y="4311593"/>
              <a:chExt cx="4651426" cy="137486"/>
            </a:xfrm>
            <a:solidFill>
              <a:srgbClr val="E7F3EF"/>
            </a:solidFill>
          </p:grpSpPr>
          <p:sp>
            <p:nvSpPr>
              <p:cNvPr id="387" name="Oval 386"/>
              <p:cNvSpPr/>
              <p:nvPr userDrawn="1"/>
            </p:nvSpPr>
            <p:spPr>
              <a:xfrm flipH="1" flipV="1">
                <a:off x="276737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8" name="Oval 387"/>
              <p:cNvSpPr/>
              <p:nvPr userDrawn="1"/>
            </p:nvSpPr>
            <p:spPr>
              <a:xfrm flipH="1" flipV="1">
                <a:off x="2549050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9" name="Oval 388"/>
              <p:cNvSpPr/>
              <p:nvPr userDrawn="1"/>
            </p:nvSpPr>
            <p:spPr>
              <a:xfrm flipH="1" flipV="1">
                <a:off x="233072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0" name="Oval 389"/>
              <p:cNvSpPr/>
              <p:nvPr userDrawn="1"/>
            </p:nvSpPr>
            <p:spPr>
              <a:xfrm flipH="1" flipV="1">
                <a:off x="2112408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1" name="Oval 390"/>
              <p:cNvSpPr/>
              <p:nvPr userDrawn="1"/>
            </p:nvSpPr>
            <p:spPr>
              <a:xfrm flipH="1" flipV="1">
                <a:off x="189408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2" name="Oval 391"/>
              <p:cNvSpPr/>
              <p:nvPr userDrawn="1"/>
            </p:nvSpPr>
            <p:spPr>
              <a:xfrm flipH="1" flipV="1">
                <a:off x="167506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3" name="Oval 392"/>
              <p:cNvSpPr/>
              <p:nvPr userDrawn="1"/>
            </p:nvSpPr>
            <p:spPr>
              <a:xfrm flipH="1" flipV="1">
                <a:off x="145604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4" name="Oval 393"/>
              <p:cNvSpPr/>
              <p:nvPr userDrawn="1"/>
            </p:nvSpPr>
            <p:spPr>
              <a:xfrm flipH="1" flipV="1">
                <a:off x="123703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5" name="Oval 394"/>
              <p:cNvSpPr/>
              <p:nvPr userDrawn="1"/>
            </p:nvSpPr>
            <p:spPr>
              <a:xfrm flipH="1" flipV="1">
                <a:off x="1018013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Oval 395"/>
              <p:cNvSpPr/>
              <p:nvPr userDrawn="1"/>
            </p:nvSpPr>
            <p:spPr>
              <a:xfrm flipH="1" flipV="1">
                <a:off x="798995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Oval 396"/>
              <p:cNvSpPr/>
              <p:nvPr userDrawn="1"/>
            </p:nvSpPr>
            <p:spPr>
              <a:xfrm flipH="1" flipV="1">
                <a:off x="57997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Oval 397"/>
              <p:cNvSpPr/>
              <p:nvPr userDrawn="1"/>
            </p:nvSpPr>
            <p:spPr>
              <a:xfrm flipH="1" flipV="1">
                <a:off x="36095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9" name="Oval 398"/>
              <p:cNvSpPr/>
              <p:nvPr userDrawn="1"/>
            </p:nvSpPr>
            <p:spPr>
              <a:xfrm flipH="1" flipV="1">
                <a:off x="14194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0" name="Freeform 399"/>
              <p:cNvSpPr/>
              <p:nvPr userDrawn="1"/>
            </p:nvSpPr>
            <p:spPr>
              <a:xfrm flipH="1" flipV="1">
                <a:off x="0" y="431327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Oval 400"/>
              <p:cNvSpPr/>
              <p:nvPr userDrawn="1"/>
            </p:nvSpPr>
            <p:spPr>
              <a:xfrm flipH="1" flipV="1">
                <a:off x="2985692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2" name="Oval 401"/>
              <p:cNvSpPr/>
              <p:nvPr userDrawn="1"/>
            </p:nvSpPr>
            <p:spPr>
              <a:xfrm flipH="1" flipV="1">
                <a:off x="3204013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Oval 402"/>
              <p:cNvSpPr/>
              <p:nvPr userDrawn="1"/>
            </p:nvSpPr>
            <p:spPr>
              <a:xfrm flipH="1" flipV="1">
                <a:off x="3422334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4" name="Oval 403"/>
              <p:cNvSpPr/>
              <p:nvPr userDrawn="1"/>
            </p:nvSpPr>
            <p:spPr>
              <a:xfrm flipH="1" flipV="1">
                <a:off x="3640656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5" name="Oval 404"/>
              <p:cNvSpPr/>
              <p:nvPr userDrawn="1"/>
            </p:nvSpPr>
            <p:spPr>
              <a:xfrm flipH="1" flipV="1">
                <a:off x="385897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6" name="Oval 405"/>
              <p:cNvSpPr/>
              <p:nvPr userDrawn="1"/>
            </p:nvSpPr>
            <p:spPr>
              <a:xfrm flipH="1" flipV="1">
                <a:off x="4077298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Oval 406"/>
              <p:cNvSpPr/>
              <p:nvPr userDrawn="1"/>
            </p:nvSpPr>
            <p:spPr>
              <a:xfrm flipH="1" flipV="1">
                <a:off x="429561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8" name="Oval 407"/>
              <p:cNvSpPr/>
              <p:nvPr userDrawn="1"/>
            </p:nvSpPr>
            <p:spPr>
              <a:xfrm flipH="1" flipV="1">
                <a:off x="4513940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0" y="4521627"/>
              <a:ext cx="4869748" cy="137486"/>
              <a:chOff x="0" y="4511620"/>
              <a:chExt cx="4869748" cy="137486"/>
            </a:xfrm>
            <a:solidFill>
              <a:srgbClr val="E7F3EF"/>
            </a:solidFill>
          </p:grpSpPr>
          <p:sp>
            <p:nvSpPr>
              <p:cNvPr id="364" name="Oval 363"/>
              <p:cNvSpPr/>
              <p:nvPr userDrawn="1"/>
            </p:nvSpPr>
            <p:spPr>
              <a:xfrm flipH="1" flipV="1">
                <a:off x="276737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5" name="Oval 364"/>
              <p:cNvSpPr/>
              <p:nvPr userDrawn="1"/>
            </p:nvSpPr>
            <p:spPr>
              <a:xfrm flipH="1" flipV="1">
                <a:off x="2549050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6" name="Oval 365"/>
              <p:cNvSpPr/>
              <p:nvPr userDrawn="1"/>
            </p:nvSpPr>
            <p:spPr>
              <a:xfrm flipH="1" flipV="1">
                <a:off x="233072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7" name="Oval 366"/>
              <p:cNvSpPr/>
              <p:nvPr userDrawn="1"/>
            </p:nvSpPr>
            <p:spPr>
              <a:xfrm flipH="1" flipV="1">
                <a:off x="2112408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8" name="Oval 367"/>
              <p:cNvSpPr/>
              <p:nvPr userDrawn="1"/>
            </p:nvSpPr>
            <p:spPr>
              <a:xfrm flipH="1" flipV="1">
                <a:off x="189408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9" name="Oval 368"/>
              <p:cNvSpPr/>
              <p:nvPr userDrawn="1"/>
            </p:nvSpPr>
            <p:spPr>
              <a:xfrm flipH="1" flipV="1">
                <a:off x="167506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0" name="Oval 369"/>
              <p:cNvSpPr/>
              <p:nvPr userDrawn="1"/>
            </p:nvSpPr>
            <p:spPr>
              <a:xfrm flipH="1" flipV="1">
                <a:off x="145604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Oval 370"/>
              <p:cNvSpPr/>
              <p:nvPr userDrawn="1"/>
            </p:nvSpPr>
            <p:spPr>
              <a:xfrm flipH="1" flipV="1">
                <a:off x="123703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2" name="Oval 371"/>
              <p:cNvSpPr/>
              <p:nvPr userDrawn="1"/>
            </p:nvSpPr>
            <p:spPr>
              <a:xfrm flipH="1" flipV="1">
                <a:off x="1018013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3" name="Oval 372"/>
              <p:cNvSpPr/>
              <p:nvPr userDrawn="1"/>
            </p:nvSpPr>
            <p:spPr>
              <a:xfrm flipH="1" flipV="1">
                <a:off x="798995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4" name="Oval 373"/>
              <p:cNvSpPr/>
              <p:nvPr userDrawn="1"/>
            </p:nvSpPr>
            <p:spPr>
              <a:xfrm flipH="1" flipV="1">
                <a:off x="57997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5" name="Oval 374"/>
              <p:cNvSpPr/>
              <p:nvPr userDrawn="1"/>
            </p:nvSpPr>
            <p:spPr>
              <a:xfrm flipH="1" flipV="1">
                <a:off x="36095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Oval 375"/>
              <p:cNvSpPr/>
              <p:nvPr userDrawn="1"/>
            </p:nvSpPr>
            <p:spPr>
              <a:xfrm flipH="1" flipV="1">
                <a:off x="14194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7" name="Freeform 376"/>
              <p:cNvSpPr/>
              <p:nvPr userDrawn="1"/>
            </p:nvSpPr>
            <p:spPr>
              <a:xfrm flipH="1" flipV="1">
                <a:off x="0" y="451330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8" name="Oval 377"/>
              <p:cNvSpPr/>
              <p:nvPr userDrawn="1"/>
            </p:nvSpPr>
            <p:spPr>
              <a:xfrm flipH="1" flipV="1">
                <a:off x="2985692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9" name="Oval 378"/>
              <p:cNvSpPr/>
              <p:nvPr userDrawn="1"/>
            </p:nvSpPr>
            <p:spPr>
              <a:xfrm flipH="1" flipV="1">
                <a:off x="3204013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0" name="Oval 379"/>
              <p:cNvSpPr/>
              <p:nvPr userDrawn="1"/>
            </p:nvSpPr>
            <p:spPr>
              <a:xfrm flipH="1" flipV="1">
                <a:off x="3422334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1" name="Oval 380"/>
              <p:cNvSpPr/>
              <p:nvPr userDrawn="1"/>
            </p:nvSpPr>
            <p:spPr>
              <a:xfrm flipH="1" flipV="1">
                <a:off x="3640656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Oval 381"/>
              <p:cNvSpPr/>
              <p:nvPr userDrawn="1"/>
            </p:nvSpPr>
            <p:spPr>
              <a:xfrm flipH="1" flipV="1">
                <a:off x="385897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3" name="Oval 382"/>
              <p:cNvSpPr/>
              <p:nvPr userDrawn="1"/>
            </p:nvSpPr>
            <p:spPr>
              <a:xfrm flipH="1" flipV="1">
                <a:off x="4077298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4" name="Oval 383"/>
              <p:cNvSpPr/>
              <p:nvPr userDrawn="1"/>
            </p:nvSpPr>
            <p:spPr>
              <a:xfrm flipH="1" flipV="1">
                <a:off x="429561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5" name="Oval 384"/>
              <p:cNvSpPr/>
              <p:nvPr userDrawn="1"/>
            </p:nvSpPr>
            <p:spPr>
              <a:xfrm flipH="1" flipV="1">
                <a:off x="4513940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6" name="Oval 385"/>
              <p:cNvSpPr/>
              <p:nvPr userDrawn="1"/>
            </p:nvSpPr>
            <p:spPr>
              <a:xfrm flipH="1" flipV="1">
                <a:off x="4732262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0" y="4740178"/>
              <a:ext cx="5743033" cy="137486"/>
              <a:chOff x="0" y="4749745"/>
              <a:chExt cx="5743033" cy="137486"/>
            </a:xfrm>
            <a:solidFill>
              <a:srgbClr val="E7F3EF"/>
            </a:solidFill>
          </p:grpSpPr>
          <p:sp>
            <p:nvSpPr>
              <p:cNvPr id="337" name="Oval 336"/>
              <p:cNvSpPr/>
              <p:nvPr userDrawn="1"/>
            </p:nvSpPr>
            <p:spPr>
              <a:xfrm flipH="1" flipV="1">
                <a:off x="276737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" name="Oval 337"/>
              <p:cNvSpPr/>
              <p:nvPr userDrawn="1"/>
            </p:nvSpPr>
            <p:spPr>
              <a:xfrm flipH="1" flipV="1">
                <a:off x="2549050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9" name="Oval 338"/>
              <p:cNvSpPr/>
              <p:nvPr userDrawn="1"/>
            </p:nvSpPr>
            <p:spPr>
              <a:xfrm flipH="1" flipV="1">
                <a:off x="233072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0" name="Oval 339"/>
              <p:cNvSpPr/>
              <p:nvPr userDrawn="1"/>
            </p:nvSpPr>
            <p:spPr>
              <a:xfrm flipH="1" flipV="1">
                <a:off x="2112408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1" name="Oval 340"/>
              <p:cNvSpPr/>
              <p:nvPr userDrawn="1"/>
            </p:nvSpPr>
            <p:spPr>
              <a:xfrm flipH="1" flipV="1">
                <a:off x="189408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2" name="Oval 341"/>
              <p:cNvSpPr/>
              <p:nvPr userDrawn="1"/>
            </p:nvSpPr>
            <p:spPr>
              <a:xfrm flipH="1" flipV="1">
                <a:off x="167506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Oval 342"/>
              <p:cNvSpPr/>
              <p:nvPr userDrawn="1"/>
            </p:nvSpPr>
            <p:spPr>
              <a:xfrm flipH="1" flipV="1">
                <a:off x="145604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4" name="Oval 343"/>
              <p:cNvSpPr/>
              <p:nvPr userDrawn="1"/>
            </p:nvSpPr>
            <p:spPr>
              <a:xfrm flipH="1" flipV="1">
                <a:off x="123703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5" name="Oval 344"/>
              <p:cNvSpPr/>
              <p:nvPr userDrawn="1"/>
            </p:nvSpPr>
            <p:spPr>
              <a:xfrm flipH="1" flipV="1">
                <a:off x="101801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6" name="Oval 345"/>
              <p:cNvSpPr/>
              <p:nvPr userDrawn="1"/>
            </p:nvSpPr>
            <p:spPr>
              <a:xfrm flipH="1" flipV="1">
                <a:off x="798995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7" name="Oval 346"/>
              <p:cNvSpPr/>
              <p:nvPr userDrawn="1"/>
            </p:nvSpPr>
            <p:spPr>
              <a:xfrm flipH="1" flipV="1">
                <a:off x="57997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8" name="Oval 347"/>
              <p:cNvSpPr/>
              <p:nvPr userDrawn="1"/>
            </p:nvSpPr>
            <p:spPr>
              <a:xfrm flipH="1" flipV="1">
                <a:off x="36095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9" name="Oval 348"/>
              <p:cNvSpPr/>
              <p:nvPr userDrawn="1"/>
            </p:nvSpPr>
            <p:spPr>
              <a:xfrm flipH="1" flipV="1">
                <a:off x="14194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0" name="Freeform 349"/>
              <p:cNvSpPr/>
              <p:nvPr userDrawn="1"/>
            </p:nvSpPr>
            <p:spPr>
              <a:xfrm flipH="1" flipV="1">
                <a:off x="0" y="475142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1" name="Oval 350"/>
              <p:cNvSpPr/>
              <p:nvPr userDrawn="1"/>
            </p:nvSpPr>
            <p:spPr>
              <a:xfrm flipH="1" flipV="1">
                <a:off x="2985692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2" name="Oval 351"/>
              <p:cNvSpPr/>
              <p:nvPr userDrawn="1"/>
            </p:nvSpPr>
            <p:spPr>
              <a:xfrm flipH="1" flipV="1">
                <a:off x="320401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3" name="Oval 352"/>
              <p:cNvSpPr/>
              <p:nvPr userDrawn="1"/>
            </p:nvSpPr>
            <p:spPr>
              <a:xfrm flipH="1" flipV="1">
                <a:off x="3422334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4" name="Oval 353"/>
              <p:cNvSpPr/>
              <p:nvPr userDrawn="1"/>
            </p:nvSpPr>
            <p:spPr>
              <a:xfrm flipH="1" flipV="1">
                <a:off x="3640656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Oval 354"/>
              <p:cNvSpPr/>
              <p:nvPr userDrawn="1"/>
            </p:nvSpPr>
            <p:spPr>
              <a:xfrm flipH="1" flipV="1">
                <a:off x="385897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6" name="Oval 355"/>
              <p:cNvSpPr/>
              <p:nvPr userDrawn="1"/>
            </p:nvSpPr>
            <p:spPr>
              <a:xfrm flipH="1" flipV="1">
                <a:off x="4077298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7" name="Oval 356"/>
              <p:cNvSpPr/>
              <p:nvPr userDrawn="1"/>
            </p:nvSpPr>
            <p:spPr>
              <a:xfrm flipH="1" flipV="1">
                <a:off x="429561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Oval 357"/>
              <p:cNvSpPr/>
              <p:nvPr userDrawn="1"/>
            </p:nvSpPr>
            <p:spPr>
              <a:xfrm flipH="1" flipV="1">
                <a:off x="4513940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9" name="Oval 358"/>
              <p:cNvSpPr/>
              <p:nvPr userDrawn="1"/>
            </p:nvSpPr>
            <p:spPr>
              <a:xfrm flipH="1" flipV="1">
                <a:off x="4732262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0" name="Oval 359"/>
              <p:cNvSpPr/>
              <p:nvPr userDrawn="1"/>
            </p:nvSpPr>
            <p:spPr>
              <a:xfrm flipH="1" flipV="1">
                <a:off x="495058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1" name="Oval 360"/>
              <p:cNvSpPr/>
              <p:nvPr userDrawn="1"/>
            </p:nvSpPr>
            <p:spPr>
              <a:xfrm flipH="1" flipV="1">
                <a:off x="5168904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2" name="Oval 361"/>
              <p:cNvSpPr/>
              <p:nvPr userDrawn="1"/>
            </p:nvSpPr>
            <p:spPr>
              <a:xfrm flipH="1" flipV="1">
                <a:off x="5387225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3" name="Oval 362"/>
              <p:cNvSpPr/>
              <p:nvPr userDrawn="1"/>
            </p:nvSpPr>
            <p:spPr>
              <a:xfrm flipH="1" flipV="1">
                <a:off x="560554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0" y="4958729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304" name="Oval 303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5" name="Oval 304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6" name="Oval 305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" name="Oval 306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8" name="Oval 307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" name="Oval 308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" name="Oval 309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1" name="Oval 310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2" name="Oval 311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3" name="Oval 312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4" name="Oval 313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5" name="Oval 314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6" name="Oval 315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7" name="Freeform 316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8" name="Oval 317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9" name="Oval 318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0" name="Oval 319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1" name="Oval 320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2" name="Oval 321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3" name="Oval 322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4" name="Oval 323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5" name="Oval 324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6" name="Oval 325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7" name="Oval 326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8" name="Oval 327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9" name="Oval 328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0" name="Oval 329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1" name="Oval 330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2" name="Oval 331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3" name="Oval 332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4" name="Oval 333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5" name="Oval 334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6" name="Oval 335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0" y="5177280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271" name="Oval 270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2" name="Oval 271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3" name="Oval 272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4" name="Oval 273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5" name="Oval 274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6" name="Oval 275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7" name="Oval 276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8" name="Oval 277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9" name="Oval 278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0" name="Oval 279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1" name="Oval 280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2" name="Oval 281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3" name="Oval 282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4" name="Freeform 283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5" name="Oval 284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" name="Oval 285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" name="Oval 286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" name="Oval 287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" name="Oval 288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0" name="Oval 289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1" name="Oval 290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2" name="Oval 291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3" name="Oval 292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4" name="Oval 293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5" name="Oval 294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6" name="Oval 295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" name="Oval 296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" name="Oval 297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9" name="Oval 298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0" name="Oval 299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1" name="Oval 300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2" name="Oval 301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3" name="Oval 302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0" y="5395831"/>
              <a:ext cx="7271285" cy="137486"/>
              <a:chOff x="0" y="5418082"/>
              <a:chExt cx="7271285" cy="137486"/>
            </a:xfrm>
            <a:solidFill>
              <a:srgbClr val="E7F3EF"/>
            </a:solidFill>
          </p:grpSpPr>
          <p:sp>
            <p:nvSpPr>
              <p:cNvPr id="237" name="Oval 236"/>
              <p:cNvSpPr/>
              <p:nvPr userDrawn="1"/>
            </p:nvSpPr>
            <p:spPr>
              <a:xfrm flipH="1" flipV="1">
                <a:off x="276737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8" name="Oval 237"/>
              <p:cNvSpPr/>
              <p:nvPr userDrawn="1"/>
            </p:nvSpPr>
            <p:spPr>
              <a:xfrm flipH="1" flipV="1">
                <a:off x="254905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Oval 238"/>
              <p:cNvSpPr/>
              <p:nvPr userDrawn="1"/>
            </p:nvSpPr>
            <p:spPr>
              <a:xfrm flipH="1" flipV="1">
                <a:off x="233072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Oval 239"/>
              <p:cNvSpPr/>
              <p:nvPr userDrawn="1"/>
            </p:nvSpPr>
            <p:spPr>
              <a:xfrm flipH="1" flipV="1">
                <a:off x="211240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1" name="Oval 240"/>
              <p:cNvSpPr/>
              <p:nvPr userDrawn="1"/>
            </p:nvSpPr>
            <p:spPr>
              <a:xfrm flipH="1" flipV="1">
                <a:off x="189408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Oval 241"/>
              <p:cNvSpPr/>
              <p:nvPr userDrawn="1"/>
            </p:nvSpPr>
            <p:spPr>
              <a:xfrm flipH="1" flipV="1">
                <a:off x="167506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3" name="Oval 242"/>
              <p:cNvSpPr/>
              <p:nvPr userDrawn="1"/>
            </p:nvSpPr>
            <p:spPr>
              <a:xfrm flipH="1" flipV="1">
                <a:off x="145604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4" name="Oval 243"/>
              <p:cNvSpPr/>
              <p:nvPr userDrawn="1"/>
            </p:nvSpPr>
            <p:spPr>
              <a:xfrm flipH="1" flipV="1">
                <a:off x="123703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5" name="Oval 244"/>
              <p:cNvSpPr/>
              <p:nvPr userDrawn="1"/>
            </p:nvSpPr>
            <p:spPr>
              <a:xfrm flipH="1" flipV="1">
                <a:off x="1018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6" name="Oval 245"/>
              <p:cNvSpPr/>
              <p:nvPr userDrawn="1"/>
            </p:nvSpPr>
            <p:spPr>
              <a:xfrm flipH="1" flipV="1">
                <a:off x="79899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7" name="Oval 246"/>
              <p:cNvSpPr/>
              <p:nvPr userDrawn="1"/>
            </p:nvSpPr>
            <p:spPr>
              <a:xfrm flipH="1" flipV="1">
                <a:off x="579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8" name="Oval 247"/>
              <p:cNvSpPr/>
              <p:nvPr userDrawn="1"/>
            </p:nvSpPr>
            <p:spPr>
              <a:xfrm flipH="1" flipV="1">
                <a:off x="36095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9" name="Oval 248"/>
              <p:cNvSpPr/>
              <p:nvPr userDrawn="1"/>
            </p:nvSpPr>
            <p:spPr>
              <a:xfrm flipH="1" flipV="1">
                <a:off x="14194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0" name="Freeform 249"/>
              <p:cNvSpPr/>
              <p:nvPr userDrawn="1"/>
            </p:nvSpPr>
            <p:spPr>
              <a:xfrm flipH="1" flipV="1">
                <a:off x="0" y="54197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1" name="Oval 250"/>
              <p:cNvSpPr/>
              <p:nvPr userDrawn="1"/>
            </p:nvSpPr>
            <p:spPr>
              <a:xfrm flipH="1" flipV="1">
                <a:off x="298569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2" name="Oval 251"/>
              <p:cNvSpPr/>
              <p:nvPr userDrawn="1"/>
            </p:nvSpPr>
            <p:spPr>
              <a:xfrm flipH="1" flipV="1">
                <a:off x="3204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3" name="Oval 252"/>
              <p:cNvSpPr/>
              <p:nvPr userDrawn="1"/>
            </p:nvSpPr>
            <p:spPr>
              <a:xfrm flipH="1" flipV="1">
                <a:off x="342233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4" name="Oval 253"/>
              <p:cNvSpPr/>
              <p:nvPr userDrawn="1"/>
            </p:nvSpPr>
            <p:spPr>
              <a:xfrm flipH="1" flipV="1">
                <a:off x="364065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5" name="Oval 254"/>
              <p:cNvSpPr/>
              <p:nvPr userDrawn="1"/>
            </p:nvSpPr>
            <p:spPr>
              <a:xfrm flipH="1" flipV="1">
                <a:off x="3858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6" name="Oval 255"/>
              <p:cNvSpPr/>
              <p:nvPr userDrawn="1"/>
            </p:nvSpPr>
            <p:spPr>
              <a:xfrm flipH="1" flipV="1">
                <a:off x="407729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7" name="Oval 256"/>
              <p:cNvSpPr/>
              <p:nvPr userDrawn="1"/>
            </p:nvSpPr>
            <p:spPr>
              <a:xfrm flipH="1" flipV="1">
                <a:off x="429561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8" name="Oval 257"/>
              <p:cNvSpPr/>
              <p:nvPr userDrawn="1"/>
            </p:nvSpPr>
            <p:spPr>
              <a:xfrm flipH="1" flipV="1">
                <a:off x="451394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9" name="Oval 258"/>
              <p:cNvSpPr/>
              <p:nvPr userDrawn="1"/>
            </p:nvSpPr>
            <p:spPr>
              <a:xfrm flipH="1" flipV="1">
                <a:off x="473226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0" name="Oval 259"/>
              <p:cNvSpPr/>
              <p:nvPr userDrawn="1"/>
            </p:nvSpPr>
            <p:spPr>
              <a:xfrm flipH="1" flipV="1">
                <a:off x="495058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1" name="Oval 260"/>
              <p:cNvSpPr/>
              <p:nvPr userDrawn="1"/>
            </p:nvSpPr>
            <p:spPr>
              <a:xfrm flipH="1" flipV="1">
                <a:off x="516890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2" name="Oval 261"/>
              <p:cNvSpPr/>
              <p:nvPr userDrawn="1"/>
            </p:nvSpPr>
            <p:spPr>
              <a:xfrm flipH="1" flipV="1">
                <a:off x="538722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3" name="Oval 262"/>
              <p:cNvSpPr/>
              <p:nvPr userDrawn="1"/>
            </p:nvSpPr>
            <p:spPr>
              <a:xfrm flipH="1" flipV="1">
                <a:off x="560554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4" name="Oval 263"/>
              <p:cNvSpPr/>
              <p:nvPr userDrawn="1"/>
            </p:nvSpPr>
            <p:spPr>
              <a:xfrm flipH="1" flipV="1">
                <a:off x="582386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5" name="Oval 264"/>
              <p:cNvSpPr/>
              <p:nvPr userDrawn="1"/>
            </p:nvSpPr>
            <p:spPr>
              <a:xfrm flipH="1" flipV="1">
                <a:off x="604219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6" name="Oval 265"/>
              <p:cNvSpPr/>
              <p:nvPr userDrawn="1"/>
            </p:nvSpPr>
            <p:spPr>
              <a:xfrm flipH="1" flipV="1">
                <a:off x="626051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7" name="Oval 266"/>
              <p:cNvSpPr/>
              <p:nvPr userDrawn="1"/>
            </p:nvSpPr>
            <p:spPr>
              <a:xfrm flipH="1" flipV="1">
                <a:off x="647883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8" name="Oval 267"/>
              <p:cNvSpPr/>
              <p:nvPr userDrawn="1"/>
            </p:nvSpPr>
            <p:spPr>
              <a:xfrm flipH="1" flipV="1">
                <a:off x="669715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9" name="Oval 268"/>
              <p:cNvSpPr/>
              <p:nvPr userDrawn="1"/>
            </p:nvSpPr>
            <p:spPr>
              <a:xfrm flipH="1" flipV="1">
                <a:off x="691547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0" name="Oval 269"/>
              <p:cNvSpPr/>
              <p:nvPr userDrawn="1"/>
            </p:nvSpPr>
            <p:spPr>
              <a:xfrm flipH="1" flipV="1">
                <a:off x="713379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0" y="5614382"/>
              <a:ext cx="7489606" cy="137486"/>
              <a:chOff x="0" y="5633982"/>
              <a:chExt cx="7489606" cy="137486"/>
            </a:xfrm>
            <a:solidFill>
              <a:srgbClr val="E7F3EF"/>
            </a:solidFill>
          </p:grpSpPr>
          <p:sp>
            <p:nvSpPr>
              <p:cNvPr id="202" name="Oval 201"/>
              <p:cNvSpPr/>
              <p:nvPr userDrawn="1"/>
            </p:nvSpPr>
            <p:spPr>
              <a:xfrm flipH="1" flipV="1">
                <a:off x="276737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Oval 202"/>
              <p:cNvSpPr/>
              <p:nvPr userDrawn="1"/>
            </p:nvSpPr>
            <p:spPr>
              <a:xfrm flipH="1" flipV="1">
                <a:off x="254905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Oval 203"/>
              <p:cNvSpPr/>
              <p:nvPr userDrawn="1"/>
            </p:nvSpPr>
            <p:spPr>
              <a:xfrm flipH="1" flipV="1">
                <a:off x="233072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Oval 204"/>
              <p:cNvSpPr/>
              <p:nvPr userDrawn="1"/>
            </p:nvSpPr>
            <p:spPr>
              <a:xfrm flipH="1" flipV="1">
                <a:off x="2112408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Oval 205"/>
              <p:cNvSpPr/>
              <p:nvPr userDrawn="1"/>
            </p:nvSpPr>
            <p:spPr>
              <a:xfrm flipH="1" flipV="1">
                <a:off x="189408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Oval 206"/>
              <p:cNvSpPr/>
              <p:nvPr userDrawn="1"/>
            </p:nvSpPr>
            <p:spPr>
              <a:xfrm flipH="1" flipV="1">
                <a:off x="167506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Oval 207"/>
              <p:cNvSpPr/>
              <p:nvPr userDrawn="1"/>
            </p:nvSpPr>
            <p:spPr>
              <a:xfrm flipH="1" flipV="1">
                <a:off x="145604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Oval 208"/>
              <p:cNvSpPr/>
              <p:nvPr userDrawn="1"/>
            </p:nvSpPr>
            <p:spPr>
              <a:xfrm flipH="1" flipV="1">
                <a:off x="123703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Oval 209"/>
              <p:cNvSpPr/>
              <p:nvPr userDrawn="1"/>
            </p:nvSpPr>
            <p:spPr>
              <a:xfrm flipH="1" flipV="1">
                <a:off x="101801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Oval 210"/>
              <p:cNvSpPr/>
              <p:nvPr userDrawn="1"/>
            </p:nvSpPr>
            <p:spPr>
              <a:xfrm flipH="1" flipV="1">
                <a:off x="798995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2" name="Oval 211"/>
              <p:cNvSpPr/>
              <p:nvPr userDrawn="1"/>
            </p:nvSpPr>
            <p:spPr>
              <a:xfrm flipH="1" flipV="1">
                <a:off x="57997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3" name="Oval 212"/>
              <p:cNvSpPr/>
              <p:nvPr userDrawn="1"/>
            </p:nvSpPr>
            <p:spPr>
              <a:xfrm flipH="1" flipV="1">
                <a:off x="36095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Oval 213"/>
              <p:cNvSpPr/>
              <p:nvPr userDrawn="1"/>
            </p:nvSpPr>
            <p:spPr>
              <a:xfrm flipH="1" flipV="1">
                <a:off x="14194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Freeform 214"/>
              <p:cNvSpPr/>
              <p:nvPr userDrawn="1"/>
            </p:nvSpPr>
            <p:spPr>
              <a:xfrm flipH="1" flipV="1">
                <a:off x="0" y="56356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Oval 215"/>
              <p:cNvSpPr/>
              <p:nvPr userDrawn="1"/>
            </p:nvSpPr>
            <p:spPr>
              <a:xfrm flipH="1" flipV="1">
                <a:off x="298569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Oval 216"/>
              <p:cNvSpPr/>
              <p:nvPr userDrawn="1"/>
            </p:nvSpPr>
            <p:spPr>
              <a:xfrm flipH="1" flipV="1">
                <a:off x="320401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Oval 217"/>
              <p:cNvSpPr/>
              <p:nvPr userDrawn="1"/>
            </p:nvSpPr>
            <p:spPr>
              <a:xfrm flipH="1" flipV="1">
                <a:off x="342233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Oval 218"/>
              <p:cNvSpPr/>
              <p:nvPr userDrawn="1"/>
            </p:nvSpPr>
            <p:spPr>
              <a:xfrm flipH="1" flipV="1">
                <a:off x="3640656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Oval 219"/>
              <p:cNvSpPr/>
              <p:nvPr userDrawn="1"/>
            </p:nvSpPr>
            <p:spPr>
              <a:xfrm flipH="1" flipV="1">
                <a:off x="385897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Oval 220"/>
              <p:cNvSpPr/>
              <p:nvPr userDrawn="1"/>
            </p:nvSpPr>
            <p:spPr>
              <a:xfrm flipH="1" flipV="1">
                <a:off x="4077298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Oval 221"/>
              <p:cNvSpPr/>
              <p:nvPr userDrawn="1"/>
            </p:nvSpPr>
            <p:spPr>
              <a:xfrm flipH="1" flipV="1">
                <a:off x="429561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Oval 222"/>
              <p:cNvSpPr/>
              <p:nvPr userDrawn="1"/>
            </p:nvSpPr>
            <p:spPr>
              <a:xfrm flipH="1" flipV="1">
                <a:off x="451394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Oval 223"/>
              <p:cNvSpPr/>
              <p:nvPr userDrawn="1"/>
            </p:nvSpPr>
            <p:spPr>
              <a:xfrm flipH="1" flipV="1">
                <a:off x="473226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" name="Oval 224"/>
              <p:cNvSpPr/>
              <p:nvPr userDrawn="1"/>
            </p:nvSpPr>
            <p:spPr>
              <a:xfrm flipH="1" flipV="1">
                <a:off x="495058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6" name="Oval 225"/>
              <p:cNvSpPr/>
              <p:nvPr userDrawn="1"/>
            </p:nvSpPr>
            <p:spPr>
              <a:xfrm flipH="1" flipV="1">
                <a:off x="516890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7" name="Oval 226"/>
              <p:cNvSpPr/>
              <p:nvPr userDrawn="1"/>
            </p:nvSpPr>
            <p:spPr>
              <a:xfrm flipH="1" flipV="1">
                <a:off x="5387225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8" name="Oval 227"/>
              <p:cNvSpPr/>
              <p:nvPr userDrawn="1"/>
            </p:nvSpPr>
            <p:spPr>
              <a:xfrm flipH="1" flipV="1">
                <a:off x="560554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9" name="Oval 228"/>
              <p:cNvSpPr/>
              <p:nvPr userDrawn="1"/>
            </p:nvSpPr>
            <p:spPr>
              <a:xfrm flipH="1" flipV="1">
                <a:off x="582386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0" name="Oval 229"/>
              <p:cNvSpPr/>
              <p:nvPr userDrawn="1"/>
            </p:nvSpPr>
            <p:spPr>
              <a:xfrm flipH="1" flipV="1">
                <a:off x="604219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1" name="Oval 230"/>
              <p:cNvSpPr/>
              <p:nvPr userDrawn="1"/>
            </p:nvSpPr>
            <p:spPr>
              <a:xfrm flipH="1" flipV="1">
                <a:off x="626051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2" name="Oval 231"/>
              <p:cNvSpPr/>
              <p:nvPr userDrawn="1"/>
            </p:nvSpPr>
            <p:spPr>
              <a:xfrm flipH="1" flipV="1">
                <a:off x="647883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3" name="Oval 232"/>
              <p:cNvSpPr/>
              <p:nvPr userDrawn="1"/>
            </p:nvSpPr>
            <p:spPr>
              <a:xfrm flipH="1" flipV="1">
                <a:off x="669715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4" name="Oval 233"/>
              <p:cNvSpPr/>
              <p:nvPr userDrawn="1"/>
            </p:nvSpPr>
            <p:spPr>
              <a:xfrm flipH="1" flipV="1">
                <a:off x="6915476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" name="Oval 234"/>
              <p:cNvSpPr/>
              <p:nvPr userDrawn="1"/>
            </p:nvSpPr>
            <p:spPr>
              <a:xfrm flipH="1" flipV="1">
                <a:off x="713379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6" name="Oval 235"/>
              <p:cNvSpPr/>
              <p:nvPr userDrawn="1"/>
            </p:nvSpPr>
            <p:spPr>
              <a:xfrm flipH="1" flipV="1">
                <a:off x="735212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0" y="5832933"/>
              <a:ext cx="7271285" cy="137486"/>
              <a:chOff x="0" y="5418082"/>
              <a:chExt cx="7271285" cy="137486"/>
            </a:xfrm>
            <a:solidFill>
              <a:srgbClr val="E7F3EF"/>
            </a:solidFill>
          </p:grpSpPr>
          <p:sp>
            <p:nvSpPr>
              <p:cNvPr id="168" name="Oval 167"/>
              <p:cNvSpPr/>
              <p:nvPr userDrawn="1"/>
            </p:nvSpPr>
            <p:spPr>
              <a:xfrm flipH="1" flipV="1">
                <a:off x="276737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9" name="Oval 168"/>
              <p:cNvSpPr/>
              <p:nvPr userDrawn="1"/>
            </p:nvSpPr>
            <p:spPr>
              <a:xfrm flipH="1" flipV="1">
                <a:off x="254905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0" name="Oval 169"/>
              <p:cNvSpPr/>
              <p:nvPr userDrawn="1"/>
            </p:nvSpPr>
            <p:spPr>
              <a:xfrm flipH="1" flipV="1">
                <a:off x="233072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1" name="Oval 170"/>
              <p:cNvSpPr/>
              <p:nvPr userDrawn="1"/>
            </p:nvSpPr>
            <p:spPr>
              <a:xfrm flipH="1" flipV="1">
                <a:off x="211240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2" name="Oval 171"/>
              <p:cNvSpPr/>
              <p:nvPr userDrawn="1"/>
            </p:nvSpPr>
            <p:spPr>
              <a:xfrm flipH="1" flipV="1">
                <a:off x="189408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Oval 172"/>
              <p:cNvSpPr/>
              <p:nvPr userDrawn="1"/>
            </p:nvSpPr>
            <p:spPr>
              <a:xfrm flipH="1" flipV="1">
                <a:off x="167506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Oval 173"/>
              <p:cNvSpPr/>
              <p:nvPr userDrawn="1"/>
            </p:nvSpPr>
            <p:spPr>
              <a:xfrm flipH="1" flipV="1">
                <a:off x="145604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5" name="Oval 174"/>
              <p:cNvSpPr/>
              <p:nvPr userDrawn="1"/>
            </p:nvSpPr>
            <p:spPr>
              <a:xfrm flipH="1" flipV="1">
                <a:off x="123703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6" name="Oval 175"/>
              <p:cNvSpPr/>
              <p:nvPr userDrawn="1"/>
            </p:nvSpPr>
            <p:spPr>
              <a:xfrm flipH="1" flipV="1">
                <a:off x="1018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7" name="Oval 176"/>
              <p:cNvSpPr/>
              <p:nvPr userDrawn="1"/>
            </p:nvSpPr>
            <p:spPr>
              <a:xfrm flipH="1" flipV="1">
                <a:off x="79899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8" name="Oval 177"/>
              <p:cNvSpPr/>
              <p:nvPr userDrawn="1"/>
            </p:nvSpPr>
            <p:spPr>
              <a:xfrm flipH="1" flipV="1">
                <a:off x="579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Oval 178"/>
              <p:cNvSpPr/>
              <p:nvPr userDrawn="1"/>
            </p:nvSpPr>
            <p:spPr>
              <a:xfrm flipH="1" flipV="1">
                <a:off x="36095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Oval 179"/>
              <p:cNvSpPr/>
              <p:nvPr userDrawn="1"/>
            </p:nvSpPr>
            <p:spPr>
              <a:xfrm flipH="1" flipV="1">
                <a:off x="14194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Freeform 180"/>
              <p:cNvSpPr/>
              <p:nvPr userDrawn="1"/>
            </p:nvSpPr>
            <p:spPr>
              <a:xfrm flipH="1" flipV="1">
                <a:off x="0" y="54197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Oval 181"/>
              <p:cNvSpPr/>
              <p:nvPr userDrawn="1"/>
            </p:nvSpPr>
            <p:spPr>
              <a:xfrm flipH="1" flipV="1">
                <a:off x="298569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3" name="Oval 182"/>
              <p:cNvSpPr/>
              <p:nvPr userDrawn="1"/>
            </p:nvSpPr>
            <p:spPr>
              <a:xfrm flipH="1" flipV="1">
                <a:off x="3204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" name="Oval 183"/>
              <p:cNvSpPr/>
              <p:nvPr userDrawn="1"/>
            </p:nvSpPr>
            <p:spPr>
              <a:xfrm flipH="1" flipV="1">
                <a:off x="342233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5" name="Oval 184"/>
              <p:cNvSpPr/>
              <p:nvPr userDrawn="1"/>
            </p:nvSpPr>
            <p:spPr>
              <a:xfrm flipH="1" flipV="1">
                <a:off x="364065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6" name="Oval 185"/>
              <p:cNvSpPr/>
              <p:nvPr userDrawn="1"/>
            </p:nvSpPr>
            <p:spPr>
              <a:xfrm flipH="1" flipV="1">
                <a:off x="3858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7" name="Oval 186"/>
              <p:cNvSpPr/>
              <p:nvPr userDrawn="1"/>
            </p:nvSpPr>
            <p:spPr>
              <a:xfrm flipH="1" flipV="1">
                <a:off x="407729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8" name="Oval 187"/>
              <p:cNvSpPr/>
              <p:nvPr userDrawn="1"/>
            </p:nvSpPr>
            <p:spPr>
              <a:xfrm flipH="1" flipV="1">
                <a:off x="429561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9" name="Oval 188"/>
              <p:cNvSpPr/>
              <p:nvPr userDrawn="1"/>
            </p:nvSpPr>
            <p:spPr>
              <a:xfrm flipH="1" flipV="1">
                <a:off x="451394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0" name="Oval 189"/>
              <p:cNvSpPr/>
              <p:nvPr userDrawn="1"/>
            </p:nvSpPr>
            <p:spPr>
              <a:xfrm flipH="1" flipV="1">
                <a:off x="473226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1" name="Oval 190"/>
              <p:cNvSpPr/>
              <p:nvPr userDrawn="1"/>
            </p:nvSpPr>
            <p:spPr>
              <a:xfrm flipH="1" flipV="1">
                <a:off x="495058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Oval 191"/>
              <p:cNvSpPr/>
              <p:nvPr userDrawn="1"/>
            </p:nvSpPr>
            <p:spPr>
              <a:xfrm flipH="1" flipV="1">
                <a:off x="516890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3" name="Oval 192"/>
              <p:cNvSpPr/>
              <p:nvPr userDrawn="1"/>
            </p:nvSpPr>
            <p:spPr>
              <a:xfrm flipH="1" flipV="1">
                <a:off x="538722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 flipH="1" flipV="1">
                <a:off x="560554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 flipH="1" flipV="1">
                <a:off x="582386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Oval 195"/>
              <p:cNvSpPr/>
              <p:nvPr userDrawn="1"/>
            </p:nvSpPr>
            <p:spPr>
              <a:xfrm flipH="1" flipV="1">
                <a:off x="604219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Oval 196"/>
              <p:cNvSpPr/>
              <p:nvPr userDrawn="1"/>
            </p:nvSpPr>
            <p:spPr>
              <a:xfrm flipH="1" flipV="1">
                <a:off x="626051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Oval 197"/>
              <p:cNvSpPr/>
              <p:nvPr userDrawn="1"/>
            </p:nvSpPr>
            <p:spPr>
              <a:xfrm flipH="1" flipV="1">
                <a:off x="647883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Oval 198"/>
              <p:cNvSpPr/>
              <p:nvPr userDrawn="1"/>
            </p:nvSpPr>
            <p:spPr>
              <a:xfrm flipH="1" flipV="1">
                <a:off x="669715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Oval 199"/>
              <p:cNvSpPr/>
              <p:nvPr userDrawn="1"/>
            </p:nvSpPr>
            <p:spPr>
              <a:xfrm flipH="1" flipV="1">
                <a:off x="691547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Oval 200"/>
              <p:cNvSpPr/>
              <p:nvPr userDrawn="1"/>
            </p:nvSpPr>
            <p:spPr>
              <a:xfrm flipH="1" flipV="1">
                <a:off x="713379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0" y="6051484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135" name="Oval 134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6" name="Oval 135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7" name="Oval 136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Oval 137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Oval 138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Oval 139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Oval 140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2" name="Oval 141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" name="Oval 142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4" name="Oval 143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Oval 144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" name="Oval 145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Oval 146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Freeform 147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Oval 148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Oval 149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Oval 150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Oval 151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Oval 152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Oval 153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Oval 154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Oval 155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Oval 156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Oval 157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Oval 158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Oval 159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Oval 160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Oval 161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Oval 162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Oval 163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Oval 164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6" name="Oval 165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7" name="Oval 166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0" y="6270035"/>
              <a:ext cx="6834640" cy="137486"/>
              <a:chOff x="0" y="4973582"/>
              <a:chExt cx="6834640" cy="137486"/>
            </a:xfrm>
            <a:solidFill>
              <a:srgbClr val="E7F3EF"/>
            </a:solidFill>
          </p:grpSpPr>
          <p:sp>
            <p:nvSpPr>
              <p:cNvPr id="103" name="Oval 102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Oval 103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Oval 104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Oval 105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Oval 106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Oval 107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Oval 108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Oval 109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Oval 110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Oval 111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Oval 112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Oval 113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Oval 114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Freeform 115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Oval 116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Oval 117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Oval 118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Oval 119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Oval 120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Oval 121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Oval 122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Oval 123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Oval 124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Oval 125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Oval 126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Oval 127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Oval 128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0" name="Oval 129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Oval 130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Oval 131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Oval 132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4" name="Oval 133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0" y="6488586"/>
              <a:ext cx="6616319" cy="137486"/>
              <a:chOff x="0" y="4973582"/>
              <a:chExt cx="6616319" cy="137486"/>
            </a:xfrm>
            <a:solidFill>
              <a:srgbClr val="E7F3EF"/>
            </a:solidFill>
          </p:grpSpPr>
          <p:sp>
            <p:nvSpPr>
              <p:cNvPr id="72" name="Oval 71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Oval 73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Oval 74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Oval 75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Oval 76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Oval 77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Oval 78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Oval 79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Oval 80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Oval 81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Oval 82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Oval 83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Freeform 84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Oval 85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Oval 86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Oval 87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Oval 88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Oval 89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Oval 90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Oval 91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Oval 92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Oval 93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Oval 94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Oval 95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Oval 96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Oval 97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Oval 98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Oval 99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Oval 100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Oval 101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0" y="6707132"/>
              <a:ext cx="6397998" cy="137486"/>
              <a:chOff x="0" y="4973582"/>
              <a:chExt cx="6397998" cy="137486"/>
            </a:xfrm>
            <a:solidFill>
              <a:srgbClr val="E7F3EF"/>
            </a:solidFill>
          </p:grpSpPr>
          <p:sp>
            <p:nvSpPr>
              <p:cNvPr id="42" name="Oval 41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Oval 42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54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Oval 67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Oval 68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Oval 69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12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07506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9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Arial" pitchFamily="34" charset="0"/>
                </a:rPr>
                <a:t>1. xxxx  2. xxxx  3. xxxx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Arial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Arial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90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60629" y="301573"/>
            <a:ext cx="1644331" cy="1551010"/>
          </a:xfrm>
          <a:prstGeom prst="rect">
            <a:avLst/>
          </a:prstGeom>
        </p:spPr>
      </p:pic>
      <p:pic>
        <p:nvPicPr>
          <p:cNvPr id="12" name="Picture 6" descr="Image result for saudi arabia vision 203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746" y="470136"/>
            <a:ext cx="1882346" cy="12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868750" y="2616953"/>
            <a:ext cx="5710342" cy="886397"/>
          </a:xfrm>
        </p:spPr>
        <p:txBody>
          <a:bodyPr>
            <a:noAutofit/>
          </a:bodyPr>
          <a:lstStyle>
            <a:lvl1pPr>
              <a:defRPr sz="3200">
                <a:solidFill>
                  <a:srgbClr val="177C5A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68750" y="3650295"/>
            <a:ext cx="5710342" cy="406265"/>
          </a:xfrm>
        </p:spPr>
        <p:txBody>
          <a:bodyPr>
            <a:spAutoFit/>
          </a:bodyPr>
          <a:lstStyle>
            <a:lvl1pPr>
              <a:defRPr sz="24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68750" y="4603520"/>
            <a:ext cx="5710342" cy="270843"/>
          </a:xfrm>
        </p:spPr>
        <p:txBody>
          <a:bodyPr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024811"/>
            <a:ext cx="7489606" cy="5819807"/>
            <a:chOff x="0" y="1024811"/>
            <a:chExt cx="7489606" cy="5819807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0" y="1461913"/>
              <a:ext cx="2031573" cy="137486"/>
              <a:chOff x="0" y="1461985"/>
              <a:chExt cx="2031573" cy="137486"/>
            </a:xfrm>
            <a:solidFill>
              <a:srgbClr val="E7F3EF"/>
            </a:solidFill>
          </p:grpSpPr>
          <p:sp>
            <p:nvSpPr>
              <p:cNvPr id="609" name="Oval 608"/>
              <p:cNvSpPr/>
              <p:nvPr userDrawn="1"/>
            </p:nvSpPr>
            <p:spPr>
              <a:xfrm flipH="1" flipV="1">
                <a:off x="189408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0" name="Oval 609"/>
              <p:cNvSpPr/>
              <p:nvPr userDrawn="1"/>
            </p:nvSpPr>
            <p:spPr>
              <a:xfrm flipH="1" flipV="1">
                <a:off x="167506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1" name="Oval 610"/>
              <p:cNvSpPr/>
              <p:nvPr userDrawn="1"/>
            </p:nvSpPr>
            <p:spPr>
              <a:xfrm flipH="1" flipV="1">
                <a:off x="1456049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2" name="Oval 611"/>
              <p:cNvSpPr/>
              <p:nvPr userDrawn="1"/>
            </p:nvSpPr>
            <p:spPr>
              <a:xfrm flipH="1" flipV="1">
                <a:off x="1237031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3" name="Oval 612"/>
              <p:cNvSpPr/>
              <p:nvPr userDrawn="1"/>
            </p:nvSpPr>
            <p:spPr>
              <a:xfrm flipH="1" flipV="1">
                <a:off x="1018013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4" name="Oval 613"/>
              <p:cNvSpPr/>
              <p:nvPr userDrawn="1"/>
            </p:nvSpPr>
            <p:spPr>
              <a:xfrm flipH="1" flipV="1">
                <a:off x="798995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5" name="Oval 614"/>
              <p:cNvSpPr/>
              <p:nvPr userDrawn="1"/>
            </p:nvSpPr>
            <p:spPr>
              <a:xfrm flipH="1" flipV="1">
                <a:off x="57997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6" name="Oval 615"/>
              <p:cNvSpPr/>
              <p:nvPr userDrawn="1"/>
            </p:nvSpPr>
            <p:spPr>
              <a:xfrm flipH="1" flipV="1">
                <a:off x="360959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7" name="Oval 616"/>
              <p:cNvSpPr/>
              <p:nvPr userDrawn="1"/>
            </p:nvSpPr>
            <p:spPr>
              <a:xfrm flipH="1" flipV="1">
                <a:off x="141941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8" name="Freeform 617"/>
              <p:cNvSpPr/>
              <p:nvPr userDrawn="1"/>
            </p:nvSpPr>
            <p:spPr>
              <a:xfrm flipH="1" flipV="1">
                <a:off x="0" y="146366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0" y="1680464"/>
              <a:ext cx="2249894" cy="137486"/>
              <a:chOff x="0" y="1680560"/>
              <a:chExt cx="2249894" cy="137486"/>
            </a:xfrm>
            <a:solidFill>
              <a:srgbClr val="E7F3EF"/>
            </a:solidFill>
          </p:grpSpPr>
          <p:sp>
            <p:nvSpPr>
              <p:cNvPr id="598" name="Oval 597"/>
              <p:cNvSpPr/>
              <p:nvPr userDrawn="1"/>
            </p:nvSpPr>
            <p:spPr>
              <a:xfrm flipH="1" flipV="1">
                <a:off x="2112408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9" name="Oval 598"/>
              <p:cNvSpPr/>
              <p:nvPr userDrawn="1"/>
            </p:nvSpPr>
            <p:spPr>
              <a:xfrm flipH="1" flipV="1">
                <a:off x="189408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0" name="Oval 599"/>
              <p:cNvSpPr/>
              <p:nvPr userDrawn="1"/>
            </p:nvSpPr>
            <p:spPr>
              <a:xfrm flipH="1" flipV="1">
                <a:off x="167506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1" name="Oval 600"/>
              <p:cNvSpPr/>
              <p:nvPr userDrawn="1"/>
            </p:nvSpPr>
            <p:spPr>
              <a:xfrm flipH="1" flipV="1">
                <a:off x="1456049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2" name="Oval 601"/>
              <p:cNvSpPr/>
              <p:nvPr userDrawn="1"/>
            </p:nvSpPr>
            <p:spPr>
              <a:xfrm flipH="1" flipV="1">
                <a:off x="1237031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3" name="Oval 602"/>
              <p:cNvSpPr/>
              <p:nvPr userDrawn="1"/>
            </p:nvSpPr>
            <p:spPr>
              <a:xfrm flipH="1" flipV="1">
                <a:off x="1018013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4" name="Oval 603"/>
              <p:cNvSpPr/>
              <p:nvPr userDrawn="1"/>
            </p:nvSpPr>
            <p:spPr>
              <a:xfrm flipH="1" flipV="1">
                <a:off x="798995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5" name="Oval 604"/>
              <p:cNvSpPr/>
              <p:nvPr userDrawn="1"/>
            </p:nvSpPr>
            <p:spPr>
              <a:xfrm flipH="1" flipV="1">
                <a:off x="57997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6" name="Oval 605"/>
              <p:cNvSpPr/>
              <p:nvPr userDrawn="1"/>
            </p:nvSpPr>
            <p:spPr>
              <a:xfrm flipH="1" flipV="1">
                <a:off x="360959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7" name="Oval 606"/>
              <p:cNvSpPr/>
              <p:nvPr userDrawn="1"/>
            </p:nvSpPr>
            <p:spPr>
              <a:xfrm flipH="1" flipV="1">
                <a:off x="141941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8" name="Freeform 607"/>
              <p:cNvSpPr/>
              <p:nvPr userDrawn="1"/>
            </p:nvSpPr>
            <p:spPr>
              <a:xfrm flipH="1" flipV="1">
                <a:off x="0" y="168224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0" y="1243362"/>
              <a:ext cx="754769" cy="137486"/>
              <a:chOff x="0" y="1257512"/>
              <a:chExt cx="753852" cy="137319"/>
            </a:xfrm>
            <a:solidFill>
              <a:srgbClr val="E7F3EF"/>
            </a:solidFill>
          </p:grpSpPr>
          <p:sp>
            <p:nvSpPr>
              <p:cNvPr id="594" name="Oval 593"/>
              <p:cNvSpPr/>
              <p:nvPr userDrawn="1"/>
            </p:nvSpPr>
            <p:spPr>
              <a:xfrm flipH="1" flipV="1">
                <a:off x="616533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5" name="Oval 594"/>
              <p:cNvSpPr/>
              <p:nvPr userDrawn="1"/>
            </p:nvSpPr>
            <p:spPr>
              <a:xfrm flipH="1" flipV="1">
                <a:off x="385361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6" name="Oval 595"/>
              <p:cNvSpPr/>
              <p:nvPr userDrawn="1"/>
            </p:nvSpPr>
            <p:spPr>
              <a:xfrm flipH="1" flipV="1">
                <a:off x="154188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7" name="Freeform 596"/>
              <p:cNvSpPr/>
              <p:nvPr userDrawn="1"/>
            </p:nvSpPr>
            <p:spPr>
              <a:xfrm flipH="1" flipV="1">
                <a:off x="0" y="1259191"/>
                <a:ext cx="60336" cy="133959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0" y="1024811"/>
              <a:ext cx="523316" cy="137486"/>
              <a:chOff x="0" y="1027124"/>
              <a:chExt cx="522680" cy="137319"/>
            </a:xfrm>
            <a:solidFill>
              <a:srgbClr val="E7F3EF"/>
            </a:solidFill>
          </p:grpSpPr>
          <p:sp>
            <p:nvSpPr>
              <p:cNvPr id="591" name="Oval 590"/>
              <p:cNvSpPr/>
              <p:nvPr userDrawn="1"/>
            </p:nvSpPr>
            <p:spPr>
              <a:xfrm flipH="1" flipV="1">
                <a:off x="385361" y="1027124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2" name="Oval 591"/>
              <p:cNvSpPr/>
              <p:nvPr userDrawn="1"/>
            </p:nvSpPr>
            <p:spPr>
              <a:xfrm flipH="1" flipV="1">
                <a:off x="154188" y="1027124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3" name="Freeform 592"/>
              <p:cNvSpPr/>
              <p:nvPr userDrawn="1"/>
            </p:nvSpPr>
            <p:spPr>
              <a:xfrm flipH="1" flipV="1">
                <a:off x="0" y="1028803"/>
                <a:ext cx="60336" cy="133959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0" y="2336117"/>
              <a:ext cx="2904857" cy="137486"/>
              <a:chOff x="0" y="2336285"/>
              <a:chExt cx="2904857" cy="137486"/>
            </a:xfrm>
            <a:solidFill>
              <a:srgbClr val="E7F3EF"/>
            </a:solidFill>
          </p:grpSpPr>
          <p:sp>
            <p:nvSpPr>
              <p:cNvPr id="577" name="Oval 576"/>
              <p:cNvSpPr/>
              <p:nvPr userDrawn="1"/>
            </p:nvSpPr>
            <p:spPr>
              <a:xfrm flipH="1" flipV="1">
                <a:off x="2549050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8" name="Oval 577"/>
              <p:cNvSpPr/>
              <p:nvPr userDrawn="1"/>
            </p:nvSpPr>
            <p:spPr>
              <a:xfrm flipH="1" flipV="1">
                <a:off x="233072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9" name="Oval 578"/>
              <p:cNvSpPr/>
              <p:nvPr userDrawn="1"/>
            </p:nvSpPr>
            <p:spPr>
              <a:xfrm flipH="1" flipV="1">
                <a:off x="2112408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0" name="Oval 579"/>
              <p:cNvSpPr/>
              <p:nvPr userDrawn="1"/>
            </p:nvSpPr>
            <p:spPr>
              <a:xfrm flipH="1" flipV="1">
                <a:off x="189408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1" name="Oval 580"/>
              <p:cNvSpPr/>
              <p:nvPr userDrawn="1"/>
            </p:nvSpPr>
            <p:spPr>
              <a:xfrm flipH="1" flipV="1">
                <a:off x="167506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2" name="Oval 581"/>
              <p:cNvSpPr/>
              <p:nvPr userDrawn="1"/>
            </p:nvSpPr>
            <p:spPr>
              <a:xfrm flipH="1" flipV="1">
                <a:off x="145604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3" name="Oval 582"/>
              <p:cNvSpPr/>
              <p:nvPr userDrawn="1"/>
            </p:nvSpPr>
            <p:spPr>
              <a:xfrm flipH="1" flipV="1">
                <a:off x="123703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4" name="Oval 583"/>
              <p:cNvSpPr/>
              <p:nvPr userDrawn="1"/>
            </p:nvSpPr>
            <p:spPr>
              <a:xfrm flipH="1" flipV="1">
                <a:off x="1018013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5" name="Oval 584"/>
              <p:cNvSpPr/>
              <p:nvPr userDrawn="1"/>
            </p:nvSpPr>
            <p:spPr>
              <a:xfrm flipH="1" flipV="1">
                <a:off x="798995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6" name="Oval 585"/>
              <p:cNvSpPr/>
              <p:nvPr userDrawn="1"/>
            </p:nvSpPr>
            <p:spPr>
              <a:xfrm flipH="1" flipV="1">
                <a:off x="57997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7" name="Oval 586"/>
              <p:cNvSpPr/>
              <p:nvPr userDrawn="1"/>
            </p:nvSpPr>
            <p:spPr>
              <a:xfrm flipH="1" flipV="1">
                <a:off x="36095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8" name="Oval 587"/>
              <p:cNvSpPr/>
              <p:nvPr userDrawn="1"/>
            </p:nvSpPr>
            <p:spPr>
              <a:xfrm flipH="1" flipV="1">
                <a:off x="14194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9" name="Freeform 588"/>
              <p:cNvSpPr/>
              <p:nvPr userDrawn="1"/>
            </p:nvSpPr>
            <p:spPr>
              <a:xfrm flipH="1" flipV="1">
                <a:off x="0" y="233796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0" name="Oval 589"/>
              <p:cNvSpPr/>
              <p:nvPr userDrawn="1"/>
            </p:nvSpPr>
            <p:spPr>
              <a:xfrm flipH="1" flipV="1">
                <a:off x="276737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0" y="2117566"/>
              <a:ext cx="2904857" cy="137486"/>
              <a:chOff x="0" y="2117710"/>
              <a:chExt cx="2904857" cy="137486"/>
            </a:xfrm>
            <a:solidFill>
              <a:srgbClr val="E7F3EF"/>
            </a:solidFill>
          </p:grpSpPr>
          <p:sp>
            <p:nvSpPr>
              <p:cNvPr id="563" name="Oval 562"/>
              <p:cNvSpPr/>
              <p:nvPr userDrawn="1"/>
            </p:nvSpPr>
            <p:spPr>
              <a:xfrm flipH="1" flipV="1">
                <a:off x="2549050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4" name="Oval 563"/>
              <p:cNvSpPr/>
              <p:nvPr userDrawn="1"/>
            </p:nvSpPr>
            <p:spPr>
              <a:xfrm flipH="1" flipV="1">
                <a:off x="233072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5" name="Oval 564"/>
              <p:cNvSpPr/>
              <p:nvPr userDrawn="1"/>
            </p:nvSpPr>
            <p:spPr>
              <a:xfrm flipH="1" flipV="1">
                <a:off x="2112408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6" name="Oval 565"/>
              <p:cNvSpPr/>
              <p:nvPr userDrawn="1"/>
            </p:nvSpPr>
            <p:spPr>
              <a:xfrm flipH="1" flipV="1">
                <a:off x="189408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7" name="Oval 566"/>
              <p:cNvSpPr/>
              <p:nvPr userDrawn="1"/>
            </p:nvSpPr>
            <p:spPr>
              <a:xfrm flipH="1" flipV="1">
                <a:off x="167506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Oval 567"/>
              <p:cNvSpPr/>
              <p:nvPr userDrawn="1"/>
            </p:nvSpPr>
            <p:spPr>
              <a:xfrm flipH="1" flipV="1">
                <a:off x="145604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9" name="Oval 568"/>
              <p:cNvSpPr/>
              <p:nvPr userDrawn="1"/>
            </p:nvSpPr>
            <p:spPr>
              <a:xfrm flipH="1" flipV="1">
                <a:off x="123703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0" name="Oval 569"/>
              <p:cNvSpPr/>
              <p:nvPr userDrawn="1"/>
            </p:nvSpPr>
            <p:spPr>
              <a:xfrm flipH="1" flipV="1">
                <a:off x="1018013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1" name="Oval 570"/>
              <p:cNvSpPr/>
              <p:nvPr userDrawn="1"/>
            </p:nvSpPr>
            <p:spPr>
              <a:xfrm flipH="1" flipV="1">
                <a:off x="798995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2" name="Oval 571"/>
              <p:cNvSpPr/>
              <p:nvPr userDrawn="1"/>
            </p:nvSpPr>
            <p:spPr>
              <a:xfrm flipH="1" flipV="1">
                <a:off x="57997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3" name="Oval 572"/>
              <p:cNvSpPr/>
              <p:nvPr userDrawn="1"/>
            </p:nvSpPr>
            <p:spPr>
              <a:xfrm flipH="1" flipV="1">
                <a:off x="36095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4" name="Oval 573"/>
              <p:cNvSpPr/>
              <p:nvPr userDrawn="1"/>
            </p:nvSpPr>
            <p:spPr>
              <a:xfrm flipH="1" flipV="1">
                <a:off x="14194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5" name="Freeform 574"/>
              <p:cNvSpPr/>
              <p:nvPr userDrawn="1"/>
            </p:nvSpPr>
            <p:spPr>
              <a:xfrm flipH="1" flipV="1">
                <a:off x="0" y="211939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6" name="Oval 575"/>
              <p:cNvSpPr/>
              <p:nvPr userDrawn="1"/>
            </p:nvSpPr>
            <p:spPr>
              <a:xfrm flipH="1" flipV="1">
                <a:off x="276737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0" y="1899015"/>
              <a:ext cx="2904857" cy="137486"/>
              <a:chOff x="0" y="1899135"/>
              <a:chExt cx="2904857" cy="137486"/>
            </a:xfrm>
            <a:solidFill>
              <a:srgbClr val="E7F3EF"/>
            </a:solidFill>
          </p:grpSpPr>
          <p:sp>
            <p:nvSpPr>
              <p:cNvPr id="549" name="Oval 548"/>
              <p:cNvSpPr/>
              <p:nvPr userDrawn="1"/>
            </p:nvSpPr>
            <p:spPr>
              <a:xfrm flipH="1" flipV="1">
                <a:off x="2549050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0" name="Oval 549"/>
              <p:cNvSpPr/>
              <p:nvPr userDrawn="1"/>
            </p:nvSpPr>
            <p:spPr>
              <a:xfrm flipH="1" flipV="1">
                <a:off x="233072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1" name="Oval 550"/>
              <p:cNvSpPr/>
              <p:nvPr userDrawn="1"/>
            </p:nvSpPr>
            <p:spPr>
              <a:xfrm flipH="1" flipV="1">
                <a:off x="2112408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2" name="Oval 551"/>
              <p:cNvSpPr/>
              <p:nvPr userDrawn="1"/>
            </p:nvSpPr>
            <p:spPr>
              <a:xfrm flipH="1" flipV="1">
                <a:off x="189408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3" name="Oval 552"/>
              <p:cNvSpPr/>
              <p:nvPr userDrawn="1"/>
            </p:nvSpPr>
            <p:spPr>
              <a:xfrm flipH="1" flipV="1">
                <a:off x="167506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4" name="Oval 553"/>
              <p:cNvSpPr/>
              <p:nvPr userDrawn="1"/>
            </p:nvSpPr>
            <p:spPr>
              <a:xfrm flipH="1" flipV="1">
                <a:off x="145604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5" name="Oval 554"/>
              <p:cNvSpPr/>
              <p:nvPr userDrawn="1"/>
            </p:nvSpPr>
            <p:spPr>
              <a:xfrm flipH="1" flipV="1">
                <a:off x="123703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6" name="Oval 555"/>
              <p:cNvSpPr/>
              <p:nvPr userDrawn="1"/>
            </p:nvSpPr>
            <p:spPr>
              <a:xfrm flipH="1" flipV="1">
                <a:off x="1018013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7" name="Oval 556"/>
              <p:cNvSpPr/>
              <p:nvPr userDrawn="1"/>
            </p:nvSpPr>
            <p:spPr>
              <a:xfrm flipH="1" flipV="1">
                <a:off x="798995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8" name="Oval 557"/>
              <p:cNvSpPr/>
              <p:nvPr userDrawn="1"/>
            </p:nvSpPr>
            <p:spPr>
              <a:xfrm flipH="1" flipV="1">
                <a:off x="57997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9" name="Oval 558"/>
              <p:cNvSpPr/>
              <p:nvPr userDrawn="1"/>
            </p:nvSpPr>
            <p:spPr>
              <a:xfrm flipH="1" flipV="1">
                <a:off x="36095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0" name="Oval 559"/>
              <p:cNvSpPr/>
              <p:nvPr userDrawn="1"/>
            </p:nvSpPr>
            <p:spPr>
              <a:xfrm flipH="1" flipV="1">
                <a:off x="14194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1" name="Freeform 560"/>
              <p:cNvSpPr/>
              <p:nvPr userDrawn="1"/>
            </p:nvSpPr>
            <p:spPr>
              <a:xfrm flipH="1" flipV="1">
                <a:off x="0" y="190081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2" name="Oval 561"/>
              <p:cNvSpPr/>
              <p:nvPr userDrawn="1"/>
            </p:nvSpPr>
            <p:spPr>
              <a:xfrm flipH="1" flipV="1">
                <a:off x="276737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0" y="2554668"/>
              <a:ext cx="3123178" cy="137486"/>
              <a:chOff x="0" y="2554864"/>
              <a:chExt cx="3123178" cy="137486"/>
            </a:xfrm>
            <a:solidFill>
              <a:srgbClr val="E7F3EF"/>
            </a:solidFill>
          </p:grpSpPr>
          <p:sp>
            <p:nvSpPr>
              <p:cNvPr id="534" name="Oval 533"/>
              <p:cNvSpPr/>
              <p:nvPr userDrawn="1"/>
            </p:nvSpPr>
            <p:spPr>
              <a:xfrm flipH="1" flipV="1">
                <a:off x="276737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5" name="Oval 534"/>
              <p:cNvSpPr/>
              <p:nvPr userDrawn="1"/>
            </p:nvSpPr>
            <p:spPr>
              <a:xfrm flipH="1" flipV="1">
                <a:off x="2549050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6" name="Oval 535"/>
              <p:cNvSpPr/>
              <p:nvPr userDrawn="1"/>
            </p:nvSpPr>
            <p:spPr>
              <a:xfrm flipH="1" flipV="1">
                <a:off x="233072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7" name="Oval 536"/>
              <p:cNvSpPr/>
              <p:nvPr userDrawn="1"/>
            </p:nvSpPr>
            <p:spPr>
              <a:xfrm flipH="1" flipV="1">
                <a:off x="2112408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8" name="Oval 537"/>
              <p:cNvSpPr/>
              <p:nvPr userDrawn="1"/>
            </p:nvSpPr>
            <p:spPr>
              <a:xfrm flipH="1" flipV="1">
                <a:off x="189408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9" name="Oval 538"/>
              <p:cNvSpPr/>
              <p:nvPr userDrawn="1"/>
            </p:nvSpPr>
            <p:spPr>
              <a:xfrm flipH="1" flipV="1">
                <a:off x="167506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0" name="Oval 539"/>
              <p:cNvSpPr/>
              <p:nvPr userDrawn="1"/>
            </p:nvSpPr>
            <p:spPr>
              <a:xfrm flipH="1" flipV="1">
                <a:off x="145604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1" name="Oval 540"/>
              <p:cNvSpPr/>
              <p:nvPr userDrawn="1"/>
            </p:nvSpPr>
            <p:spPr>
              <a:xfrm flipH="1" flipV="1">
                <a:off x="123703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2" name="Oval 541"/>
              <p:cNvSpPr/>
              <p:nvPr userDrawn="1"/>
            </p:nvSpPr>
            <p:spPr>
              <a:xfrm flipH="1" flipV="1">
                <a:off x="1018013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3" name="Oval 542"/>
              <p:cNvSpPr/>
              <p:nvPr userDrawn="1"/>
            </p:nvSpPr>
            <p:spPr>
              <a:xfrm flipH="1" flipV="1">
                <a:off x="798995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4" name="Oval 543"/>
              <p:cNvSpPr/>
              <p:nvPr userDrawn="1"/>
            </p:nvSpPr>
            <p:spPr>
              <a:xfrm flipH="1" flipV="1">
                <a:off x="57997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5" name="Oval 544"/>
              <p:cNvSpPr/>
              <p:nvPr userDrawn="1"/>
            </p:nvSpPr>
            <p:spPr>
              <a:xfrm flipH="1" flipV="1">
                <a:off x="36095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6" name="Oval 545"/>
              <p:cNvSpPr/>
              <p:nvPr userDrawn="1"/>
            </p:nvSpPr>
            <p:spPr>
              <a:xfrm flipH="1" flipV="1">
                <a:off x="14194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7" name="Freeform 546"/>
              <p:cNvSpPr/>
              <p:nvPr userDrawn="1"/>
            </p:nvSpPr>
            <p:spPr>
              <a:xfrm flipH="1" flipV="1">
                <a:off x="0" y="2556545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8" name="Oval 547"/>
              <p:cNvSpPr/>
              <p:nvPr userDrawn="1"/>
            </p:nvSpPr>
            <p:spPr>
              <a:xfrm flipH="1" flipV="1">
                <a:off x="2985692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0" y="2773219"/>
              <a:ext cx="3341499" cy="137486"/>
              <a:chOff x="0" y="2768543"/>
              <a:chExt cx="3341499" cy="137486"/>
            </a:xfrm>
            <a:solidFill>
              <a:srgbClr val="E7F3EF"/>
            </a:solidFill>
          </p:grpSpPr>
          <p:sp>
            <p:nvSpPr>
              <p:cNvPr id="518" name="Oval 517"/>
              <p:cNvSpPr/>
              <p:nvPr userDrawn="1"/>
            </p:nvSpPr>
            <p:spPr>
              <a:xfrm flipH="1" flipV="1">
                <a:off x="276737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9" name="Oval 518"/>
              <p:cNvSpPr/>
              <p:nvPr userDrawn="1"/>
            </p:nvSpPr>
            <p:spPr>
              <a:xfrm flipH="1" flipV="1">
                <a:off x="2549050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0" name="Oval 519"/>
              <p:cNvSpPr/>
              <p:nvPr userDrawn="1"/>
            </p:nvSpPr>
            <p:spPr>
              <a:xfrm flipH="1" flipV="1">
                <a:off x="233072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1" name="Oval 520"/>
              <p:cNvSpPr/>
              <p:nvPr userDrawn="1"/>
            </p:nvSpPr>
            <p:spPr>
              <a:xfrm flipH="1" flipV="1">
                <a:off x="2112408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2" name="Oval 521"/>
              <p:cNvSpPr/>
              <p:nvPr userDrawn="1"/>
            </p:nvSpPr>
            <p:spPr>
              <a:xfrm flipH="1" flipV="1">
                <a:off x="189408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3" name="Oval 522"/>
              <p:cNvSpPr/>
              <p:nvPr userDrawn="1"/>
            </p:nvSpPr>
            <p:spPr>
              <a:xfrm flipH="1" flipV="1">
                <a:off x="167506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4" name="Oval 523"/>
              <p:cNvSpPr/>
              <p:nvPr userDrawn="1"/>
            </p:nvSpPr>
            <p:spPr>
              <a:xfrm flipH="1" flipV="1">
                <a:off x="145604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5" name="Oval 524"/>
              <p:cNvSpPr/>
              <p:nvPr userDrawn="1"/>
            </p:nvSpPr>
            <p:spPr>
              <a:xfrm flipH="1" flipV="1">
                <a:off x="123703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6" name="Oval 525"/>
              <p:cNvSpPr/>
              <p:nvPr userDrawn="1"/>
            </p:nvSpPr>
            <p:spPr>
              <a:xfrm flipH="1" flipV="1">
                <a:off x="1018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7" name="Oval 526"/>
              <p:cNvSpPr/>
              <p:nvPr userDrawn="1"/>
            </p:nvSpPr>
            <p:spPr>
              <a:xfrm flipH="1" flipV="1">
                <a:off x="798995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8" name="Oval 527"/>
              <p:cNvSpPr/>
              <p:nvPr userDrawn="1"/>
            </p:nvSpPr>
            <p:spPr>
              <a:xfrm flipH="1" flipV="1">
                <a:off x="57997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9" name="Oval 528"/>
              <p:cNvSpPr/>
              <p:nvPr userDrawn="1"/>
            </p:nvSpPr>
            <p:spPr>
              <a:xfrm flipH="1" flipV="1">
                <a:off x="36095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0" name="Oval 529"/>
              <p:cNvSpPr/>
              <p:nvPr userDrawn="1"/>
            </p:nvSpPr>
            <p:spPr>
              <a:xfrm flipH="1" flipV="1">
                <a:off x="14194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1" name="Freeform 530"/>
              <p:cNvSpPr/>
              <p:nvPr userDrawn="1"/>
            </p:nvSpPr>
            <p:spPr>
              <a:xfrm flipH="1" flipV="1">
                <a:off x="0" y="277022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Oval 531"/>
              <p:cNvSpPr/>
              <p:nvPr userDrawn="1"/>
            </p:nvSpPr>
            <p:spPr>
              <a:xfrm flipH="1" flipV="1">
                <a:off x="2985692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3" name="Oval 532"/>
              <p:cNvSpPr/>
              <p:nvPr userDrawn="1"/>
            </p:nvSpPr>
            <p:spPr>
              <a:xfrm flipH="1" flipV="1">
                <a:off x="3204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0" y="2991770"/>
              <a:ext cx="3341499" cy="137486"/>
              <a:chOff x="0" y="2768543"/>
              <a:chExt cx="3341499" cy="137486"/>
            </a:xfrm>
            <a:solidFill>
              <a:srgbClr val="E7F3EF"/>
            </a:solidFill>
          </p:grpSpPr>
          <p:sp>
            <p:nvSpPr>
              <p:cNvPr id="502" name="Oval 501"/>
              <p:cNvSpPr/>
              <p:nvPr userDrawn="1"/>
            </p:nvSpPr>
            <p:spPr>
              <a:xfrm flipH="1" flipV="1">
                <a:off x="276737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3" name="Oval 502"/>
              <p:cNvSpPr/>
              <p:nvPr userDrawn="1"/>
            </p:nvSpPr>
            <p:spPr>
              <a:xfrm flipH="1" flipV="1">
                <a:off x="2549050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4" name="Oval 503"/>
              <p:cNvSpPr/>
              <p:nvPr userDrawn="1"/>
            </p:nvSpPr>
            <p:spPr>
              <a:xfrm flipH="1" flipV="1">
                <a:off x="233072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5" name="Oval 504"/>
              <p:cNvSpPr/>
              <p:nvPr userDrawn="1"/>
            </p:nvSpPr>
            <p:spPr>
              <a:xfrm flipH="1" flipV="1">
                <a:off x="2112408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6" name="Oval 505"/>
              <p:cNvSpPr/>
              <p:nvPr userDrawn="1"/>
            </p:nvSpPr>
            <p:spPr>
              <a:xfrm flipH="1" flipV="1">
                <a:off x="189408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7" name="Oval 506"/>
              <p:cNvSpPr/>
              <p:nvPr userDrawn="1"/>
            </p:nvSpPr>
            <p:spPr>
              <a:xfrm flipH="1" flipV="1">
                <a:off x="167506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8" name="Oval 507"/>
              <p:cNvSpPr/>
              <p:nvPr userDrawn="1"/>
            </p:nvSpPr>
            <p:spPr>
              <a:xfrm flipH="1" flipV="1">
                <a:off x="145604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9" name="Oval 508"/>
              <p:cNvSpPr/>
              <p:nvPr userDrawn="1"/>
            </p:nvSpPr>
            <p:spPr>
              <a:xfrm flipH="1" flipV="1">
                <a:off x="123703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0" name="Oval 509"/>
              <p:cNvSpPr/>
              <p:nvPr userDrawn="1"/>
            </p:nvSpPr>
            <p:spPr>
              <a:xfrm flipH="1" flipV="1">
                <a:off x="1018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1" name="Oval 510"/>
              <p:cNvSpPr/>
              <p:nvPr userDrawn="1"/>
            </p:nvSpPr>
            <p:spPr>
              <a:xfrm flipH="1" flipV="1">
                <a:off x="798995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" name="Oval 511"/>
              <p:cNvSpPr/>
              <p:nvPr userDrawn="1"/>
            </p:nvSpPr>
            <p:spPr>
              <a:xfrm flipH="1" flipV="1">
                <a:off x="57997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3" name="Oval 512"/>
              <p:cNvSpPr/>
              <p:nvPr userDrawn="1"/>
            </p:nvSpPr>
            <p:spPr>
              <a:xfrm flipH="1" flipV="1">
                <a:off x="36095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" name="Oval 513"/>
              <p:cNvSpPr/>
              <p:nvPr userDrawn="1"/>
            </p:nvSpPr>
            <p:spPr>
              <a:xfrm flipH="1" flipV="1">
                <a:off x="14194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" name="Freeform 514"/>
              <p:cNvSpPr/>
              <p:nvPr userDrawn="1"/>
            </p:nvSpPr>
            <p:spPr>
              <a:xfrm flipH="1" flipV="1">
                <a:off x="0" y="277022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6" name="Oval 515"/>
              <p:cNvSpPr/>
              <p:nvPr userDrawn="1"/>
            </p:nvSpPr>
            <p:spPr>
              <a:xfrm flipH="1" flipV="1">
                <a:off x="2985692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7" name="Oval 516"/>
              <p:cNvSpPr/>
              <p:nvPr userDrawn="1"/>
            </p:nvSpPr>
            <p:spPr>
              <a:xfrm flipH="1" flipV="1">
                <a:off x="3204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0" y="3210321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485" name="Oval 484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Oval 485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Oval 486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8" name="Oval 487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9" name="Oval 488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0" name="Oval 489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1" name="Oval 490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2" name="Oval 491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3" name="Oval 492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4" name="Oval 493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5" name="Oval 494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6" name="Oval 495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7" name="Oval 496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8" name="Freeform 497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9" name="Oval 498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0" name="Oval 499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1" name="Oval 500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0" y="3428872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468" name="Oval 467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9" name="Oval 468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0" name="Oval 469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1" name="Oval 470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2" name="Oval 471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3" name="Oval 472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4" name="Oval 473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5" name="Oval 474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6" name="Oval 475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7" name="Oval 476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8" name="Oval 477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9" name="Oval 478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0" name="Oval 479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1" name="Freeform 480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2" name="Oval 481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3" name="Oval 482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4" name="Oval 483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0" y="3647423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451" name="Oval 450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2" name="Oval 451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3" name="Oval 452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4" name="Oval 453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5" name="Oval 454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6" name="Oval 455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7" name="Oval 456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8" name="Oval 457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9" name="Oval 458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0" name="Oval 459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" name="Oval 460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2" name="Oval 461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3" name="Oval 462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4" name="Freeform 463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5" name="Oval 464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6" name="Oval 465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7" name="Oval 466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0" y="3865974"/>
              <a:ext cx="4214784" cy="137486"/>
              <a:chOff x="0" y="3878206"/>
              <a:chExt cx="4214784" cy="137486"/>
            </a:xfrm>
            <a:solidFill>
              <a:srgbClr val="E7F3EF"/>
            </a:solidFill>
          </p:grpSpPr>
          <p:sp>
            <p:nvSpPr>
              <p:cNvPr id="431" name="Oval 430"/>
              <p:cNvSpPr/>
              <p:nvPr userDrawn="1"/>
            </p:nvSpPr>
            <p:spPr>
              <a:xfrm flipH="1" flipV="1">
                <a:off x="276737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2" name="Oval 431"/>
              <p:cNvSpPr/>
              <p:nvPr userDrawn="1"/>
            </p:nvSpPr>
            <p:spPr>
              <a:xfrm flipH="1" flipV="1">
                <a:off x="2549050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3" name="Oval 432"/>
              <p:cNvSpPr/>
              <p:nvPr userDrawn="1"/>
            </p:nvSpPr>
            <p:spPr>
              <a:xfrm flipH="1" flipV="1">
                <a:off x="233072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4" name="Oval 433"/>
              <p:cNvSpPr/>
              <p:nvPr userDrawn="1"/>
            </p:nvSpPr>
            <p:spPr>
              <a:xfrm flipH="1" flipV="1">
                <a:off x="2112408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5" name="Oval 434"/>
              <p:cNvSpPr/>
              <p:nvPr userDrawn="1"/>
            </p:nvSpPr>
            <p:spPr>
              <a:xfrm flipH="1" flipV="1">
                <a:off x="189408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6" name="Oval 435"/>
              <p:cNvSpPr/>
              <p:nvPr userDrawn="1"/>
            </p:nvSpPr>
            <p:spPr>
              <a:xfrm flipH="1" flipV="1">
                <a:off x="167506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7" name="Oval 436"/>
              <p:cNvSpPr/>
              <p:nvPr userDrawn="1"/>
            </p:nvSpPr>
            <p:spPr>
              <a:xfrm flipH="1" flipV="1">
                <a:off x="145604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8" name="Oval 437"/>
              <p:cNvSpPr/>
              <p:nvPr userDrawn="1"/>
            </p:nvSpPr>
            <p:spPr>
              <a:xfrm flipH="1" flipV="1">
                <a:off x="123703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9" name="Oval 438"/>
              <p:cNvSpPr/>
              <p:nvPr userDrawn="1"/>
            </p:nvSpPr>
            <p:spPr>
              <a:xfrm flipH="1" flipV="1">
                <a:off x="1018013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" name="Oval 439"/>
              <p:cNvSpPr/>
              <p:nvPr userDrawn="1"/>
            </p:nvSpPr>
            <p:spPr>
              <a:xfrm flipH="1" flipV="1">
                <a:off x="798995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" name="Oval 440"/>
              <p:cNvSpPr/>
              <p:nvPr userDrawn="1"/>
            </p:nvSpPr>
            <p:spPr>
              <a:xfrm flipH="1" flipV="1">
                <a:off x="57997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2" name="Oval 441"/>
              <p:cNvSpPr/>
              <p:nvPr userDrawn="1"/>
            </p:nvSpPr>
            <p:spPr>
              <a:xfrm flipH="1" flipV="1">
                <a:off x="36095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3" name="Oval 442"/>
              <p:cNvSpPr/>
              <p:nvPr userDrawn="1"/>
            </p:nvSpPr>
            <p:spPr>
              <a:xfrm flipH="1" flipV="1">
                <a:off x="14194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4" name="Freeform 443"/>
              <p:cNvSpPr/>
              <p:nvPr userDrawn="1"/>
            </p:nvSpPr>
            <p:spPr>
              <a:xfrm flipH="1" flipV="1">
                <a:off x="0" y="3879887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5" name="Oval 444"/>
              <p:cNvSpPr/>
              <p:nvPr userDrawn="1"/>
            </p:nvSpPr>
            <p:spPr>
              <a:xfrm flipH="1" flipV="1">
                <a:off x="2985692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" name="Oval 445"/>
              <p:cNvSpPr/>
              <p:nvPr userDrawn="1"/>
            </p:nvSpPr>
            <p:spPr>
              <a:xfrm flipH="1" flipV="1">
                <a:off x="3204013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7" name="Oval 446"/>
              <p:cNvSpPr/>
              <p:nvPr userDrawn="1"/>
            </p:nvSpPr>
            <p:spPr>
              <a:xfrm flipH="1" flipV="1">
                <a:off x="3422334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8" name="Oval 447"/>
              <p:cNvSpPr/>
              <p:nvPr userDrawn="1"/>
            </p:nvSpPr>
            <p:spPr>
              <a:xfrm flipH="1" flipV="1">
                <a:off x="3640656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9" name="Oval 448"/>
              <p:cNvSpPr/>
              <p:nvPr userDrawn="1"/>
            </p:nvSpPr>
            <p:spPr>
              <a:xfrm flipH="1" flipV="1">
                <a:off x="385897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0" name="Oval 449"/>
              <p:cNvSpPr/>
              <p:nvPr userDrawn="1"/>
            </p:nvSpPr>
            <p:spPr>
              <a:xfrm flipH="1" flipV="1">
                <a:off x="4077298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0" y="4084525"/>
              <a:ext cx="4433105" cy="137486"/>
              <a:chOff x="0" y="4087756"/>
              <a:chExt cx="4433105" cy="137486"/>
            </a:xfrm>
            <a:solidFill>
              <a:srgbClr val="E7F3EF"/>
            </a:solidFill>
          </p:grpSpPr>
          <p:sp>
            <p:nvSpPr>
              <p:cNvPr id="410" name="Oval 409"/>
              <p:cNvSpPr/>
              <p:nvPr userDrawn="1"/>
            </p:nvSpPr>
            <p:spPr>
              <a:xfrm flipH="1" flipV="1">
                <a:off x="276737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" name="Oval 410"/>
              <p:cNvSpPr/>
              <p:nvPr userDrawn="1"/>
            </p:nvSpPr>
            <p:spPr>
              <a:xfrm flipH="1" flipV="1">
                <a:off x="2549050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Oval 411"/>
              <p:cNvSpPr/>
              <p:nvPr userDrawn="1"/>
            </p:nvSpPr>
            <p:spPr>
              <a:xfrm flipH="1" flipV="1">
                <a:off x="233072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3" name="Oval 412"/>
              <p:cNvSpPr/>
              <p:nvPr userDrawn="1"/>
            </p:nvSpPr>
            <p:spPr>
              <a:xfrm flipH="1" flipV="1">
                <a:off x="2112408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Oval 413"/>
              <p:cNvSpPr/>
              <p:nvPr userDrawn="1"/>
            </p:nvSpPr>
            <p:spPr>
              <a:xfrm flipH="1" flipV="1">
                <a:off x="189408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Oval 414"/>
              <p:cNvSpPr/>
              <p:nvPr userDrawn="1"/>
            </p:nvSpPr>
            <p:spPr>
              <a:xfrm flipH="1" flipV="1">
                <a:off x="167506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Oval 415"/>
              <p:cNvSpPr/>
              <p:nvPr userDrawn="1"/>
            </p:nvSpPr>
            <p:spPr>
              <a:xfrm flipH="1" flipV="1">
                <a:off x="145604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Oval 416"/>
              <p:cNvSpPr/>
              <p:nvPr userDrawn="1"/>
            </p:nvSpPr>
            <p:spPr>
              <a:xfrm flipH="1" flipV="1">
                <a:off x="123703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8" name="Oval 417"/>
              <p:cNvSpPr/>
              <p:nvPr userDrawn="1"/>
            </p:nvSpPr>
            <p:spPr>
              <a:xfrm flipH="1" flipV="1">
                <a:off x="1018013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9" name="Oval 418"/>
              <p:cNvSpPr/>
              <p:nvPr userDrawn="1"/>
            </p:nvSpPr>
            <p:spPr>
              <a:xfrm flipH="1" flipV="1">
                <a:off x="798995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Oval 419"/>
              <p:cNvSpPr/>
              <p:nvPr userDrawn="1"/>
            </p:nvSpPr>
            <p:spPr>
              <a:xfrm flipH="1" flipV="1">
                <a:off x="57997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1" name="Oval 420"/>
              <p:cNvSpPr/>
              <p:nvPr userDrawn="1"/>
            </p:nvSpPr>
            <p:spPr>
              <a:xfrm flipH="1" flipV="1">
                <a:off x="36095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Oval 421"/>
              <p:cNvSpPr/>
              <p:nvPr userDrawn="1"/>
            </p:nvSpPr>
            <p:spPr>
              <a:xfrm flipH="1" flipV="1">
                <a:off x="14194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3" name="Freeform 422"/>
              <p:cNvSpPr/>
              <p:nvPr userDrawn="1"/>
            </p:nvSpPr>
            <p:spPr>
              <a:xfrm flipH="1" flipV="1">
                <a:off x="0" y="4089437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4" name="Oval 423"/>
              <p:cNvSpPr/>
              <p:nvPr userDrawn="1"/>
            </p:nvSpPr>
            <p:spPr>
              <a:xfrm flipH="1" flipV="1">
                <a:off x="2985692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5" name="Oval 424"/>
              <p:cNvSpPr/>
              <p:nvPr userDrawn="1"/>
            </p:nvSpPr>
            <p:spPr>
              <a:xfrm flipH="1" flipV="1">
                <a:off x="3204013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6" name="Oval 425"/>
              <p:cNvSpPr/>
              <p:nvPr userDrawn="1"/>
            </p:nvSpPr>
            <p:spPr>
              <a:xfrm flipH="1" flipV="1">
                <a:off x="3422334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7" name="Oval 426"/>
              <p:cNvSpPr/>
              <p:nvPr userDrawn="1"/>
            </p:nvSpPr>
            <p:spPr>
              <a:xfrm flipH="1" flipV="1">
                <a:off x="3640656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8" name="Oval 427"/>
              <p:cNvSpPr/>
              <p:nvPr userDrawn="1"/>
            </p:nvSpPr>
            <p:spPr>
              <a:xfrm flipH="1" flipV="1">
                <a:off x="385897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9" name="Oval 428"/>
              <p:cNvSpPr/>
              <p:nvPr userDrawn="1"/>
            </p:nvSpPr>
            <p:spPr>
              <a:xfrm flipH="1" flipV="1">
                <a:off x="4077298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0" name="Oval 429"/>
              <p:cNvSpPr/>
              <p:nvPr userDrawn="1"/>
            </p:nvSpPr>
            <p:spPr>
              <a:xfrm flipH="1" flipV="1">
                <a:off x="429561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0" y="4303076"/>
              <a:ext cx="4651426" cy="137486"/>
              <a:chOff x="0" y="4311593"/>
              <a:chExt cx="4651426" cy="137486"/>
            </a:xfrm>
            <a:solidFill>
              <a:srgbClr val="E7F3EF"/>
            </a:solidFill>
          </p:grpSpPr>
          <p:sp>
            <p:nvSpPr>
              <p:cNvPr id="388" name="Oval 387"/>
              <p:cNvSpPr/>
              <p:nvPr userDrawn="1"/>
            </p:nvSpPr>
            <p:spPr>
              <a:xfrm flipH="1" flipV="1">
                <a:off x="276737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9" name="Oval 388"/>
              <p:cNvSpPr/>
              <p:nvPr userDrawn="1"/>
            </p:nvSpPr>
            <p:spPr>
              <a:xfrm flipH="1" flipV="1">
                <a:off x="2549050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0" name="Oval 389"/>
              <p:cNvSpPr/>
              <p:nvPr userDrawn="1"/>
            </p:nvSpPr>
            <p:spPr>
              <a:xfrm flipH="1" flipV="1">
                <a:off x="233072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1" name="Oval 390"/>
              <p:cNvSpPr/>
              <p:nvPr userDrawn="1"/>
            </p:nvSpPr>
            <p:spPr>
              <a:xfrm flipH="1" flipV="1">
                <a:off x="2112408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2" name="Oval 391"/>
              <p:cNvSpPr/>
              <p:nvPr userDrawn="1"/>
            </p:nvSpPr>
            <p:spPr>
              <a:xfrm flipH="1" flipV="1">
                <a:off x="189408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3" name="Oval 392"/>
              <p:cNvSpPr/>
              <p:nvPr userDrawn="1"/>
            </p:nvSpPr>
            <p:spPr>
              <a:xfrm flipH="1" flipV="1">
                <a:off x="167506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4" name="Oval 393"/>
              <p:cNvSpPr/>
              <p:nvPr userDrawn="1"/>
            </p:nvSpPr>
            <p:spPr>
              <a:xfrm flipH="1" flipV="1">
                <a:off x="145604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5" name="Oval 394"/>
              <p:cNvSpPr/>
              <p:nvPr userDrawn="1"/>
            </p:nvSpPr>
            <p:spPr>
              <a:xfrm flipH="1" flipV="1">
                <a:off x="123703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Oval 395"/>
              <p:cNvSpPr/>
              <p:nvPr userDrawn="1"/>
            </p:nvSpPr>
            <p:spPr>
              <a:xfrm flipH="1" flipV="1">
                <a:off x="1018013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Oval 396"/>
              <p:cNvSpPr/>
              <p:nvPr userDrawn="1"/>
            </p:nvSpPr>
            <p:spPr>
              <a:xfrm flipH="1" flipV="1">
                <a:off x="798995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Oval 397"/>
              <p:cNvSpPr/>
              <p:nvPr userDrawn="1"/>
            </p:nvSpPr>
            <p:spPr>
              <a:xfrm flipH="1" flipV="1">
                <a:off x="57997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9" name="Oval 398"/>
              <p:cNvSpPr/>
              <p:nvPr userDrawn="1"/>
            </p:nvSpPr>
            <p:spPr>
              <a:xfrm flipH="1" flipV="1">
                <a:off x="36095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0" name="Oval 399"/>
              <p:cNvSpPr/>
              <p:nvPr userDrawn="1"/>
            </p:nvSpPr>
            <p:spPr>
              <a:xfrm flipH="1" flipV="1">
                <a:off x="14194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Freeform 400"/>
              <p:cNvSpPr/>
              <p:nvPr userDrawn="1"/>
            </p:nvSpPr>
            <p:spPr>
              <a:xfrm flipH="1" flipV="1">
                <a:off x="0" y="431327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2" name="Oval 401"/>
              <p:cNvSpPr/>
              <p:nvPr userDrawn="1"/>
            </p:nvSpPr>
            <p:spPr>
              <a:xfrm flipH="1" flipV="1">
                <a:off x="2985692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Oval 402"/>
              <p:cNvSpPr/>
              <p:nvPr userDrawn="1"/>
            </p:nvSpPr>
            <p:spPr>
              <a:xfrm flipH="1" flipV="1">
                <a:off x="3204013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4" name="Oval 403"/>
              <p:cNvSpPr/>
              <p:nvPr userDrawn="1"/>
            </p:nvSpPr>
            <p:spPr>
              <a:xfrm flipH="1" flipV="1">
                <a:off x="3422334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5" name="Oval 404"/>
              <p:cNvSpPr/>
              <p:nvPr userDrawn="1"/>
            </p:nvSpPr>
            <p:spPr>
              <a:xfrm flipH="1" flipV="1">
                <a:off x="3640656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6" name="Oval 405"/>
              <p:cNvSpPr/>
              <p:nvPr userDrawn="1"/>
            </p:nvSpPr>
            <p:spPr>
              <a:xfrm flipH="1" flipV="1">
                <a:off x="385897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Oval 406"/>
              <p:cNvSpPr/>
              <p:nvPr userDrawn="1"/>
            </p:nvSpPr>
            <p:spPr>
              <a:xfrm flipH="1" flipV="1">
                <a:off x="4077298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8" name="Oval 407"/>
              <p:cNvSpPr/>
              <p:nvPr userDrawn="1"/>
            </p:nvSpPr>
            <p:spPr>
              <a:xfrm flipH="1" flipV="1">
                <a:off x="429561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9" name="Oval 408"/>
              <p:cNvSpPr/>
              <p:nvPr userDrawn="1"/>
            </p:nvSpPr>
            <p:spPr>
              <a:xfrm flipH="1" flipV="1">
                <a:off x="4513940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0" y="4521627"/>
              <a:ext cx="4869748" cy="137486"/>
              <a:chOff x="0" y="4511620"/>
              <a:chExt cx="4869748" cy="137486"/>
            </a:xfrm>
            <a:solidFill>
              <a:srgbClr val="E7F3EF"/>
            </a:solidFill>
          </p:grpSpPr>
          <p:sp>
            <p:nvSpPr>
              <p:cNvPr id="365" name="Oval 364"/>
              <p:cNvSpPr/>
              <p:nvPr userDrawn="1"/>
            </p:nvSpPr>
            <p:spPr>
              <a:xfrm flipH="1" flipV="1">
                <a:off x="276737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6" name="Oval 365"/>
              <p:cNvSpPr/>
              <p:nvPr userDrawn="1"/>
            </p:nvSpPr>
            <p:spPr>
              <a:xfrm flipH="1" flipV="1">
                <a:off x="2549050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7" name="Oval 366"/>
              <p:cNvSpPr/>
              <p:nvPr userDrawn="1"/>
            </p:nvSpPr>
            <p:spPr>
              <a:xfrm flipH="1" flipV="1">
                <a:off x="233072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8" name="Oval 367"/>
              <p:cNvSpPr/>
              <p:nvPr userDrawn="1"/>
            </p:nvSpPr>
            <p:spPr>
              <a:xfrm flipH="1" flipV="1">
                <a:off x="2112408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9" name="Oval 368"/>
              <p:cNvSpPr/>
              <p:nvPr userDrawn="1"/>
            </p:nvSpPr>
            <p:spPr>
              <a:xfrm flipH="1" flipV="1">
                <a:off x="189408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0" name="Oval 369"/>
              <p:cNvSpPr/>
              <p:nvPr userDrawn="1"/>
            </p:nvSpPr>
            <p:spPr>
              <a:xfrm flipH="1" flipV="1">
                <a:off x="167506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Oval 370"/>
              <p:cNvSpPr/>
              <p:nvPr userDrawn="1"/>
            </p:nvSpPr>
            <p:spPr>
              <a:xfrm flipH="1" flipV="1">
                <a:off x="145604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2" name="Oval 371"/>
              <p:cNvSpPr/>
              <p:nvPr userDrawn="1"/>
            </p:nvSpPr>
            <p:spPr>
              <a:xfrm flipH="1" flipV="1">
                <a:off x="123703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3" name="Oval 372"/>
              <p:cNvSpPr/>
              <p:nvPr userDrawn="1"/>
            </p:nvSpPr>
            <p:spPr>
              <a:xfrm flipH="1" flipV="1">
                <a:off x="1018013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4" name="Oval 373"/>
              <p:cNvSpPr/>
              <p:nvPr userDrawn="1"/>
            </p:nvSpPr>
            <p:spPr>
              <a:xfrm flipH="1" flipV="1">
                <a:off x="798995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5" name="Oval 374"/>
              <p:cNvSpPr/>
              <p:nvPr userDrawn="1"/>
            </p:nvSpPr>
            <p:spPr>
              <a:xfrm flipH="1" flipV="1">
                <a:off x="57997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Oval 375"/>
              <p:cNvSpPr/>
              <p:nvPr userDrawn="1"/>
            </p:nvSpPr>
            <p:spPr>
              <a:xfrm flipH="1" flipV="1">
                <a:off x="36095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7" name="Oval 376"/>
              <p:cNvSpPr/>
              <p:nvPr userDrawn="1"/>
            </p:nvSpPr>
            <p:spPr>
              <a:xfrm flipH="1" flipV="1">
                <a:off x="14194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8" name="Freeform 377"/>
              <p:cNvSpPr/>
              <p:nvPr userDrawn="1"/>
            </p:nvSpPr>
            <p:spPr>
              <a:xfrm flipH="1" flipV="1">
                <a:off x="0" y="451330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9" name="Oval 378"/>
              <p:cNvSpPr/>
              <p:nvPr userDrawn="1"/>
            </p:nvSpPr>
            <p:spPr>
              <a:xfrm flipH="1" flipV="1">
                <a:off x="2985692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0" name="Oval 379"/>
              <p:cNvSpPr/>
              <p:nvPr userDrawn="1"/>
            </p:nvSpPr>
            <p:spPr>
              <a:xfrm flipH="1" flipV="1">
                <a:off x="3204013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1" name="Oval 380"/>
              <p:cNvSpPr/>
              <p:nvPr userDrawn="1"/>
            </p:nvSpPr>
            <p:spPr>
              <a:xfrm flipH="1" flipV="1">
                <a:off x="3422334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Oval 381"/>
              <p:cNvSpPr/>
              <p:nvPr userDrawn="1"/>
            </p:nvSpPr>
            <p:spPr>
              <a:xfrm flipH="1" flipV="1">
                <a:off x="3640656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3" name="Oval 382"/>
              <p:cNvSpPr/>
              <p:nvPr userDrawn="1"/>
            </p:nvSpPr>
            <p:spPr>
              <a:xfrm flipH="1" flipV="1">
                <a:off x="385897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4" name="Oval 383"/>
              <p:cNvSpPr/>
              <p:nvPr userDrawn="1"/>
            </p:nvSpPr>
            <p:spPr>
              <a:xfrm flipH="1" flipV="1">
                <a:off x="4077298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5" name="Oval 384"/>
              <p:cNvSpPr/>
              <p:nvPr userDrawn="1"/>
            </p:nvSpPr>
            <p:spPr>
              <a:xfrm flipH="1" flipV="1">
                <a:off x="429561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6" name="Oval 385"/>
              <p:cNvSpPr/>
              <p:nvPr userDrawn="1"/>
            </p:nvSpPr>
            <p:spPr>
              <a:xfrm flipH="1" flipV="1">
                <a:off x="4513940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7" name="Oval 386"/>
              <p:cNvSpPr/>
              <p:nvPr userDrawn="1"/>
            </p:nvSpPr>
            <p:spPr>
              <a:xfrm flipH="1" flipV="1">
                <a:off x="4732262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0" y="4740178"/>
              <a:ext cx="5743033" cy="137486"/>
              <a:chOff x="0" y="4749745"/>
              <a:chExt cx="5743033" cy="137486"/>
            </a:xfrm>
            <a:solidFill>
              <a:srgbClr val="E7F3EF"/>
            </a:solidFill>
          </p:grpSpPr>
          <p:sp>
            <p:nvSpPr>
              <p:cNvPr id="338" name="Oval 337"/>
              <p:cNvSpPr/>
              <p:nvPr userDrawn="1"/>
            </p:nvSpPr>
            <p:spPr>
              <a:xfrm flipH="1" flipV="1">
                <a:off x="276737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9" name="Oval 338"/>
              <p:cNvSpPr/>
              <p:nvPr userDrawn="1"/>
            </p:nvSpPr>
            <p:spPr>
              <a:xfrm flipH="1" flipV="1">
                <a:off x="2549050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0" name="Oval 339"/>
              <p:cNvSpPr/>
              <p:nvPr userDrawn="1"/>
            </p:nvSpPr>
            <p:spPr>
              <a:xfrm flipH="1" flipV="1">
                <a:off x="233072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1" name="Oval 340"/>
              <p:cNvSpPr/>
              <p:nvPr userDrawn="1"/>
            </p:nvSpPr>
            <p:spPr>
              <a:xfrm flipH="1" flipV="1">
                <a:off x="2112408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2" name="Oval 341"/>
              <p:cNvSpPr/>
              <p:nvPr userDrawn="1"/>
            </p:nvSpPr>
            <p:spPr>
              <a:xfrm flipH="1" flipV="1">
                <a:off x="189408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Oval 342"/>
              <p:cNvSpPr/>
              <p:nvPr userDrawn="1"/>
            </p:nvSpPr>
            <p:spPr>
              <a:xfrm flipH="1" flipV="1">
                <a:off x="167506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4" name="Oval 343"/>
              <p:cNvSpPr/>
              <p:nvPr userDrawn="1"/>
            </p:nvSpPr>
            <p:spPr>
              <a:xfrm flipH="1" flipV="1">
                <a:off x="145604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5" name="Oval 344"/>
              <p:cNvSpPr/>
              <p:nvPr userDrawn="1"/>
            </p:nvSpPr>
            <p:spPr>
              <a:xfrm flipH="1" flipV="1">
                <a:off x="123703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6" name="Oval 345"/>
              <p:cNvSpPr/>
              <p:nvPr userDrawn="1"/>
            </p:nvSpPr>
            <p:spPr>
              <a:xfrm flipH="1" flipV="1">
                <a:off x="101801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7" name="Oval 346"/>
              <p:cNvSpPr/>
              <p:nvPr userDrawn="1"/>
            </p:nvSpPr>
            <p:spPr>
              <a:xfrm flipH="1" flipV="1">
                <a:off x="798995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8" name="Oval 347"/>
              <p:cNvSpPr/>
              <p:nvPr userDrawn="1"/>
            </p:nvSpPr>
            <p:spPr>
              <a:xfrm flipH="1" flipV="1">
                <a:off x="57997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9" name="Oval 348"/>
              <p:cNvSpPr/>
              <p:nvPr userDrawn="1"/>
            </p:nvSpPr>
            <p:spPr>
              <a:xfrm flipH="1" flipV="1">
                <a:off x="36095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0" name="Oval 349"/>
              <p:cNvSpPr/>
              <p:nvPr userDrawn="1"/>
            </p:nvSpPr>
            <p:spPr>
              <a:xfrm flipH="1" flipV="1">
                <a:off x="14194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1" name="Freeform 350"/>
              <p:cNvSpPr/>
              <p:nvPr userDrawn="1"/>
            </p:nvSpPr>
            <p:spPr>
              <a:xfrm flipH="1" flipV="1">
                <a:off x="0" y="475142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2" name="Oval 351"/>
              <p:cNvSpPr/>
              <p:nvPr userDrawn="1"/>
            </p:nvSpPr>
            <p:spPr>
              <a:xfrm flipH="1" flipV="1">
                <a:off x="2985692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3" name="Oval 352"/>
              <p:cNvSpPr/>
              <p:nvPr userDrawn="1"/>
            </p:nvSpPr>
            <p:spPr>
              <a:xfrm flipH="1" flipV="1">
                <a:off x="320401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4" name="Oval 353"/>
              <p:cNvSpPr/>
              <p:nvPr userDrawn="1"/>
            </p:nvSpPr>
            <p:spPr>
              <a:xfrm flipH="1" flipV="1">
                <a:off x="3422334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Oval 354"/>
              <p:cNvSpPr/>
              <p:nvPr userDrawn="1"/>
            </p:nvSpPr>
            <p:spPr>
              <a:xfrm flipH="1" flipV="1">
                <a:off x="3640656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6" name="Oval 355"/>
              <p:cNvSpPr/>
              <p:nvPr userDrawn="1"/>
            </p:nvSpPr>
            <p:spPr>
              <a:xfrm flipH="1" flipV="1">
                <a:off x="385897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7" name="Oval 356"/>
              <p:cNvSpPr/>
              <p:nvPr userDrawn="1"/>
            </p:nvSpPr>
            <p:spPr>
              <a:xfrm flipH="1" flipV="1">
                <a:off x="4077298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Oval 357"/>
              <p:cNvSpPr/>
              <p:nvPr userDrawn="1"/>
            </p:nvSpPr>
            <p:spPr>
              <a:xfrm flipH="1" flipV="1">
                <a:off x="429561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9" name="Oval 358"/>
              <p:cNvSpPr/>
              <p:nvPr userDrawn="1"/>
            </p:nvSpPr>
            <p:spPr>
              <a:xfrm flipH="1" flipV="1">
                <a:off x="4513940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0" name="Oval 359"/>
              <p:cNvSpPr/>
              <p:nvPr userDrawn="1"/>
            </p:nvSpPr>
            <p:spPr>
              <a:xfrm flipH="1" flipV="1">
                <a:off x="4732262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1" name="Oval 360"/>
              <p:cNvSpPr/>
              <p:nvPr userDrawn="1"/>
            </p:nvSpPr>
            <p:spPr>
              <a:xfrm flipH="1" flipV="1">
                <a:off x="495058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2" name="Oval 361"/>
              <p:cNvSpPr/>
              <p:nvPr userDrawn="1"/>
            </p:nvSpPr>
            <p:spPr>
              <a:xfrm flipH="1" flipV="1">
                <a:off x="5168904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3" name="Oval 362"/>
              <p:cNvSpPr/>
              <p:nvPr userDrawn="1"/>
            </p:nvSpPr>
            <p:spPr>
              <a:xfrm flipH="1" flipV="1">
                <a:off x="5387225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4" name="Oval 363"/>
              <p:cNvSpPr/>
              <p:nvPr userDrawn="1"/>
            </p:nvSpPr>
            <p:spPr>
              <a:xfrm flipH="1" flipV="1">
                <a:off x="560554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0" y="4958729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305" name="Oval 304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6" name="Oval 305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" name="Oval 306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8" name="Oval 307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" name="Oval 308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" name="Oval 309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1" name="Oval 310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2" name="Oval 311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3" name="Oval 312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4" name="Oval 313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5" name="Oval 314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6" name="Oval 315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7" name="Oval 316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8" name="Freeform 317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9" name="Oval 318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0" name="Oval 319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1" name="Oval 320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2" name="Oval 321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3" name="Oval 322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4" name="Oval 323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5" name="Oval 324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6" name="Oval 325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7" name="Oval 326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8" name="Oval 327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9" name="Oval 328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0" name="Oval 329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1" name="Oval 330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2" name="Oval 331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3" name="Oval 332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4" name="Oval 333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5" name="Oval 334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6" name="Oval 335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7" name="Oval 336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0" y="5177280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272" name="Oval 271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3" name="Oval 272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4" name="Oval 273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5" name="Oval 274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6" name="Oval 275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7" name="Oval 276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8" name="Oval 277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9" name="Oval 278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0" name="Oval 279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1" name="Oval 280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2" name="Oval 281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3" name="Oval 282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4" name="Oval 283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5" name="Freeform 284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" name="Oval 285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" name="Oval 286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" name="Oval 287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" name="Oval 288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0" name="Oval 289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1" name="Oval 290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2" name="Oval 291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3" name="Oval 292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4" name="Oval 293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5" name="Oval 294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6" name="Oval 295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" name="Oval 296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" name="Oval 297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9" name="Oval 298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0" name="Oval 299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1" name="Oval 300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2" name="Oval 301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3" name="Oval 302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4" name="Oval 303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0" y="5395831"/>
              <a:ext cx="7271285" cy="137486"/>
              <a:chOff x="0" y="5418082"/>
              <a:chExt cx="7271285" cy="137486"/>
            </a:xfrm>
            <a:solidFill>
              <a:srgbClr val="E7F3EF"/>
            </a:solidFill>
          </p:grpSpPr>
          <p:sp>
            <p:nvSpPr>
              <p:cNvPr id="238" name="Oval 237"/>
              <p:cNvSpPr/>
              <p:nvPr userDrawn="1"/>
            </p:nvSpPr>
            <p:spPr>
              <a:xfrm flipH="1" flipV="1">
                <a:off x="276737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Oval 238"/>
              <p:cNvSpPr/>
              <p:nvPr userDrawn="1"/>
            </p:nvSpPr>
            <p:spPr>
              <a:xfrm flipH="1" flipV="1">
                <a:off x="254905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Oval 239"/>
              <p:cNvSpPr/>
              <p:nvPr userDrawn="1"/>
            </p:nvSpPr>
            <p:spPr>
              <a:xfrm flipH="1" flipV="1">
                <a:off x="233072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1" name="Oval 240"/>
              <p:cNvSpPr/>
              <p:nvPr userDrawn="1"/>
            </p:nvSpPr>
            <p:spPr>
              <a:xfrm flipH="1" flipV="1">
                <a:off x="211240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Oval 241"/>
              <p:cNvSpPr/>
              <p:nvPr userDrawn="1"/>
            </p:nvSpPr>
            <p:spPr>
              <a:xfrm flipH="1" flipV="1">
                <a:off x="189408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3" name="Oval 242"/>
              <p:cNvSpPr/>
              <p:nvPr userDrawn="1"/>
            </p:nvSpPr>
            <p:spPr>
              <a:xfrm flipH="1" flipV="1">
                <a:off x="167506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4" name="Oval 243"/>
              <p:cNvSpPr/>
              <p:nvPr userDrawn="1"/>
            </p:nvSpPr>
            <p:spPr>
              <a:xfrm flipH="1" flipV="1">
                <a:off x="145604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5" name="Oval 244"/>
              <p:cNvSpPr/>
              <p:nvPr userDrawn="1"/>
            </p:nvSpPr>
            <p:spPr>
              <a:xfrm flipH="1" flipV="1">
                <a:off x="123703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6" name="Oval 245"/>
              <p:cNvSpPr/>
              <p:nvPr userDrawn="1"/>
            </p:nvSpPr>
            <p:spPr>
              <a:xfrm flipH="1" flipV="1">
                <a:off x="1018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7" name="Oval 246"/>
              <p:cNvSpPr/>
              <p:nvPr userDrawn="1"/>
            </p:nvSpPr>
            <p:spPr>
              <a:xfrm flipH="1" flipV="1">
                <a:off x="79899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8" name="Oval 247"/>
              <p:cNvSpPr/>
              <p:nvPr userDrawn="1"/>
            </p:nvSpPr>
            <p:spPr>
              <a:xfrm flipH="1" flipV="1">
                <a:off x="579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9" name="Oval 248"/>
              <p:cNvSpPr/>
              <p:nvPr userDrawn="1"/>
            </p:nvSpPr>
            <p:spPr>
              <a:xfrm flipH="1" flipV="1">
                <a:off x="36095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0" name="Oval 249"/>
              <p:cNvSpPr/>
              <p:nvPr userDrawn="1"/>
            </p:nvSpPr>
            <p:spPr>
              <a:xfrm flipH="1" flipV="1">
                <a:off x="14194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1" name="Freeform 250"/>
              <p:cNvSpPr/>
              <p:nvPr userDrawn="1"/>
            </p:nvSpPr>
            <p:spPr>
              <a:xfrm flipH="1" flipV="1">
                <a:off x="0" y="54197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2" name="Oval 251"/>
              <p:cNvSpPr/>
              <p:nvPr userDrawn="1"/>
            </p:nvSpPr>
            <p:spPr>
              <a:xfrm flipH="1" flipV="1">
                <a:off x="298569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3" name="Oval 252"/>
              <p:cNvSpPr/>
              <p:nvPr userDrawn="1"/>
            </p:nvSpPr>
            <p:spPr>
              <a:xfrm flipH="1" flipV="1">
                <a:off x="3204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4" name="Oval 253"/>
              <p:cNvSpPr/>
              <p:nvPr userDrawn="1"/>
            </p:nvSpPr>
            <p:spPr>
              <a:xfrm flipH="1" flipV="1">
                <a:off x="342233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5" name="Oval 254"/>
              <p:cNvSpPr/>
              <p:nvPr userDrawn="1"/>
            </p:nvSpPr>
            <p:spPr>
              <a:xfrm flipH="1" flipV="1">
                <a:off x="364065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6" name="Oval 255"/>
              <p:cNvSpPr/>
              <p:nvPr userDrawn="1"/>
            </p:nvSpPr>
            <p:spPr>
              <a:xfrm flipH="1" flipV="1">
                <a:off x="3858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7" name="Oval 256"/>
              <p:cNvSpPr/>
              <p:nvPr userDrawn="1"/>
            </p:nvSpPr>
            <p:spPr>
              <a:xfrm flipH="1" flipV="1">
                <a:off x="407729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8" name="Oval 257"/>
              <p:cNvSpPr/>
              <p:nvPr userDrawn="1"/>
            </p:nvSpPr>
            <p:spPr>
              <a:xfrm flipH="1" flipV="1">
                <a:off x="429561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9" name="Oval 258"/>
              <p:cNvSpPr/>
              <p:nvPr userDrawn="1"/>
            </p:nvSpPr>
            <p:spPr>
              <a:xfrm flipH="1" flipV="1">
                <a:off x="451394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0" name="Oval 259"/>
              <p:cNvSpPr/>
              <p:nvPr userDrawn="1"/>
            </p:nvSpPr>
            <p:spPr>
              <a:xfrm flipH="1" flipV="1">
                <a:off x="473226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1" name="Oval 260"/>
              <p:cNvSpPr/>
              <p:nvPr userDrawn="1"/>
            </p:nvSpPr>
            <p:spPr>
              <a:xfrm flipH="1" flipV="1">
                <a:off x="495058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2" name="Oval 261"/>
              <p:cNvSpPr/>
              <p:nvPr userDrawn="1"/>
            </p:nvSpPr>
            <p:spPr>
              <a:xfrm flipH="1" flipV="1">
                <a:off x="516890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3" name="Oval 262"/>
              <p:cNvSpPr/>
              <p:nvPr userDrawn="1"/>
            </p:nvSpPr>
            <p:spPr>
              <a:xfrm flipH="1" flipV="1">
                <a:off x="538722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4" name="Oval 263"/>
              <p:cNvSpPr/>
              <p:nvPr userDrawn="1"/>
            </p:nvSpPr>
            <p:spPr>
              <a:xfrm flipH="1" flipV="1">
                <a:off x="560554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5" name="Oval 264"/>
              <p:cNvSpPr/>
              <p:nvPr userDrawn="1"/>
            </p:nvSpPr>
            <p:spPr>
              <a:xfrm flipH="1" flipV="1">
                <a:off x="582386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6" name="Oval 265"/>
              <p:cNvSpPr/>
              <p:nvPr userDrawn="1"/>
            </p:nvSpPr>
            <p:spPr>
              <a:xfrm flipH="1" flipV="1">
                <a:off x="604219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7" name="Oval 266"/>
              <p:cNvSpPr/>
              <p:nvPr userDrawn="1"/>
            </p:nvSpPr>
            <p:spPr>
              <a:xfrm flipH="1" flipV="1">
                <a:off x="626051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8" name="Oval 267"/>
              <p:cNvSpPr/>
              <p:nvPr userDrawn="1"/>
            </p:nvSpPr>
            <p:spPr>
              <a:xfrm flipH="1" flipV="1">
                <a:off x="647883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9" name="Oval 268"/>
              <p:cNvSpPr/>
              <p:nvPr userDrawn="1"/>
            </p:nvSpPr>
            <p:spPr>
              <a:xfrm flipH="1" flipV="1">
                <a:off x="669715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0" name="Oval 269"/>
              <p:cNvSpPr/>
              <p:nvPr userDrawn="1"/>
            </p:nvSpPr>
            <p:spPr>
              <a:xfrm flipH="1" flipV="1">
                <a:off x="691547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1" name="Oval 270"/>
              <p:cNvSpPr/>
              <p:nvPr userDrawn="1"/>
            </p:nvSpPr>
            <p:spPr>
              <a:xfrm flipH="1" flipV="1">
                <a:off x="713379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0" y="5614382"/>
              <a:ext cx="7489606" cy="137486"/>
              <a:chOff x="0" y="5633982"/>
              <a:chExt cx="7489606" cy="137486"/>
            </a:xfrm>
            <a:solidFill>
              <a:srgbClr val="E7F3EF"/>
            </a:solidFill>
          </p:grpSpPr>
          <p:sp>
            <p:nvSpPr>
              <p:cNvPr id="203" name="Oval 202"/>
              <p:cNvSpPr/>
              <p:nvPr userDrawn="1"/>
            </p:nvSpPr>
            <p:spPr>
              <a:xfrm flipH="1" flipV="1">
                <a:off x="276737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Oval 203"/>
              <p:cNvSpPr/>
              <p:nvPr userDrawn="1"/>
            </p:nvSpPr>
            <p:spPr>
              <a:xfrm flipH="1" flipV="1">
                <a:off x="254905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Oval 204"/>
              <p:cNvSpPr/>
              <p:nvPr userDrawn="1"/>
            </p:nvSpPr>
            <p:spPr>
              <a:xfrm flipH="1" flipV="1">
                <a:off x="233072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Oval 205"/>
              <p:cNvSpPr/>
              <p:nvPr userDrawn="1"/>
            </p:nvSpPr>
            <p:spPr>
              <a:xfrm flipH="1" flipV="1">
                <a:off x="2112408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Oval 206"/>
              <p:cNvSpPr/>
              <p:nvPr userDrawn="1"/>
            </p:nvSpPr>
            <p:spPr>
              <a:xfrm flipH="1" flipV="1">
                <a:off x="189408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Oval 207"/>
              <p:cNvSpPr/>
              <p:nvPr userDrawn="1"/>
            </p:nvSpPr>
            <p:spPr>
              <a:xfrm flipH="1" flipV="1">
                <a:off x="167506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Oval 208"/>
              <p:cNvSpPr/>
              <p:nvPr userDrawn="1"/>
            </p:nvSpPr>
            <p:spPr>
              <a:xfrm flipH="1" flipV="1">
                <a:off x="145604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Oval 209"/>
              <p:cNvSpPr/>
              <p:nvPr userDrawn="1"/>
            </p:nvSpPr>
            <p:spPr>
              <a:xfrm flipH="1" flipV="1">
                <a:off x="123703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Oval 210"/>
              <p:cNvSpPr/>
              <p:nvPr userDrawn="1"/>
            </p:nvSpPr>
            <p:spPr>
              <a:xfrm flipH="1" flipV="1">
                <a:off x="101801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2" name="Oval 211"/>
              <p:cNvSpPr/>
              <p:nvPr userDrawn="1"/>
            </p:nvSpPr>
            <p:spPr>
              <a:xfrm flipH="1" flipV="1">
                <a:off x="798995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3" name="Oval 212"/>
              <p:cNvSpPr/>
              <p:nvPr userDrawn="1"/>
            </p:nvSpPr>
            <p:spPr>
              <a:xfrm flipH="1" flipV="1">
                <a:off x="57997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Oval 213"/>
              <p:cNvSpPr/>
              <p:nvPr userDrawn="1"/>
            </p:nvSpPr>
            <p:spPr>
              <a:xfrm flipH="1" flipV="1">
                <a:off x="36095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Oval 214"/>
              <p:cNvSpPr/>
              <p:nvPr userDrawn="1"/>
            </p:nvSpPr>
            <p:spPr>
              <a:xfrm flipH="1" flipV="1">
                <a:off x="14194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Freeform 215"/>
              <p:cNvSpPr/>
              <p:nvPr userDrawn="1"/>
            </p:nvSpPr>
            <p:spPr>
              <a:xfrm flipH="1" flipV="1">
                <a:off x="0" y="56356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Oval 216"/>
              <p:cNvSpPr/>
              <p:nvPr userDrawn="1"/>
            </p:nvSpPr>
            <p:spPr>
              <a:xfrm flipH="1" flipV="1">
                <a:off x="298569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Oval 217"/>
              <p:cNvSpPr/>
              <p:nvPr userDrawn="1"/>
            </p:nvSpPr>
            <p:spPr>
              <a:xfrm flipH="1" flipV="1">
                <a:off x="320401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Oval 218"/>
              <p:cNvSpPr/>
              <p:nvPr userDrawn="1"/>
            </p:nvSpPr>
            <p:spPr>
              <a:xfrm flipH="1" flipV="1">
                <a:off x="342233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Oval 219"/>
              <p:cNvSpPr/>
              <p:nvPr userDrawn="1"/>
            </p:nvSpPr>
            <p:spPr>
              <a:xfrm flipH="1" flipV="1">
                <a:off x="3640656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Oval 220"/>
              <p:cNvSpPr/>
              <p:nvPr userDrawn="1"/>
            </p:nvSpPr>
            <p:spPr>
              <a:xfrm flipH="1" flipV="1">
                <a:off x="385897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Oval 221"/>
              <p:cNvSpPr/>
              <p:nvPr userDrawn="1"/>
            </p:nvSpPr>
            <p:spPr>
              <a:xfrm flipH="1" flipV="1">
                <a:off x="4077298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Oval 222"/>
              <p:cNvSpPr/>
              <p:nvPr userDrawn="1"/>
            </p:nvSpPr>
            <p:spPr>
              <a:xfrm flipH="1" flipV="1">
                <a:off x="429561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Oval 223"/>
              <p:cNvSpPr/>
              <p:nvPr userDrawn="1"/>
            </p:nvSpPr>
            <p:spPr>
              <a:xfrm flipH="1" flipV="1">
                <a:off x="451394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" name="Oval 224"/>
              <p:cNvSpPr/>
              <p:nvPr userDrawn="1"/>
            </p:nvSpPr>
            <p:spPr>
              <a:xfrm flipH="1" flipV="1">
                <a:off x="473226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6" name="Oval 225"/>
              <p:cNvSpPr/>
              <p:nvPr userDrawn="1"/>
            </p:nvSpPr>
            <p:spPr>
              <a:xfrm flipH="1" flipV="1">
                <a:off x="495058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7" name="Oval 226"/>
              <p:cNvSpPr/>
              <p:nvPr userDrawn="1"/>
            </p:nvSpPr>
            <p:spPr>
              <a:xfrm flipH="1" flipV="1">
                <a:off x="516890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8" name="Oval 227"/>
              <p:cNvSpPr/>
              <p:nvPr userDrawn="1"/>
            </p:nvSpPr>
            <p:spPr>
              <a:xfrm flipH="1" flipV="1">
                <a:off x="5387225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9" name="Oval 228"/>
              <p:cNvSpPr/>
              <p:nvPr userDrawn="1"/>
            </p:nvSpPr>
            <p:spPr>
              <a:xfrm flipH="1" flipV="1">
                <a:off x="560554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0" name="Oval 229"/>
              <p:cNvSpPr/>
              <p:nvPr userDrawn="1"/>
            </p:nvSpPr>
            <p:spPr>
              <a:xfrm flipH="1" flipV="1">
                <a:off x="582386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1" name="Oval 230"/>
              <p:cNvSpPr/>
              <p:nvPr userDrawn="1"/>
            </p:nvSpPr>
            <p:spPr>
              <a:xfrm flipH="1" flipV="1">
                <a:off x="604219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2" name="Oval 231"/>
              <p:cNvSpPr/>
              <p:nvPr userDrawn="1"/>
            </p:nvSpPr>
            <p:spPr>
              <a:xfrm flipH="1" flipV="1">
                <a:off x="626051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3" name="Oval 232"/>
              <p:cNvSpPr/>
              <p:nvPr userDrawn="1"/>
            </p:nvSpPr>
            <p:spPr>
              <a:xfrm flipH="1" flipV="1">
                <a:off x="647883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4" name="Oval 233"/>
              <p:cNvSpPr/>
              <p:nvPr userDrawn="1"/>
            </p:nvSpPr>
            <p:spPr>
              <a:xfrm flipH="1" flipV="1">
                <a:off x="669715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" name="Oval 234"/>
              <p:cNvSpPr/>
              <p:nvPr userDrawn="1"/>
            </p:nvSpPr>
            <p:spPr>
              <a:xfrm flipH="1" flipV="1">
                <a:off x="6915476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6" name="Oval 235"/>
              <p:cNvSpPr/>
              <p:nvPr userDrawn="1"/>
            </p:nvSpPr>
            <p:spPr>
              <a:xfrm flipH="1" flipV="1">
                <a:off x="713379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7" name="Oval 236"/>
              <p:cNvSpPr/>
              <p:nvPr userDrawn="1"/>
            </p:nvSpPr>
            <p:spPr>
              <a:xfrm flipH="1" flipV="1">
                <a:off x="735212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0" y="5832933"/>
              <a:ext cx="7271285" cy="137486"/>
              <a:chOff x="0" y="5418082"/>
              <a:chExt cx="7271285" cy="137486"/>
            </a:xfrm>
            <a:solidFill>
              <a:srgbClr val="E7F3EF"/>
            </a:solidFill>
          </p:grpSpPr>
          <p:sp>
            <p:nvSpPr>
              <p:cNvPr id="169" name="Oval 168"/>
              <p:cNvSpPr/>
              <p:nvPr userDrawn="1"/>
            </p:nvSpPr>
            <p:spPr>
              <a:xfrm flipH="1" flipV="1">
                <a:off x="276737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0" name="Oval 169"/>
              <p:cNvSpPr/>
              <p:nvPr userDrawn="1"/>
            </p:nvSpPr>
            <p:spPr>
              <a:xfrm flipH="1" flipV="1">
                <a:off x="254905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1" name="Oval 170"/>
              <p:cNvSpPr/>
              <p:nvPr userDrawn="1"/>
            </p:nvSpPr>
            <p:spPr>
              <a:xfrm flipH="1" flipV="1">
                <a:off x="233072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2" name="Oval 171"/>
              <p:cNvSpPr/>
              <p:nvPr userDrawn="1"/>
            </p:nvSpPr>
            <p:spPr>
              <a:xfrm flipH="1" flipV="1">
                <a:off x="211240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Oval 172"/>
              <p:cNvSpPr/>
              <p:nvPr userDrawn="1"/>
            </p:nvSpPr>
            <p:spPr>
              <a:xfrm flipH="1" flipV="1">
                <a:off x="189408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Oval 173"/>
              <p:cNvSpPr/>
              <p:nvPr userDrawn="1"/>
            </p:nvSpPr>
            <p:spPr>
              <a:xfrm flipH="1" flipV="1">
                <a:off x="167506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5" name="Oval 174"/>
              <p:cNvSpPr/>
              <p:nvPr userDrawn="1"/>
            </p:nvSpPr>
            <p:spPr>
              <a:xfrm flipH="1" flipV="1">
                <a:off x="145604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6" name="Oval 175"/>
              <p:cNvSpPr/>
              <p:nvPr userDrawn="1"/>
            </p:nvSpPr>
            <p:spPr>
              <a:xfrm flipH="1" flipV="1">
                <a:off x="123703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7" name="Oval 176"/>
              <p:cNvSpPr/>
              <p:nvPr userDrawn="1"/>
            </p:nvSpPr>
            <p:spPr>
              <a:xfrm flipH="1" flipV="1">
                <a:off x="1018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8" name="Oval 177"/>
              <p:cNvSpPr/>
              <p:nvPr userDrawn="1"/>
            </p:nvSpPr>
            <p:spPr>
              <a:xfrm flipH="1" flipV="1">
                <a:off x="79899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Oval 178"/>
              <p:cNvSpPr/>
              <p:nvPr userDrawn="1"/>
            </p:nvSpPr>
            <p:spPr>
              <a:xfrm flipH="1" flipV="1">
                <a:off x="579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Oval 179"/>
              <p:cNvSpPr/>
              <p:nvPr userDrawn="1"/>
            </p:nvSpPr>
            <p:spPr>
              <a:xfrm flipH="1" flipV="1">
                <a:off x="36095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Oval 180"/>
              <p:cNvSpPr/>
              <p:nvPr userDrawn="1"/>
            </p:nvSpPr>
            <p:spPr>
              <a:xfrm flipH="1" flipV="1">
                <a:off x="14194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Freeform 181"/>
              <p:cNvSpPr/>
              <p:nvPr userDrawn="1"/>
            </p:nvSpPr>
            <p:spPr>
              <a:xfrm flipH="1" flipV="1">
                <a:off x="0" y="54197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3" name="Oval 182"/>
              <p:cNvSpPr/>
              <p:nvPr userDrawn="1"/>
            </p:nvSpPr>
            <p:spPr>
              <a:xfrm flipH="1" flipV="1">
                <a:off x="298569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" name="Oval 183"/>
              <p:cNvSpPr/>
              <p:nvPr userDrawn="1"/>
            </p:nvSpPr>
            <p:spPr>
              <a:xfrm flipH="1" flipV="1">
                <a:off x="3204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5" name="Oval 184"/>
              <p:cNvSpPr/>
              <p:nvPr userDrawn="1"/>
            </p:nvSpPr>
            <p:spPr>
              <a:xfrm flipH="1" flipV="1">
                <a:off x="342233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6" name="Oval 185"/>
              <p:cNvSpPr/>
              <p:nvPr userDrawn="1"/>
            </p:nvSpPr>
            <p:spPr>
              <a:xfrm flipH="1" flipV="1">
                <a:off x="364065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7" name="Oval 186"/>
              <p:cNvSpPr/>
              <p:nvPr userDrawn="1"/>
            </p:nvSpPr>
            <p:spPr>
              <a:xfrm flipH="1" flipV="1">
                <a:off x="3858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8" name="Oval 187"/>
              <p:cNvSpPr/>
              <p:nvPr userDrawn="1"/>
            </p:nvSpPr>
            <p:spPr>
              <a:xfrm flipH="1" flipV="1">
                <a:off x="407729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9" name="Oval 188"/>
              <p:cNvSpPr/>
              <p:nvPr userDrawn="1"/>
            </p:nvSpPr>
            <p:spPr>
              <a:xfrm flipH="1" flipV="1">
                <a:off x="429561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0" name="Oval 189"/>
              <p:cNvSpPr/>
              <p:nvPr userDrawn="1"/>
            </p:nvSpPr>
            <p:spPr>
              <a:xfrm flipH="1" flipV="1">
                <a:off x="451394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1" name="Oval 190"/>
              <p:cNvSpPr/>
              <p:nvPr userDrawn="1"/>
            </p:nvSpPr>
            <p:spPr>
              <a:xfrm flipH="1" flipV="1">
                <a:off x="473226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Oval 191"/>
              <p:cNvSpPr/>
              <p:nvPr userDrawn="1"/>
            </p:nvSpPr>
            <p:spPr>
              <a:xfrm flipH="1" flipV="1">
                <a:off x="495058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3" name="Oval 192"/>
              <p:cNvSpPr/>
              <p:nvPr userDrawn="1"/>
            </p:nvSpPr>
            <p:spPr>
              <a:xfrm flipH="1" flipV="1">
                <a:off x="516890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 flipH="1" flipV="1">
                <a:off x="538722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 flipH="1" flipV="1">
                <a:off x="560554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Oval 195"/>
              <p:cNvSpPr/>
              <p:nvPr userDrawn="1"/>
            </p:nvSpPr>
            <p:spPr>
              <a:xfrm flipH="1" flipV="1">
                <a:off x="582386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Oval 196"/>
              <p:cNvSpPr/>
              <p:nvPr userDrawn="1"/>
            </p:nvSpPr>
            <p:spPr>
              <a:xfrm flipH="1" flipV="1">
                <a:off x="604219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Oval 197"/>
              <p:cNvSpPr/>
              <p:nvPr userDrawn="1"/>
            </p:nvSpPr>
            <p:spPr>
              <a:xfrm flipH="1" flipV="1">
                <a:off x="626051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Oval 198"/>
              <p:cNvSpPr/>
              <p:nvPr userDrawn="1"/>
            </p:nvSpPr>
            <p:spPr>
              <a:xfrm flipH="1" flipV="1">
                <a:off x="647883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Oval 199"/>
              <p:cNvSpPr/>
              <p:nvPr userDrawn="1"/>
            </p:nvSpPr>
            <p:spPr>
              <a:xfrm flipH="1" flipV="1">
                <a:off x="669715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Oval 200"/>
              <p:cNvSpPr/>
              <p:nvPr userDrawn="1"/>
            </p:nvSpPr>
            <p:spPr>
              <a:xfrm flipH="1" flipV="1">
                <a:off x="691547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Oval 201"/>
              <p:cNvSpPr/>
              <p:nvPr userDrawn="1"/>
            </p:nvSpPr>
            <p:spPr>
              <a:xfrm flipH="1" flipV="1">
                <a:off x="713379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0" y="6051484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136" name="Oval 135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7" name="Oval 136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Oval 137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Oval 138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Oval 139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Oval 140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2" name="Oval 141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" name="Oval 142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4" name="Oval 143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Oval 144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" name="Oval 145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Oval 146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Oval 147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Freeform 148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Oval 149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Oval 150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Oval 151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Oval 152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Oval 153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Oval 154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Oval 155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Oval 156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Oval 157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Oval 158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Oval 159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Oval 160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Oval 161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Oval 162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Oval 163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Oval 164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6" name="Oval 165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7" name="Oval 166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8" name="Oval 167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0" y="6270035"/>
              <a:ext cx="6834640" cy="137486"/>
              <a:chOff x="0" y="4973582"/>
              <a:chExt cx="6834640" cy="137486"/>
            </a:xfrm>
            <a:solidFill>
              <a:srgbClr val="E7F3EF"/>
            </a:solidFill>
          </p:grpSpPr>
          <p:sp>
            <p:nvSpPr>
              <p:cNvPr id="104" name="Oval 103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Oval 104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Oval 105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Oval 106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Oval 107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Oval 108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Oval 109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Oval 110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Oval 111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Oval 112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Oval 113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Oval 114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Oval 115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Freeform 116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Oval 117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Oval 118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Oval 119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Oval 120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Oval 121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Oval 122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Oval 123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Oval 124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Oval 125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Oval 126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Oval 127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Oval 128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0" name="Oval 129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Oval 130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Oval 131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Oval 132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4" name="Oval 133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5" name="Oval 134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0" y="6488586"/>
              <a:ext cx="6616319" cy="137486"/>
              <a:chOff x="0" y="4973582"/>
              <a:chExt cx="6616319" cy="137486"/>
            </a:xfrm>
            <a:solidFill>
              <a:srgbClr val="E7F3EF"/>
            </a:solidFill>
          </p:grpSpPr>
          <p:sp>
            <p:nvSpPr>
              <p:cNvPr id="73" name="Oval 72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Oval 73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Oval 74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Oval 75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Oval 76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Oval 77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Oval 78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Oval 79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Oval 80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Oval 81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Oval 82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Oval 83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Oval 84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Freeform 85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Oval 86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Oval 87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Oval 88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Oval 89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Oval 90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Oval 91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Oval 92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Oval 93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Oval 94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Oval 95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Oval 96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Oval 97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Oval 98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Oval 99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Oval 100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Oval 101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Oval 102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 userDrawn="1"/>
          </p:nvGrpSpPr>
          <p:grpSpPr>
            <a:xfrm>
              <a:off x="0" y="6707132"/>
              <a:ext cx="6397998" cy="137486"/>
              <a:chOff x="0" y="4973582"/>
              <a:chExt cx="6397998" cy="137486"/>
            </a:xfrm>
            <a:solidFill>
              <a:srgbClr val="E7F3EF"/>
            </a:solidFill>
          </p:grpSpPr>
          <p:sp>
            <p:nvSpPr>
              <p:cNvPr id="43" name="Oval 42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Oval 54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Freeform 55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Oval 67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Oval 68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Oval 69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Oval 71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972" y="654521"/>
            <a:ext cx="161619" cy="6330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5252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7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 dirty="0" err="1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0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447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1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 dirty="0" err="1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972" y="654521"/>
            <a:ext cx="161619" cy="633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972" y="654521"/>
            <a:ext cx="161619" cy="633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8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95716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0"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9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9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6" name="TextBox 15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4" name="TextBox 13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972" y="654521"/>
            <a:ext cx="161619" cy="633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2" name="TextBox 11"/>
          <p:cNvSpPr txBox="1"/>
          <p:nvPr userDrawn="1"/>
        </p:nvSpPr>
        <p:spPr>
          <a:xfrm>
            <a:off x="11384425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64972" y="654521"/>
            <a:ext cx="161619" cy="633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972" y="654521"/>
            <a:ext cx="161619" cy="6330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0" name="TextBox 9"/>
          <p:cNvSpPr txBox="1"/>
          <p:nvPr userDrawn="1"/>
        </p:nvSpPr>
        <p:spPr>
          <a:xfrm>
            <a:off x="11384425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64972" y="654521"/>
            <a:ext cx="161619" cy="633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54461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5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 dirty="0" err="1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9" name="FooterSimple" hidden="1"/>
          <p:cNvSpPr txBox="1"/>
          <p:nvPr userDrawn="1">
            <p:custDataLst>
              <p:tags r:id="rId4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65806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4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364972" y="654521"/>
            <a:ext cx="161619" cy="633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+mn-lt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34048"/>
            <a:ext cx="4025900" cy="996309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655629" y="2405314"/>
            <a:ext cx="5304471" cy="2047372"/>
            <a:chOff x="7560629" y="301573"/>
            <a:chExt cx="4018463" cy="155101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60629" y="301573"/>
              <a:ext cx="1644331" cy="1551010"/>
            </a:xfrm>
            <a:prstGeom prst="rect">
              <a:avLst/>
            </a:prstGeom>
          </p:spPr>
        </p:pic>
        <p:pic>
          <p:nvPicPr>
            <p:cNvPr id="13" name="Picture 6" descr="Image result for saudi arabia vision 2030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6746" y="470136"/>
              <a:ext cx="1882346" cy="125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/>
          <p:cNvSpPr/>
          <p:nvPr userDrawn="1"/>
        </p:nvSpPr>
        <p:spPr>
          <a:xfrm>
            <a:off x="10213975" y="5754989"/>
            <a:ext cx="1920875" cy="475368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1024811"/>
            <a:ext cx="7489606" cy="5819807"/>
            <a:chOff x="0" y="1024811"/>
            <a:chExt cx="7489606" cy="5819807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0" y="1461913"/>
              <a:ext cx="2031573" cy="137486"/>
              <a:chOff x="0" y="1461985"/>
              <a:chExt cx="2031573" cy="137486"/>
            </a:xfrm>
            <a:solidFill>
              <a:srgbClr val="E7F3EF"/>
            </a:solidFill>
          </p:grpSpPr>
          <p:sp>
            <p:nvSpPr>
              <p:cNvPr id="608" name="Oval 607"/>
              <p:cNvSpPr/>
              <p:nvPr userDrawn="1"/>
            </p:nvSpPr>
            <p:spPr>
              <a:xfrm flipH="1" flipV="1">
                <a:off x="189408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9" name="Oval 608"/>
              <p:cNvSpPr/>
              <p:nvPr userDrawn="1"/>
            </p:nvSpPr>
            <p:spPr>
              <a:xfrm flipH="1" flipV="1">
                <a:off x="167506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0" name="Oval 609"/>
              <p:cNvSpPr/>
              <p:nvPr userDrawn="1"/>
            </p:nvSpPr>
            <p:spPr>
              <a:xfrm flipH="1" flipV="1">
                <a:off x="1456049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1" name="Oval 610"/>
              <p:cNvSpPr/>
              <p:nvPr userDrawn="1"/>
            </p:nvSpPr>
            <p:spPr>
              <a:xfrm flipH="1" flipV="1">
                <a:off x="1237031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2" name="Oval 611"/>
              <p:cNvSpPr/>
              <p:nvPr userDrawn="1"/>
            </p:nvSpPr>
            <p:spPr>
              <a:xfrm flipH="1" flipV="1">
                <a:off x="1018013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3" name="Oval 612"/>
              <p:cNvSpPr/>
              <p:nvPr userDrawn="1"/>
            </p:nvSpPr>
            <p:spPr>
              <a:xfrm flipH="1" flipV="1">
                <a:off x="798995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4" name="Oval 613"/>
              <p:cNvSpPr/>
              <p:nvPr userDrawn="1"/>
            </p:nvSpPr>
            <p:spPr>
              <a:xfrm flipH="1" flipV="1">
                <a:off x="579977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5" name="Oval 614"/>
              <p:cNvSpPr/>
              <p:nvPr userDrawn="1"/>
            </p:nvSpPr>
            <p:spPr>
              <a:xfrm flipH="1" flipV="1">
                <a:off x="360959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6" name="Oval 615"/>
              <p:cNvSpPr/>
              <p:nvPr userDrawn="1"/>
            </p:nvSpPr>
            <p:spPr>
              <a:xfrm flipH="1" flipV="1">
                <a:off x="141941" y="14619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7" name="Freeform 616"/>
              <p:cNvSpPr/>
              <p:nvPr userDrawn="1"/>
            </p:nvSpPr>
            <p:spPr>
              <a:xfrm flipH="1" flipV="1">
                <a:off x="0" y="146366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 userDrawn="1"/>
          </p:nvGrpSpPr>
          <p:grpSpPr>
            <a:xfrm>
              <a:off x="0" y="1680464"/>
              <a:ext cx="2249894" cy="137486"/>
              <a:chOff x="0" y="1680560"/>
              <a:chExt cx="2249894" cy="137486"/>
            </a:xfrm>
            <a:solidFill>
              <a:srgbClr val="E7F3EF"/>
            </a:solidFill>
          </p:grpSpPr>
          <p:sp>
            <p:nvSpPr>
              <p:cNvPr id="597" name="Oval 596"/>
              <p:cNvSpPr/>
              <p:nvPr userDrawn="1"/>
            </p:nvSpPr>
            <p:spPr>
              <a:xfrm flipH="1" flipV="1">
                <a:off x="2112408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8" name="Oval 597"/>
              <p:cNvSpPr/>
              <p:nvPr userDrawn="1"/>
            </p:nvSpPr>
            <p:spPr>
              <a:xfrm flipH="1" flipV="1">
                <a:off x="189408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9" name="Oval 598"/>
              <p:cNvSpPr/>
              <p:nvPr userDrawn="1"/>
            </p:nvSpPr>
            <p:spPr>
              <a:xfrm flipH="1" flipV="1">
                <a:off x="167506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0" name="Oval 599"/>
              <p:cNvSpPr/>
              <p:nvPr userDrawn="1"/>
            </p:nvSpPr>
            <p:spPr>
              <a:xfrm flipH="1" flipV="1">
                <a:off x="1456049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1" name="Oval 600"/>
              <p:cNvSpPr/>
              <p:nvPr userDrawn="1"/>
            </p:nvSpPr>
            <p:spPr>
              <a:xfrm flipH="1" flipV="1">
                <a:off x="1237031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2" name="Oval 601"/>
              <p:cNvSpPr/>
              <p:nvPr userDrawn="1"/>
            </p:nvSpPr>
            <p:spPr>
              <a:xfrm flipH="1" flipV="1">
                <a:off x="1018013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3" name="Oval 602"/>
              <p:cNvSpPr/>
              <p:nvPr userDrawn="1"/>
            </p:nvSpPr>
            <p:spPr>
              <a:xfrm flipH="1" flipV="1">
                <a:off x="798995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4" name="Oval 603"/>
              <p:cNvSpPr/>
              <p:nvPr userDrawn="1"/>
            </p:nvSpPr>
            <p:spPr>
              <a:xfrm flipH="1" flipV="1">
                <a:off x="579977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5" name="Oval 604"/>
              <p:cNvSpPr/>
              <p:nvPr userDrawn="1"/>
            </p:nvSpPr>
            <p:spPr>
              <a:xfrm flipH="1" flipV="1">
                <a:off x="360959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6" name="Oval 605"/>
              <p:cNvSpPr/>
              <p:nvPr userDrawn="1"/>
            </p:nvSpPr>
            <p:spPr>
              <a:xfrm flipH="1" flipV="1">
                <a:off x="141941" y="168056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7" name="Freeform 606"/>
              <p:cNvSpPr/>
              <p:nvPr userDrawn="1"/>
            </p:nvSpPr>
            <p:spPr>
              <a:xfrm flipH="1" flipV="1">
                <a:off x="0" y="168224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0" y="1243362"/>
              <a:ext cx="754769" cy="137486"/>
              <a:chOff x="0" y="1257512"/>
              <a:chExt cx="753852" cy="137319"/>
            </a:xfrm>
            <a:solidFill>
              <a:srgbClr val="E7F3EF"/>
            </a:solidFill>
          </p:grpSpPr>
          <p:sp>
            <p:nvSpPr>
              <p:cNvPr id="593" name="Oval 592"/>
              <p:cNvSpPr/>
              <p:nvPr userDrawn="1"/>
            </p:nvSpPr>
            <p:spPr>
              <a:xfrm flipH="1" flipV="1">
                <a:off x="616533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4" name="Oval 593"/>
              <p:cNvSpPr/>
              <p:nvPr userDrawn="1"/>
            </p:nvSpPr>
            <p:spPr>
              <a:xfrm flipH="1" flipV="1">
                <a:off x="385361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5" name="Oval 594"/>
              <p:cNvSpPr/>
              <p:nvPr userDrawn="1"/>
            </p:nvSpPr>
            <p:spPr>
              <a:xfrm flipH="1" flipV="1">
                <a:off x="154188" y="1257512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6" name="Freeform 595"/>
              <p:cNvSpPr/>
              <p:nvPr userDrawn="1"/>
            </p:nvSpPr>
            <p:spPr>
              <a:xfrm flipH="1" flipV="1">
                <a:off x="0" y="1259191"/>
                <a:ext cx="60336" cy="133959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 userDrawn="1"/>
          </p:nvGrpSpPr>
          <p:grpSpPr>
            <a:xfrm>
              <a:off x="0" y="1024811"/>
              <a:ext cx="523316" cy="137486"/>
              <a:chOff x="0" y="1027124"/>
              <a:chExt cx="522680" cy="137319"/>
            </a:xfrm>
            <a:solidFill>
              <a:srgbClr val="E7F3EF"/>
            </a:solidFill>
          </p:grpSpPr>
          <p:sp>
            <p:nvSpPr>
              <p:cNvPr id="590" name="Oval 589"/>
              <p:cNvSpPr/>
              <p:nvPr userDrawn="1"/>
            </p:nvSpPr>
            <p:spPr>
              <a:xfrm flipH="1" flipV="1">
                <a:off x="385361" y="1027124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1" name="Oval 590"/>
              <p:cNvSpPr/>
              <p:nvPr userDrawn="1"/>
            </p:nvSpPr>
            <p:spPr>
              <a:xfrm flipH="1" flipV="1">
                <a:off x="154188" y="1027124"/>
                <a:ext cx="137319" cy="137319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2" name="Freeform 591"/>
              <p:cNvSpPr/>
              <p:nvPr userDrawn="1"/>
            </p:nvSpPr>
            <p:spPr>
              <a:xfrm flipH="1" flipV="1">
                <a:off x="0" y="1028803"/>
                <a:ext cx="60336" cy="133959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>
            <a:xfrm>
              <a:off x="0" y="2336117"/>
              <a:ext cx="2904857" cy="137486"/>
              <a:chOff x="0" y="2336285"/>
              <a:chExt cx="2904857" cy="137486"/>
            </a:xfrm>
            <a:solidFill>
              <a:srgbClr val="E7F3EF"/>
            </a:solidFill>
          </p:grpSpPr>
          <p:sp>
            <p:nvSpPr>
              <p:cNvPr id="576" name="Oval 575"/>
              <p:cNvSpPr/>
              <p:nvPr userDrawn="1"/>
            </p:nvSpPr>
            <p:spPr>
              <a:xfrm flipH="1" flipV="1">
                <a:off x="2549050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7" name="Oval 576"/>
              <p:cNvSpPr/>
              <p:nvPr userDrawn="1"/>
            </p:nvSpPr>
            <p:spPr>
              <a:xfrm flipH="1" flipV="1">
                <a:off x="233072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8" name="Oval 577"/>
              <p:cNvSpPr/>
              <p:nvPr userDrawn="1"/>
            </p:nvSpPr>
            <p:spPr>
              <a:xfrm flipH="1" flipV="1">
                <a:off x="2112408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9" name="Oval 578"/>
              <p:cNvSpPr/>
              <p:nvPr userDrawn="1"/>
            </p:nvSpPr>
            <p:spPr>
              <a:xfrm flipH="1" flipV="1">
                <a:off x="189408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0" name="Oval 579"/>
              <p:cNvSpPr/>
              <p:nvPr userDrawn="1"/>
            </p:nvSpPr>
            <p:spPr>
              <a:xfrm flipH="1" flipV="1">
                <a:off x="167506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1" name="Oval 580"/>
              <p:cNvSpPr/>
              <p:nvPr userDrawn="1"/>
            </p:nvSpPr>
            <p:spPr>
              <a:xfrm flipH="1" flipV="1">
                <a:off x="145604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2" name="Oval 581"/>
              <p:cNvSpPr/>
              <p:nvPr userDrawn="1"/>
            </p:nvSpPr>
            <p:spPr>
              <a:xfrm flipH="1" flipV="1">
                <a:off x="123703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3" name="Oval 582"/>
              <p:cNvSpPr/>
              <p:nvPr userDrawn="1"/>
            </p:nvSpPr>
            <p:spPr>
              <a:xfrm flipH="1" flipV="1">
                <a:off x="1018013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4" name="Oval 583"/>
              <p:cNvSpPr/>
              <p:nvPr userDrawn="1"/>
            </p:nvSpPr>
            <p:spPr>
              <a:xfrm flipH="1" flipV="1">
                <a:off x="798995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5" name="Oval 584"/>
              <p:cNvSpPr/>
              <p:nvPr userDrawn="1"/>
            </p:nvSpPr>
            <p:spPr>
              <a:xfrm flipH="1" flipV="1">
                <a:off x="579977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6" name="Oval 585"/>
              <p:cNvSpPr/>
              <p:nvPr userDrawn="1"/>
            </p:nvSpPr>
            <p:spPr>
              <a:xfrm flipH="1" flipV="1">
                <a:off x="360959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7" name="Oval 586"/>
              <p:cNvSpPr/>
              <p:nvPr userDrawn="1"/>
            </p:nvSpPr>
            <p:spPr>
              <a:xfrm flipH="1" flipV="1">
                <a:off x="14194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8" name="Freeform 587"/>
              <p:cNvSpPr/>
              <p:nvPr userDrawn="1"/>
            </p:nvSpPr>
            <p:spPr>
              <a:xfrm flipH="1" flipV="1">
                <a:off x="0" y="233796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9" name="Oval 588"/>
              <p:cNvSpPr/>
              <p:nvPr userDrawn="1"/>
            </p:nvSpPr>
            <p:spPr>
              <a:xfrm flipH="1" flipV="1">
                <a:off x="2767371" y="233628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0" y="2117566"/>
              <a:ext cx="2904857" cy="137486"/>
              <a:chOff x="0" y="2117710"/>
              <a:chExt cx="2904857" cy="137486"/>
            </a:xfrm>
            <a:solidFill>
              <a:srgbClr val="E7F3EF"/>
            </a:solidFill>
          </p:grpSpPr>
          <p:sp>
            <p:nvSpPr>
              <p:cNvPr id="562" name="Oval 561"/>
              <p:cNvSpPr/>
              <p:nvPr userDrawn="1"/>
            </p:nvSpPr>
            <p:spPr>
              <a:xfrm flipH="1" flipV="1">
                <a:off x="2549050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3" name="Oval 562"/>
              <p:cNvSpPr/>
              <p:nvPr userDrawn="1"/>
            </p:nvSpPr>
            <p:spPr>
              <a:xfrm flipH="1" flipV="1">
                <a:off x="233072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4" name="Oval 563"/>
              <p:cNvSpPr/>
              <p:nvPr userDrawn="1"/>
            </p:nvSpPr>
            <p:spPr>
              <a:xfrm flipH="1" flipV="1">
                <a:off x="2112408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5" name="Oval 564"/>
              <p:cNvSpPr/>
              <p:nvPr userDrawn="1"/>
            </p:nvSpPr>
            <p:spPr>
              <a:xfrm flipH="1" flipV="1">
                <a:off x="189408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6" name="Oval 565"/>
              <p:cNvSpPr/>
              <p:nvPr userDrawn="1"/>
            </p:nvSpPr>
            <p:spPr>
              <a:xfrm flipH="1" flipV="1">
                <a:off x="167506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7" name="Oval 566"/>
              <p:cNvSpPr/>
              <p:nvPr userDrawn="1"/>
            </p:nvSpPr>
            <p:spPr>
              <a:xfrm flipH="1" flipV="1">
                <a:off x="145604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Oval 567"/>
              <p:cNvSpPr/>
              <p:nvPr userDrawn="1"/>
            </p:nvSpPr>
            <p:spPr>
              <a:xfrm flipH="1" flipV="1">
                <a:off x="123703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9" name="Oval 568"/>
              <p:cNvSpPr/>
              <p:nvPr userDrawn="1"/>
            </p:nvSpPr>
            <p:spPr>
              <a:xfrm flipH="1" flipV="1">
                <a:off x="1018013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0" name="Oval 569"/>
              <p:cNvSpPr/>
              <p:nvPr userDrawn="1"/>
            </p:nvSpPr>
            <p:spPr>
              <a:xfrm flipH="1" flipV="1">
                <a:off x="798995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1" name="Oval 570"/>
              <p:cNvSpPr/>
              <p:nvPr userDrawn="1"/>
            </p:nvSpPr>
            <p:spPr>
              <a:xfrm flipH="1" flipV="1">
                <a:off x="579977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2" name="Oval 571"/>
              <p:cNvSpPr/>
              <p:nvPr userDrawn="1"/>
            </p:nvSpPr>
            <p:spPr>
              <a:xfrm flipH="1" flipV="1">
                <a:off x="360959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3" name="Oval 572"/>
              <p:cNvSpPr/>
              <p:nvPr userDrawn="1"/>
            </p:nvSpPr>
            <p:spPr>
              <a:xfrm flipH="1" flipV="1">
                <a:off x="14194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4" name="Freeform 573"/>
              <p:cNvSpPr/>
              <p:nvPr userDrawn="1"/>
            </p:nvSpPr>
            <p:spPr>
              <a:xfrm flipH="1" flipV="1">
                <a:off x="0" y="211939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5" name="Oval 574"/>
              <p:cNvSpPr/>
              <p:nvPr userDrawn="1"/>
            </p:nvSpPr>
            <p:spPr>
              <a:xfrm flipH="1" flipV="1">
                <a:off x="2767371" y="211771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0" y="1899015"/>
              <a:ext cx="2904857" cy="137486"/>
              <a:chOff x="0" y="1899135"/>
              <a:chExt cx="2904857" cy="137486"/>
            </a:xfrm>
            <a:solidFill>
              <a:srgbClr val="E7F3EF"/>
            </a:solidFill>
          </p:grpSpPr>
          <p:sp>
            <p:nvSpPr>
              <p:cNvPr id="548" name="Oval 547"/>
              <p:cNvSpPr/>
              <p:nvPr userDrawn="1"/>
            </p:nvSpPr>
            <p:spPr>
              <a:xfrm flipH="1" flipV="1">
                <a:off x="2549050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9" name="Oval 548"/>
              <p:cNvSpPr/>
              <p:nvPr userDrawn="1"/>
            </p:nvSpPr>
            <p:spPr>
              <a:xfrm flipH="1" flipV="1">
                <a:off x="233072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0" name="Oval 549"/>
              <p:cNvSpPr/>
              <p:nvPr userDrawn="1"/>
            </p:nvSpPr>
            <p:spPr>
              <a:xfrm flipH="1" flipV="1">
                <a:off x="2112408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1" name="Oval 550"/>
              <p:cNvSpPr/>
              <p:nvPr userDrawn="1"/>
            </p:nvSpPr>
            <p:spPr>
              <a:xfrm flipH="1" flipV="1">
                <a:off x="189408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2" name="Oval 551"/>
              <p:cNvSpPr/>
              <p:nvPr userDrawn="1"/>
            </p:nvSpPr>
            <p:spPr>
              <a:xfrm flipH="1" flipV="1">
                <a:off x="167506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3" name="Oval 552"/>
              <p:cNvSpPr/>
              <p:nvPr userDrawn="1"/>
            </p:nvSpPr>
            <p:spPr>
              <a:xfrm flipH="1" flipV="1">
                <a:off x="145604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4" name="Oval 553"/>
              <p:cNvSpPr/>
              <p:nvPr userDrawn="1"/>
            </p:nvSpPr>
            <p:spPr>
              <a:xfrm flipH="1" flipV="1">
                <a:off x="123703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5" name="Oval 554"/>
              <p:cNvSpPr/>
              <p:nvPr userDrawn="1"/>
            </p:nvSpPr>
            <p:spPr>
              <a:xfrm flipH="1" flipV="1">
                <a:off x="1018013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6" name="Oval 555"/>
              <p:cNvSpPr/>
              <p:nvPr userDrawn="1"/>
            </p:nvSpPr>
            <p:spPr>
              <a:xfrm flipH="1" flipV="1">
                <a:off x="798995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7" name="Oval 556"/>
              <p:cNvSpPr/>
              <p:nvPr userDrawn="1"/>
            </p:nvSpPr>
            <p:spPr>
              <a:xfrm flipH="1" flipV="1">
                <a:off x="579977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8" name="Oval 557"/>
              <p:cNvSpPr/>
              <p:nvPr userDrawn="1"/>
            </p:nvSpPr>
            <p:spPr>
              <a:xfrm flipH="1" flipV="1">
                <a:off x="360959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9" name="Oval 558"/>
              <p:cNvSpPr/>
              <p:nvPr userDrawn="1"/>
            </p:nvSpPr>
            <p:spPr>
              <a:xfrm flipH="1" flipV="1">
                <a:off x="14194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0" name="Freeform 559"/>
              <p:cNvSpPr/>
              <p:nvPr userDrawn="1"/>
            </p:nvSpPr>
            <p:spPr>
              <a:xfrm flipH="1" flipV="1">
                <a:off x="0" y="190081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1" name="Oval 560"/>
              <p:cNvSpPr/>
              <p:nvPr userDrawn="1"/>
            </p:nvSpPr>
            <p:spPr>
              <a:xfrm flipH="1" flipV="1">
                <a:off x="2767371" y="189913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0" y="2554668"/>
              <a:ext cx="3123178" cy="137486"/>
              <a:chOff x="0" y="2554864"/>
              <a:chExt cx="3123178" cy="137486"/>
            </a:xfrm>
            <a:solidFill>
              <a:srgbClr val="E7F3EF"/>
            </a:solidFill>
          </p:grpSpPr>
          <p:sp>
            <p:nvSpPr>
              <p:cNvPr id="533" name="Oval 532"/>
              <p:cNvSpPr/>
              <p:nvPr userDrawn="1"/>
            </p:nvSpPr>
            <p:spPr>
              <a:xfrm flipH="1" flipV="1">
                <a:off x="276737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4" name="Oval 533"/>
              <p:cNvSpPr/>
              <p:nvPr userDrawn="1"/>
            </p:nvSpPr>
            <p:spPr>
              <a:xfrm flipH="1" flipV="1">
                <a:off x="2549050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5" name="Oval 534"/>
              <p:cNvSpPr/>
              <p:nvPr userDrawn="1"/>
            </p:nvSpPr>
            <p:spPr>
              <a:xfrm flipH="1" flipV="1">
                <a:off x="233072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6" name="Oval 535"/>
              <p:cNvSpPr/>
              <p:nvPr userDrawn="1"/>
            </p:nvSpPr>
            <p:spPr>
              <a:xfrm flipH="1" flipV="1">
                <a:off x="2112408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7" name="Oval 536"/>
              <p:cNvSpPr/>
              <p:nvPr userDrawn="1"/>
            </p:nvSpPr>
            <p:spPr>
              <a:xfrm flipH="1" flipV="1">
                <a:off x="189408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8" name="Oval 537"/>
              <p:cNvSpPr/>
              <p:nvPr userDrawn="1"/>
            </p:nvSpPr>
            <p:spPr>
              <a:xfrm flipH="1" flipV="1">
                <a:off x="167506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9" name="Oval 538"/>
              <p:cNvSpPr/>
              <p:nvPr userDrawn="1"/>
            </p:nvSpPr>
            <p:spPr>
              <a:xfrm flipH="1" flipV="1">
                <a:off x="145604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0" name="Oval 539"/>
              <p:cNvSpPr/>
              <p:nvPr userDrawn="1"/>
            </p:nvSpPr>
            <p:spPr>
              <a:xfrm flipH="1" flipV="1">
                <a:off x="123703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1" name="Oval 540"/>
              <p:cNvSpPr/>
              <p:nvPr userDrawn="1"/>
            </p:nvSpPr>
            <p:spPr>
              <a:xfrm flipH="1" flipV="1">
                <a:off x="1018013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2" name="Oval 541"/>
              <p:cNvSpPr/>
              <p:nvPr userDrawn="1"/>
            </p:nvSpPr>
            <p:spPr>
              <a:xfrm flipH="1" flipV="1">
                <a:off x="798995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3" name="Oval 542"/>
              <p:cNvSpPr/>
              <p:nvPr userDrawn="1"/>
            </p:nvSpPr>
            <p:spPr>
              <a:xfrm flipH="1" flipV="1">
                <a:off x="579977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4" name="Oval 543"/>
              <p:cNvSpPr/>
              <p:nvPr userDrawn="1"/>
            </p:nvSpPr>
            <p:spPr>
              <a:xfrm flipH="1" flipV="1">
                <a:off x="360959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5" name="Oval 544"/>
              <p:cNvSpPr/>
              <p:nvPr userDrawn="1"/>
            </p:nvSpPr>
            <p:spPr>
              <a:xfrm flipH="1" flipV="1">
                <a:off x="141941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6" name="Freeform 545"/>
              <p:cNvSpPr/>
              <p:nvPr userDrawn="1"/>
            </p:nvSpPr>
            <p:spPr>
              <a:xfrm flipH="1" flipV="1">
                <a:off x="0" y="2556545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7" name="Oval 546"/>
              <p:cNvSpPr/>
              <p:nvPr userDrawn="1"/>
            </p:nvSpPr>
            <p:spPr>
              <a:xfrm flipH="1" flipV="1">
                <a:off x="2985692" y="2554864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0" y="2773219"/>
              <a:ext cx="3341499" cy="137486"/>
              <a:chOff x="0" y="2768543"/>
              <a:chExt cx="3341499" cy="137486"/>
            </a:xfrm>
            <a:solidFill>
              <a:srgbClr val="E7F3EF"/>
            </a:solidFill>
          </p:grpSpPr>
          <p:sp>
            <p:nvSpPr>
              <p:cNvPr id="517" name="Oval 516"/>
              <p:cNvSpPr/>
              <p:nvPr userDrawn="1"/>
            </p:nvSpPr>
            <p:spPr>
              <a:xfrm flipH="1" flipV="1">
                <a:off x="276737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8" name="Oval 517"/>
              <p:cNvSpPr/>
              <p:nvPr userDrawn="1"/>
            </p:nvSpPr>
            <p:spPr>
              <a:xfrm flipH="1" flipV="1">
                <a:off x="2549050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9" name="Oval 518"/>
              <p:cNvSpPr/>
              <p:nvPr userDrawn="1"/>
            </p:nvSpPr>
            <p:spPr>
              <a:xfrm flipH="1" flipV="1">
                <a:off x="233072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0" name="Oval 519"/>
              <p:cNvSpPr/>
              <p:nvPr userDrawn="1"/>
            </p:nvSpPr>
            <p:spPr>
              <a:xfrm flipH="1" flipV="1">
                <a:off x="2112408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1" name="Oval 520"/>
              <p:cNvSpPr/>
              <p:nvPr userDrawn="1"/>
            </p:nvSpPr>
            <p:spPr>
              <a:xfrm flipH="1" flipV="1">
                <a:off x="189408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2" name="Oval 521"/>
              <p:cNvSpPr/>
              <p:nvPr userDrawn="1"/>
            </p:nvSpPr>
            <p:spPr>
              <a:xfrm flipH="1" flipV="1">
                <a:off x="167506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3" name="Oval 522"/>
              <p:cNvSpPr/>
              <p:nvPr userDrawn="1"/>
            </p:nvSpPr>
            <p:spPr>
              <a:xfrm flipH="1" flipV="1">
                <a:off x="145604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4" name="Oval 523"/>
              <p:cNvSpPr/>
              <p:nvPr userDrawn="1"/>
            </p:nvSpPr>
            <p:spPr>
              <a:xfrm flipH="1" flipV="1">
                <a:off x="123703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5" name="Oval 524"/>
              <p:cNvSpPr/>
              <p:nvPr userDrawn="1"/>
            </p:nvSpPr>
            <p:spPr>
              <a:xfrm flipH="1" flipV="1">
                <a:off x="1018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6" name="Oval 525"/>
              <p:cNvSpPr/>
              <p:nvPr userDrawn="1"/>
            </p:nvSpPr>
            <p:spPr>
              <a:xfrm flipH="1" flipV="1">
                <a:off x="798995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7" name="Oval 526"/>
              <p:cNvSpPr/>
              <p:nvPr userDrawn="1"/>
            </p:nvSpPr>
            <p:spPr>
              <a:xfrm flipH="1" flipV="1">
                <a:off x="57997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8" name="Oval 527"/>
              <p:cNvSpPr/>
              <p:nvPr userDrawn="1"/>
            </p:nvSpPr>
            <p:spPr>
              <a:xfrm flipH="1" flipV="1">
                <a:off x="36095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9" name="Oval 528"/>
              <p:cNvSpPr/>
              <p:nvPr userDrawn="1"/>
            </p:nvSpPr>
            <p:spPr>
              <a:xfrm flipH="1" flipV="1">
                <a:off x="14194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0" name="Freeform 529"/>
              <p:cNvSpPr/>
              <p:nvPr userDrawn="1"/>
            </p:nvSpPr>
            <p:spPr>
              <a:xfrm flipH="1" flipV="1">
                <a:off x="0" y="277022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1" name="Oval 530"/>
              <p:cNvSpPr/>
              <p:nvPr userDrawn="1"/>
            </p:nvSpPr>
            <p:spPr>
              <a:xfrm flipH="1" flipV="1">
                <a:off x="2985692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Oval 531"/>
              <p:cNvSpPr/>
              <p:nvPr userDrawn="1"/>
            </p:nvSpPr>
            <p:spPr>
              <a:xfrm flipH="1" flipV="1">
                <a:off x="3204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0" y="2991770"/>
              <a:ext cx="3341499" cy="137486"/>
              <a:chOff x="0" y="2768543"/>
              <a:chExt cx="3341499" cy="137486"/>
            </a:xfrm>
            <a:solidFill>
              <a:srgbClr val="E7F3EF"/>
            </a:solidFill>
          </p:grpSpPr>
          <p:sp>
            <p:nvSpPr>
              <p:cNvPr id="501" name="Oval 500"/>
              <p:cNvSpPr/>
              <p:nvPr userDrawn="1"/>
            </p:nvSpPr>
            <p:spPr>
              <a:xfrm flipH="1" flipV="1">
                <a:off x="276737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2" name="Oval 501"/>
              <p:cNvSpPr/>
              <p:nvPr userDrawn="1"/>
            </p:nvSpPr>
            <p:spPr>
              <a:xfrm flipH="1" flipV="1">
                <a:off x="2549050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3" name="Oval 502"/>
              <p:cNvSpPr/>
              <p:nvPr userDrawn="1"/>
            </p:nvSpPr>
            <p:spPr>
              <a:xfrm flipH="1" flipV="1">
                <a:off x="233072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4" name="Oval 503"/>
              <p:cNvSpPr/>
              <p:nvPr userDrawn="1"/>
            </p:nvSpPr>
            <p:spPr>
              <a:xfrm flipH="1" flipV="1">
                <a:off x="2112408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5" name="Oval 504"/>
              <p:cNvSpPr/>
              <p:nvPr userDrawn="1"/>
            </p:nvSpPr>
            <p:spPr>
              <a:xfrm flipH="1" flipV="1">
                <a:off x="189408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6" name="Oval 505"/>
              <p:cNvSpPr/>
              <p:nvPr userDrawn="1"/>
            </p:nvSpPr>
            <p:spPr>
              <a:xfrm flipH="1" flipV="1">
                <a:off x="167506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7" name="Oval 506"/>
              <p:cNvSpPr/>
              <p:nvPr userDrawn="1"/>
            </p:nvSpPr>
            <p:spPr>
              <a:xfrm flipH="1" flipV="1">
                <a:off x="145604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8" name="Oval 507"/>
              <p:cNvSpPr/>
              <p:nvPr userDrawn="1"/>
            </p:nvSpPr>
            <p:spPr>
              <a:xfrm flipH="1" flipV="1">
                <a:off x="123703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9" name="Oval 508"/>
              <p:cNvSpPr/>
              <p:nvPr userDrawn="1"/>
            </p:nvSpPr>
            <p:spPr>
              <a:xfrm flipH="1" flipV="1">
                <a:off x="1018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0" name="Oval 509"/>
              <p:cNvSpPr/>
              <p:nvPr userDrawn="1"/>
            </p:nvSpPr>
            <p:spPr>
              <a:xfrm flipH="1" flipV="1">
                <a:off x="798995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1" name="Oval 510"/>
              <p:cNvSpPr/>
              <p:nvPr userDrawn="1"/>
            </p:nvSpPr>
            <p:spPr>
              <a:xfrm flipH="1" flipV="1">
                <a:off x="579977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2" name="Oval 511"/>
              <p:cNvSpPr/>
              <p:nvPr userDrawn="1"/>
            </p:nvSpPr>
            <p:spPr>
              <a:xfrm flipH="1" flipV="1">
                <a:off x="360959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3" name="Oval 512"/>
              <p:cNvSpPr/>
              <p:nvPr userDrawn="1"/>
            </p:nvSpPr>
            <p:spPr>
              <a:xfrm flipH="1" flipV="1">
                <a:off x="141941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4" name="Freeform 513"/>
              <p:cNvSpPr/>
              <p:nvPr userDrawn="1"/>
            </p:nvSpPr>
            <p:spPr>
              <a:xfrm flipH="1" flipV="1">
                <a:off x="0" y="277022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5" name="Oval 514"/>
              <p:cNvSpPr/>
              <p:nvPr userDrawn="1"/>
            </p:nvSpPr>
            <p:spPr>
              <a:xfrm flipH="1" flipV="1">
                <a:off x="2985692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6" name="Oval 515"/>
              <p:cNvSpPr/>
              <p:nvPr userDrawn="1"/>
            </p:nvSpPr>
            <p:spPr>
              <a:xfrm flipH="1" flipV="1">
                <a:off x="3204013" y="276854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0" y="3210321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484" name="Oval 483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5" name="Oval 484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Oval 485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Oval 486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8" name="Oval 487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9" name="Oval 488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0" name="Oval 489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1" name="Oval 490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2" name="Oval 491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3" name="Oval 492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4" name="Oval 493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5" name="Oval 494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6" name="Oval 495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7" name="Freeform 496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8" name="Oval 497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9" name="Oval 498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0" name="Oval 499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0" y="3428872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467" name="Oval 466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8" name="Oval 467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9" name="Oval 468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0" name="Oval 469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1" name="Oval 470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2" name="Oval 471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3" name="Oval 472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4" name="Oval 473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5" name="Oval 474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6" name="Oval 475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7" name="Oval 476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8" name="Oval 477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9" name="Oval 478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0" name="Freeform 479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1" name="Oval 480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2" name="Oval 481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3" name="Oval 482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0" y="3647423"/>
              <a:ext cx="3559820" cy="137486"/>
              <a:chOff x="0" y="3220981"/>
              <a:chExt cx="3559820" cy="137486"/>
            </a:xfrm>
            <a:solidFill>
              <a:srgbClr val="E7F3EF"/>
            </a:solidFill>
          </p:grpSpPr>
          <p:sp>
            <p:nvSpPr>
              <p:cNvPr id="450" name="Oval 449"/>
              <p:cNvSpPr/>
              <p:nvPr userDrawn="1"/>
            </p:nvSpPr>
            <p:spPr>
              <a:xfrm flipH="1" flipV="1">
                <a:off x="276737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1" name="Oval 450"/>
              <p:cNvSpPr/>
              <p:nvPr userDrawn="1"/>
            </p:nvSpPr>
            <p:spPr>
              <a:xfrm flipH="1" flipV="1">
                <a:off x="2549050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2" name="Oval 451"/>
              <p:cNvSpPr/>
              <p:nvPr userDrawn="1"/>
            </p:nvSpPr>
            <p:spPr>
              <a:xfrm flipH="1" flipV="1">
                <a:off x="233072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3" name="Oval 452"/>
              <p:cNvSpPr/>
              <p:nvPr userDrawn="1"/>
            </p:nvSpPr>
            <p:spPr>
              <a:xfrm flipH="1" flipV="1">
                <a:off x="2112408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4" name="Oval 453"/>
              <p:cNvSpPr/>
              <p:nvPr userDrawn="1"/>
            </p:nvSpPr>
            <p:spPr>
              <a:xfrm flipH="1" flipV="1">
                <a:off x="189408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5" name="Oval 454"/>
              <p:cNvSpPr/>
              <p:nvPr userDrawn="1"/>
            </p:nvSpPr>
            <p:spPr>
              <a:xfrm flipH="1" flipV="1">
                <a:off x="167506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6" name="Oval 455"/>
              <p:cNvSpPr/>
              <p:nvPr userDrawn="1"/>
            </p:nvSpPr>
            <p:spPr>
              <a:xfrm flipH="1" flipV="1">
                <a:off x="145604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7" name="Oval 456"/>
              <p:cNvSpPr/>
              <p:nvPr userDrawn="1"/>
            </p:nvSpPr>
            <p:spPr>
              <a:xfrm flipH="1" flipV="1">
                <a:off x="123703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8" name="Oval 457"/>
              <p:cNvSpPr/>
              <p:nvPr userDrawn="1"/>
            </p:nvSpPr>
            <p:spPr>
              <a:xfrm flipH="1" flipV="1">
                <a:off x="1018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9" name="Oval 458"/>
              <p:cNvSpPr/>
              <p:nvPr userDrawn="1"/>
            </p:nvSpPr>
            <p:spPr>
              <a:xfrm flipH="1" flipV="1">
                <a:off x="798995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0" name="Oval 459"/>
              <p:cNvSpPr/>
              <p:nvPr userDrawn="1"/>
            </p:nvSpPr>
            <p:spPr>
              <a:xfrm flipH="1" flipV="1">
                <a:off x="579977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1" name="Oval 460"/>
              <p:cNvSpPr/>
              <p:nvPr userDrawn="1"/>
            </p:nvSpPr>
            <p:spPr>
              <a:xfrm flipH="1" flipV="1">
                <a:off x="360959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2" name="Oval 461"/>
              <p:cNvSpPr/>
              <p:nvPr userDrawn="1"/>
            </p:nvSpPr>
            <p:spPr>
              <a:xfrm flipH="1" flipV="1">
                <a:off x="141941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3" name="Freeform 462"/>
              <p:cNvSpPr/>
              <p:nvPr userDrawn="1"/>
            </p:nvSpPr>
            <p:spPr>
              <a:xfrm flipH="1" flipV="1">
                <a:off x="0" y="3222662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4" name="Oval 463"/>
              <p:cNvSpPr/>
              <p:nvPr userDrawn="1"/>
            </p:nvSpPr>
            <p:spPr>
              <a:xfrm flipH="1" flipV="1">
                <a:off x="2985692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5" name="Oval 464"/>
              <p:cNvSpPr/>
              <p:nvPr userDrawn="1"/>
            </p:nvSpPr>
            <p:spPr>
              <a:xfrm flipH="1" flipV="1">
                <a:off x="3204013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6" name="Oval 465"/>
              <p:cNvSpPr/>
              <p:nvPr userDrawn="1"/>
            </p:nvSpPr>
            <p:spPr>
              <a:xfrm flipH="1" flipV="1">
                <a:off x="3422334" y="3220981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0" y="3865974"/>
              <a:ext cx="4214784" cy="137486"/>
              <a:chOff x="0" y="3878206"/>
              <a:chExt cx="4214784" cy="137486"/>
            </a:xfrm>
            <a:solidFill>
              <a:srgbClr val="E7F3EF"/>
            </a:solidFill>
          </p:grpSpPr>
          <p:sp>
            <p:nvSpPr>
              <p:cNvPr id="430" name="Oval 429"/>
              <p:cNvSpPr/>
              <p:nvPr userDrawn="1"/>
            </p:nvSpPr>
            <p:spPr>
              <a:xfrm flipH="1" flipV="1">
                <a:off x="276737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1" name="Oval 430"/>
              <p:cNvSpPr/>
              <p:nvPr userDrawn="1"/>
            </p:nvSpPr>
            <p:spPr>
              <a:xfrm flipH="1" flipV="1">
                <a:off x="2549050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2" name="Oval 431"/>
              <p:cNvSpPr/>
              <p:nvPr userDrawn="1"/>
            </p:nvSpPr>
            <p:spPr>
              <a:xfrm flipH="1" flipV="1">
                <a:off x="233072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3" name="Oval 432"/>
              <p:cNvSpPr/>
              <p:nvPr userDrawn="1"/>
            </p:nvSpPr>
            <p:spPr>
              <a:xfrm flipH="1" flipV="1">
                <a:off x="2112408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4" name="Oval 433"/>
              <p:cNvSpPr/>
              <p:nvPr userDrawn="1"/>
            </p:nvSpPr>
            <p:spPr>
              <a:xfrm flipH="1" flipV="1">
                <a:off x="189408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5" name="Oval 434"/>
              <p:cNvSpPr/>
              <p:nvPr userDrawn="1"/>
            </p:nvSpPr>
            <p:spPr>
              <a:xfrm flipH="1" flipV="1">
                <a:off x="167506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6" name="Oval 435"/>
              <p:cNvSpPr/>
              <p:nvPr userDrawn="1"/>
            </p:nvSpPr>
            <p:spPr>
              <a:xfrm flipH="1" flipV="1">
                <a:off x="145604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7" name="Oval 436"/>
              <p:cNvSpPr/>
              <p:nvPr userDrawn="1"/>
            </p:nvSpPr>
            <p:spPr>
              <a:xfrm flipH="1" flipV="1">
                <a:off x="123703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8" name="Oval 437"/>
              <p:cNvSpPr/>
              <p:nvPr userDrawn="1"/>
            </p:nvSpPr>
            <p:spPr>
              <a:xfrm flipH="1" flipV="1">
                <a:off x="1018013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9" name="Oval 438"/>
              <p:cNvSpPr/>
              <p:nvPr userDrawn="1"/>
            </p:nvSpPr>
            <p:spPr>
              <a:xfrm flipH="1" flipV="1">
                <a:off x="798995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0" name="Oval 439"/>
              <p:cNvSpPr/>
              <p:nvPr userDrawn="1"/>
            </p:nvSpPr>
            <p:spPr>
              <a:xfrm flipH="1" flipV="1">
                <a:off x="57997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1" name="Oval 440"/>
              <p:cNvSpPr/>
              <p:nvPr userDrawn="1"/>
            </p:nvSpPr>
            <p:spPr>
              <a:xfrm flipH="1" flipV="1">
                <a:off x="360959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2" name="Oval 441"/>
              <p:cNvSpPr/>
              <p:nvPr userDrawn="1"/>
            </p:nvSpPr>
            <p:spPr>
              <a:xfrm flipH="1" flipV="1">
                <a:off x="141941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3" name="Freeform 442"/>
              <p:cNvSpPr/>
              <p:nvPr userDrawn="1"/>
            </p:nvSpPr>
            <p:spPr>
              <a:xfrm flipH="1" flipV="1">
                <a:off x="0" y="3879887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4" name="Oval 443"/>
              <p:cNvSpPr/>
              <p:nvPr userDrawn="1"/>
            </p:nvSpPr>
            <p:spPr>
              <a:xfrm flipH="1" flipV="1">
                <a:off x="2985692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5" name="Oval 444"/>
              <p:cNvSpPr/>
              <p:nvPr userDrawn="1"/>
            </p:nvSpPr>
            <p:spPr>
              <a:xfrm flipH="1" flipV="1">
                <a:off x="3204013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" name="Oval 445"/>
              <p:cNvSpPr/>
              <p:nvPr userDrawn="1"/>
            </p:nvSpPr>
            <p:spPr>
              <a:xfrm flipH="1" flipV="1">
                <a:off x="3422334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7" name="Oval 446"/>
              <p:cNvSpPr/>
              <p:nvPr userDrawn="1"/>
            </p:nvSpPr>
            <p:spPr>
              <a:xfrm flipH="1" flipV="1">
                <a:off x="3640656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8" name="Oval 447"/>
              <p:cNvSpPr/>
              <p:nvPr userDrawn="1"/>
            </p:nvSpPr>
            <p:spPr>
              <a:xfrm flipH="1" flipV="1">
                <a:off x="3858977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9" name="Oval 448"/>
              <p:cNvSpPr/>
              <p:nvPr userDrawn="1"/>
            </p:nvSpPr>
            <p:spPr>
              <a:xfrm flipH="1" flipV="1">
                <a:off x="4077298" y="387820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0" y="4084525"/>
              <a:ext cx="4433105" cy="137486"/>
              <a:chOff x="0" y="4087756"/>
              <a:chExt cx="4433105" cy="137486"/>
            </a:xfrm>
            <a:solidFill>
              <a:srgbClr val="E7F3EF"/>
            </a:solidFill>
          </p:grpSpPr>
          <p:sp>
            <p:nvSpPr>
              <p:cNvPr id="409" name="Oval 408"/>
              <p:cNvSpPr/>
              <p:nvPr userDrawn="1"/>
            </p:nvSpPr>
            <p:spPr>
              <a:xfrm flipH="1" flipV="1">
                <a:off x="276737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0" name="Oval 409"/>
              <p:cNvSpPr/>
              <p:nvPr userDrawn="1"/>
            </p:nvSpPr>
            <p:spPr>
              <a:xfrm flipH="1" flipV="1">
                <a:off x="2549050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1" name="Oval 410"/>
              <p:cNvSpPr/>
              <p:nvPr userDrawn="1"/>
            </p:nvSpPr>
            <p:spPr>
              <a:xfrm flipH="1" flipV="1">
                <a:off x="233072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Oval 411"/>
              <p:cNvSpPr/>
              <p:nvPr userDrawn="1"/>
            </p:nvSpPr>
            <p:spPr>
              <a:xfrm flipH="1" flipV="1">
                <a:off x="2112408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3" name="Oval 412"/>
              <p:cNvSpPr/>
              <p:nvPr userDrawn="1"/>
            </p:nvSpPr>
            <p:spPr>
              <a:xfrm flipH="1" flipV="1">
                <a:off x="189408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Oval 413"/>
              <p:cNvSpPr/>
              <p:nvPr userDrawn="1"/>
            </p:nvSpPr>
            <p:spPr>
              <a:xfrm flipH="1" flipV="1">
                <a:off x="167506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Oval 414"/>
              <p:cNvSpPr/>
              <p:nvPr userDrawn="1"/>
            </p:nvSpPr>
            <p:spPr>
              <a:xfrm flipH="1" flipV="1">
                <a:off x="145604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Oval 415"/>
              <p:cNvSpPr/>
              <p:nvPr userDrawn="1"/>
            </p:nvSpPr>
            <p:spPr>
              <a:xfrm flipH="1" flipV="1">
                <a:off x="123703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Oval 416"/>
              <p:cNvSpPr/>
              <p:nvPr userDrawn="1"/>
            </p:nvSpPr>
            <p:spPr>
              <a:xfrm flipH="1" flipV="1">
                <a:off x="1018013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8" name="Oval 417"/>
              <p:cNvSpPr/>
              <p:nvPr userDrawn="1"/>
            </p:nvSpPr>
            <p:spPr>
              <a:xfrm flipH="1" flipV="1">
                <a:off x="798995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9" name="Oval 418"/>
              <p:cNvSpPr/>
              <p:nvPr userDrawn="1"/>
            </p:nvSpPr>
            <p:spPr>
              <a:xfrm flipH="1" flipV="1">
                <a:off x="57997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Oval 419"/>
              <p:cNvSpPr/>
              <p:nvPr userDrawn="1"/>
            </p:nvSpPr>
            <p:spPr>
              <a:xfrm flipH="1" flipV="1">
                <a:off x="36095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1" name="Oval 420"/>
              <p:cNvSpPr/>
              <p:nvPr userDrawn="1"/>
            </p:nvSpPr>
            <p:spPr>
              <a:xfrm flipH="1" flipV="1">
                <a:off x="141941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Freeform 421"/>
              <p:cNvSpPr/>
              <p:nvPr userDrawn="1"/>
            </p:nvSpPr>
            <p:spPr>
              <a:xfrm flipH="1" flipV="1">
                <a:off x="0" y="4089437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3" name="Oval 422"/>
              <p:cNvSpPr/>
              <p:nvPr userDrawn="1"/>
            </p:nvSpPr>
            <p:spPr>
              <a:xfrm flipH="1" flipV="1">
                <a:off x="2985692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4" name="Oval 423"/>
              <p:cNvSpPr/>
              <p:nvPr userDrawn="1"/>
            </p:nvSpPr>
            <p:spPr>
              <a:xfrm flipH="1" flipV="1">
                <a:off x="3204013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5" name="Oval 424"/>
              <p:cNvSpPr/>
              <p:nvPr userDrawn="1"/>
            </p:nvSpPr>
            <p:spPr>
              <a:xfrm flipH="1" flipV="1">
                <a:off x="3422334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6" name="Oval 425"/>
              <p:cNvSpPr/>
              <p:nvPr userDrawn="1"/>
            </p:nvSpPr>
            <p:spPr>
              <a:xfrm flipH="1" flipV="1">
                <a:off x="3640656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7" name="Oval 426"/>
              <p:cNvSpPr/>
              <p:nvPr userDrawn="1"/>
            </p:nvSpPr>
            <p:spPr>
              <a:xfrm flipH="1" flipV="1">
                <a:off x="3858977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8" name="Oval 427"/>
              <p:cNvSpPr/>
              <p:nvPr userDrawn="1"/>
            </p:nvSpPr>
            <p:spPr>
              <a:xfrm flipH="1" flipV="1">
                <a:off x="4077298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9" name="Oval 428"/>
              <p:cNvSpPr/>
              <p:nvPr userDrawn="1"/>
            </p:nvSpPr>
            <p:spPr>
              <a:xfrm flipH="1" flipV="1">
                <a:off x="4295619" y="4087756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0" y="4303076"/>
              <a:ext cx="4651426" cy="137486"/>
              <a:chOff x="0" y="4311593"/>
              <a:chExt cx="4651426" cy="137486"/>
            </a:xfrm>
            <a:solidFill>
              <a:srgbClr val="E7F3EF"/>
            </a:solidFill>
          </p:grpSpPr>
          <p:sp>
            <p:nvSpPr>
              <p:cNvPr id="387" name="Oval 386"/>
              <p:cNvSpPr/>
              <p:nvPr userDrawn="1"/>
            </p:nvSpPr>
            <p:spPr>
              <a:xfrm flipH="1" flipV="1">
                <a:off x="276737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8" name="Oval 387"/>
              <p:cNvSpPr/>
              <p:nvPr userDrawn="1"/>
            </p:nvSpPr>
            <p:spPr>
              <a:xfrm flipH="1" flipV="1">
                <a:off x="2549050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9" name="Oval 388"/>
              <p:cNvSpPr/>
              <p:nvPr userDrawn="1"/>
            </p:nvSpPr>
            <p:spPr>
              <a:xfrm flipH="1" flipV="1">
                <a:off x="233072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0" name="Oval 389"/>
              <p:cNvSpPr/>
              <p:nvPr userDrawn="1"/>
            </p:nvSpPr>
            <p:spPr>
              <a:xfrm flipH="1" flipV="1">
                <a:off x="2112408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1" name="Oval 390"/>
              <p:cNvSpPr/>
              <p:nvPr userDrawn="1"/>
            </p:nvSpPr>
            <p:spPr>
              <a:xfrm flipH="1" flipV="1">
                <a:off x="189408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2" name="Oval 391"/>
              <p:cNvSpPr/>
              <p:nvPr userDrawn="1"/>
            </p:nvSpPr>
            <p:spPr>
              <a:xfrm flipH="1" flipV="1">
                <a:off x="167506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3" name="Oval 392"/>
              <p:cNvSpPr/>
              <p:nvPr userDrawn="1"/>
            </p:nvSpPr>
            <p:spPr>
              <a:xfrm flipH="1" flipV="1">
                <a:off x="145604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4" name="Oval 393"/>
              <p:cNvSpPr/>
              <p:nvPr userDrawn="1"/>
            </p:nvSpPr>
            <p:spPr>
              <a:xfrm flipH="1" flipV="1">
                <a:off x="123703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5" name="Oval 394"/>
              <p:cNvSpPr/>
              <p:nvPr userDrawn="1"/>
            </p:nvSpPr>
            <p:spPr>
              <a:xfrm flipH="1" flipV="1">
                <a:off x="1018013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Oval 395"/>
              <p:cNvSpPr/>
              <p:nvPr userDrawn="1"/>
            </p:nvSpPr>
            <p:spPr>
              <a:xfrm flipH="1" flipV="1">
                <a:off x="798995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Oval 396"/>
              <p:cNvSpPr/>
              <p:nvPr userDrawn="1"/>
            </p:nvSpPr>
            <p:spPr>
              <a:xfrm flipH="1" flipV="1">
                <a:off x="57997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Oval 397"/>
              <p:cNvSpPr/>
              <p:nvPr userDrawn="1"/>
            </p:nvSpPr>
            <p:spPr>
              <a:xfrm flipH="1" flipV="1">
                <a:off x="36095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9" name="Oval 398"/>
              <p:cNvSpPr/>
              <p:nvPr userDrawn="1"/>
            </p:nvSpPr>
            <p:spPr>
              <a:xfrm flipH="1" flipV="1">
                <a:off x="141941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0" name="Freeform 399"/>
              <p:cNvSpPr/>
              <p:nvPr userDrawn="1"/>
            </p:nvSpPr>
            <p:spPr>
              <a:xfrm flipH="1" flipV="1">
                <a:off x="0" y="4313274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Oval 400"/>
              <p:cNvSpPr/>
              <p:nvPr userDrawn="1"/>
            </p:nvSpPr>
            <p:spPr>
              <a:xfrm flipH="1" flipV="1">
                <a:off x="2985692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2" name="Oval 401"/>
              <p:cNvSpPr/>
              <p:nvPr userDrawn="1"/>
            </p:nvSpPr>
            <p:spPr>
              <a:xfrm flipH="1" flipV="1">
                <a:off x="3204013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3" name="Oval 402"/>
              <p:cNvSpPr/>
              <p:nvPr userDrawn="1"/>
            </p:nvSpPr>
            <p:spPr>
              <a:xfrm flipH="1" flipV="1">
                <a:off x="3422334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4" name="Oval 403"/>
              <p:cNvSpPr/>
              <p:nvPr userDrawn="1"/>
            </p:nvSpPr>
            <p:spPr>
              <a:xfrm flipH="1" flipV="1">
                <a:off x="3640656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5" name="Oval 404"/>
              <p:cNvSpPr/>
              <p:nvPr userDrawn="1"/>
            </p:nvSpPr>
            <p:spPr>
              <a:xfrm flipH="1" flipV="1">
                <a:off x="3858977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6" name="Oval 405"/>
              <p:cNvSpPr/>
              <p:nvPr userDrawn="1"/>
            </p:nvSpPr>
            <p:spPr>
              <a:xfrm flipH="1" flipV="1">
                <a:off x="4077298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Oval 406"/>
              <p:cNvSpPr/>
              <p:nvPr userDrawn="1"/>
            </p:nvSpPr>
            <p:spPr>
              <a:xfrm flipH="1" flipV="1">
                <a:off x="4295619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8" name="Oval 407"/>
              <p:cNvSpPr/>
              <p:nvPr userDrawn="1"/>
            </p:nvSpPr>
            <p:spPr>
              <a:xfrm flipH="1" flipV="1">
                <a:off x="4513940" y="4311593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0" y="4521627"/>
              <a:ext cx="4869748" cy="137486"/>
              <a:chOff x="0" y="4511620"/>
              <a:chExt cx="4869748" cy="137486"/>
            </a:xfrm>
            <a:solidFill>
              <a:srgbClr val="E7F3EF"/>
            </a:solidFill>
          </p:grpSpPr>
          <p:sp>
            <p:nvSpPr>
              <p:cNvPr id="364" name="Oval 363"/>
              <p:cNvSpPr/>
              <p:nvPr userDrawn="1"/>
            </p:nvSpPr>
            <p:spPr>
              <a:xfrm flipH="1" flipV="1">
                <a:off x="276737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5" name="Oval 364"/>
              <p:cNvSpPr/>
              <p:nvPr userDrawn="1"/>
            </p:nvSpPr>
            <p:spPr>
              <a:xfrm flipH="1" flipV="1">
                <a:off x="2549050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6" name="Oval 365"/>
              <p:cNvSpPr/>
              <p:nvPr userDrawn="1"/>
            </p:nvSpPr>
            <p:spPr>
              <a:xfrm flipH="1" flipV="1">
                <a:off x="233072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7" name="Oval 366"/>
              <p:cNvSpPr/>
              <p:nvPr userDrawn="1"/>
            </p:nvSpPr>
            <p:spPr>
              <a:xfrm flipH="1" flipV="1">
                <a:off x="2112408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8" name="Oval 367"/>
              <p:cNvSpPr/>
              <p:nvPr userDrawn="1"/>
            </p:nvSpPr>
            <p:spPr>
              <a:xfrm flipH="1" flipV="1">
                <a:off x="189408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9" name="Oval 368"/>
              <p:cNvSpPr/>
              <p:nvPr userDrawn="1"/>
            </p:nvSpPr>
            <p:spPr>
              <a:xfrm flipH="1" flipV="1">
                <a:off x="167506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0" name="Oval 369"/>
              <p:cNvSpPr/>
              <p:nvPr userDrawn="1"/>
            </p:nvSpPr>
            <p:spPr>
              <a:xfrm flipH="1" flipV="1">
                <a:off x="145604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Oval 370"/>
              <p:cNvSpPr/>
              <p:nvPr userDrawn="1"/>
            </p:nvSpPr>
            <p:spPr>
              <a:xfrm flipH="1" flipV="1">
                <a:off x="123703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2" name="Oval 371"/>
              <p:cNvSpPr/>
              <p:nvPr userDrawn="1"/>
            </p:nvSpPr>
            <p:spPr>
              <a:xfrm flipH="1" flipV="1">
                <a:off x="1018013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3" name="Oval 372"/>
              <p:cNvSpPr/>
              <p:nvPr userDrawn="1"/>
            </p:nvSpPr>
            <p:spPr>
              <a:xfrm flipH="1" flipV="1">
                <a:off x="798995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4" name="Oval 373"/>
              <p:cNvSpPr/>
              <p:nvPr userDrawn="1"/>
            </p:nvSpPr>
            <p:spPr>
              <a:xfrm flipH="1" flipV="1">
                <a:off x="57997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5" name="Oval 374"/>
              <p:cNvSpPr/>
              <p:nvPr userDrawn="1"/>
            </p:nvSpPr>
            <p:spPr>
              <a:xfrm flipH="1" flipV="1">
                <a:off x="36095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Oval 375"/>
              <p:cNvSpPr/>
              <p:nvPr userDrawn="1"/>
            </p:nvSpPr>
            <p:spPr>
              <a:xfrm flipH="1" flipV="1">
                <a:off x="141941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7" name="Freeform 376"/>
              <p:cNvSpPr/>
              <p:nvPr userDrawn="1"/>
            </p:nvSpPr>
            <p:spPr>
              <a:xfrm flipH="1" flipV="1">
                <a:off x="0" y="4513301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8" name="Oval 377"/>
              <p:cNvSpPr/>
              <p:nvPr userDrawn="1"/>
            </p:nvSpPr>
            <p:spPr>
              <a:xfrm flipH="1" flipV="1">
                <a:off x="2985692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9" name="Oval 378"/>
              <p:cNvSpPr/>
              <p:nvPr userDrawn="1"/>
            </p:nvSpPr>
            <p:spPr>
              <a:xfrm flipH="1" flipV="1">
                <a:off x="3204013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0" name="Oval 379"/>
              <p:cNvSpPr/>
              <p:nvPr userDrawn="1"/>
            </p:nvSpPr>
            <p:spPr>
              <a:xfrm flipH="1" flipV="1">
                <a:off x="3422334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1" name="Oval 380"/>
              <p:cNvSpPr/>
              <p:nvPr userDrawn="1"/>
            </p:nvSpPr>
            <p:spPr>
              <a:xfrm flipH="1" flipV="1">
                <a:off x="3640656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Oval 381"/>
              <p:cNvSpPr/>
              <p:nvPr userDrawn="1"/>
            </p:nvSpPr>
            <p:spPr>
              <a:xfrm flipH="1" flipV="1">
                <a:off x="3858977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3" name="Oval 382"/>
              <p:cNvSpPr/>
              <p:nvPr userDrawn="1"/>
            </p:nvSpPr>
            <p:spPr>
              <a:xfrm flipH="1" flipV="1">
                <a:off x="4077298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4" name="Oval 383"/>
              <p:cNvSpPr/>
              <p:nvPr userDrawn="1"/>
            </p:nvSpPr>
            <p:spPr>
              <a:xfrm flipH="1" flipV="1">
                <a:off x="4295619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5" name="Oval 384"/>
              <p:cNvSpPr/>
              <p:nvPr userDrawn="1"/>
            </p:nvSpPr>
            <p:spPr>
              <a:xfrm flipH="1" flipV="1">
                <a:off x="4513940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6" name="Oval 385"/>
              <p:cNvSpPr/>
              <p:nvPr userDrawn="1"/>
            </p:nvSpPr>
            <p:spPr>
              <a:xfrm flipH="1" flipV="1">
                <a:off x="4732262" y="4511620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0" y="4740178"/>
              <a:ext cx="5743033" cy="137486"/>
              <a:chOff x="0" y="4749745"/>
              <a:chExt cx="5743033" cy="137486"/>
            </a:xfrm>
            <a:solidFill>
              <a:srgbClr val="E7F3EF"/>
            </a:solidFill>
          </p:grpSpPr>
          <p:sp>
            <p:nvSpPr>
              <p:cNvPr id="337" name="Oval 336"/>
              <p:cNvSpPr/>
              <p:nvPr userDrawn="1"/>
            </p:nvSpPr>
            <p:spPr>
              <a:xfrm flipH="1" flipV="1">
                <a:off x="276737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8" name="Oval 337"/>
              <p:cNvSpPr/>
              <p:nvPr userDrawn="1"/>
            </p:nvSpPr>
            <p:spPr>
              <a:xfrm flipH="1" flipV="1">
                <a:off x="2549050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9" name="Oval 338"/>
              <p:cNvSpPr/>
              <p:nvPr userDrawn="1"/>
            </p:nvSpPr>
            <p:spPr>
              <a:xfrm flipH="1" flipV="1">
                <a:off x="233072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0" name="Oval 339"/>
              <p:cNvSpPr/>
              <p:nvPr userDrawn="1"/>
            </p:nvSpPr>
            <p:spPr>
              <a:xfrm flipH="1" flipV="1">
                <a:off x="2112408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1" name="Oval 340"/>
              <p:cNvSpPr/>
              <p:nvPr userDrawn="1"/>
            </p:nvSpPr>
            <p:spPr>
              <a:xfrm flipH="1" flipV="1">
                <a:off x="189408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2" name="Oval 341"/>
              <p:cNvSpPr/>
              <p:nvPr userDrawn="1"/>
            </p:nvSpPr>
            <p:spPr>
              <a:xfrm flipH="1" flipV="1">
                <a:off x="167506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Oval 342"/>
              <p:cNvSpPr/>
              <p:nvPr userDrawn="1"/>
            </p:nvSpPr>
            <p:spPr>
              <a:xfrm flipH="1" flipV="1">
                <a:off x="145604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4" name="Oval 343"/>
              <p:cNvSpPr/>
              <p:nvPr userDrawn="1"/>
            </p:nvSpPr>
            <p:spPr>
              <a:xfrm flipH="1" flipV="1">
                <a:off x="123703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5" name="Oval 344"/>
              <p:cNvSpPr/>
              <p:nvPr userDrawn="1"/>
            </p:nvSpPr>
            <p:spPr>
              <a:xfrm flipH="1" flipV="1">
                <a:off x="101801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6" name="Oval 345"/>
              <p:cNvSpPr/>
              <p:nvPr userDrawn="1"/>
            </p:nvSpPr>
            <p:spPr>
              <a:xfrm flipH="1" flipV="1">
                <a:off x="798995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7" name="Oval 346"/>
              <p:cNvSpPr/>
              <p:nvPr userDrawn="1"/>
            </p:nvSpPr>
            <p:spPr>
              <a:xfrm flipH="1" flipV="1">
                <a:off x="57997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8" name="Oval 347"/>
              <p:cNvSpPr/>
              <p:nvPr userDrawn="1"/>
            </p:nvSpPr>
            <p:spPr>
              <a:xfrm flipH="1" flipV="1">
                <a:off x="36095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9" name="Oval 348"/>
              <p:cNvSpPr/>
              <p:nvPr userDrawn="1"/>
            </p:nvSpPr>
            <p:spPr>
              <a:xfrm flipH="1" flipV="1">
                <a:off x="141941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0" name="Freeform 349"/>
              <p:cNvSpPr/>
              <p:nvPr userDrawn="1"/>
            </p:nvSpPr>
            <p:spPr>
              <a:xfrm flipH="1" flipV="1">
                <a:off x="0" y="4751426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1" name="Oval 350"/>
              <p:cNvSpPr/>
              <p:nvPr userDrawn="1"/>
            </p:nvSpPr>
            <p:spPr>
              <a:xfrm flipH="1" flipV="1">
                <a:off x="2985692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2" name="Oval 351"/>
              <p:cNvSpPr/>
              <p:nvPr userDrawn="1"/>
            </p:nvSpPr>
            <p:spPr>
              <a:xfrm flipH="1" flipV="1">
                <a:off x="320401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3" name="Oval 352"/>
              <p:cNvSpPr/>
              <p:nvPr userDrawn="1"/>
            </p:nvSpPr>
            <p:spPr>
              <a:xfrm flipH="1" flipV="1">
                <a:off x="3422334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4" name="Oval 353"/>
              <p:cNvSpPr/>
              <p:nvPr userDrawn="1"/>
            </p:nvSpPr>
            <p:spPr>
              <a:xfrm flipH="1" flipV="1">
                <a:off x="3640656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Oval 354"/>
              <p:cNvSpPr/>
              <p:nvPr userDrawn="1"/>
            </p:nvSpPr>
            <p:spPr>
              <a:xfrm flipH="1" flipV="1">
                <a:off x="385897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6" name="Oval 355"/>
              <p:cNvSpPr/>
              <p:nvPr userDrawn="1"/>
            </p:nvSpPr>
            <p:spPr>
              <a:xfrm flipH="1" flipV="1">
                <a:off x="4077298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7" name="Oval 356"/>
              <p:cNvSpPr/>
              <p:nvPr userDrawn="1"/>
            </p:nvSpPr>
            <p:spPr>
              <a:xfrm flipH="1" flipV="1">
                <a:off x="4295619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Oval 357"/>
              <p:cNvSpPr/>
              <p:nvPr userDrawn="1"/>
            </p:nvSpPr>
            <p:spPr>
              <a:xfrm flipH="1" flipV="1">
                <a:off x="4513940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9" name="Oval 358"/>
              <p:cNvSpPr/>
              <p:nvPr userDrawn="1"/>
            </p:nvSpPr>
            <p:spPr>
              <a:xfrm flipH="1" flipV="1">
                <a:off x="4732262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0" name="Oval 359"/>
              <p:cNvSpPr/>
              <p:nvPr userDrawn="1"/>
            </p:nvSpPr>
            <p:spPr>
              <a:xfrm flipH="1" flipV="1">
                <a:off x="4950583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1" name="Oval 360"/>
              <p:cNvSpPr/>
              <p:nvPr userDrawn="1"/>
            </p:nvSpPr>
            <p:spPr>
              <a:xfrm flipH="1" flipV="1">
                <a:off x="5168904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2" name="Oval 361"/>
              <p:cNvSpPr/>
              <p:nvPr userDrawn="1"/>
            </p:nvSpPr>
            <p:spPr>
              <a:xfrm flipH="1" flipV="1">
                <a:off x="5387225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3" name="Oval 362"/>
              <p:cNvSpPr/>
              <p:nvPr userDrawn="1"/>
            </p:nvSpPr>
            <p:spPr>
              <a:xfrm flipH="1" flipV="1">
                <a:off x="5605547" y="4749745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0" y="4958729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304" name="Oval 303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5" name="Oval 304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6" name="Oval 305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" name="Oval 306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8" name="Oval 307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9" name="Oval 308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0" name="Oval 309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1" name="Oval 310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2" name="Oval 311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3" name="Oval 312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4" name="Oval 313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5" name="Oval 314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6" name="Oval 315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7" name="Freeform 316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8" name="Oval 317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9" name="Oval 318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0" name="Oval 319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1" name="Oval 320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2" name="Oval 321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3" name="Oval 322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4" name="Oval 323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5" name="Oval 324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6" name="Oval 325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7" name="Oval 326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8" name="Oval 327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9" name="Oval 328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0" name="Oval 329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1" name="Oval 330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2" name="Oval 331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3" name="Oval 332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4" name="Oval 333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5" name="Oval 334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6" name="Oval 335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0" y="5177280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271" name="Oval 270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2" name="Oval 271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3" name="Oval 272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4" name="Oval 273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5" name="Oval 274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6" name="Oval 275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7" name="Oval 276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8" name="Oval 277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9" name="Oval 278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0" name="Oval 279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1" name="Oval 280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2" name="Oval 281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3" name="Oval 282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4" name="Freeform 283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5" name="Oval 284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" name="Oval 285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" name="Oval 286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8" name="Oval 287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" name="Oval 288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0" name="Oval 289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1" name="Oval 290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2" name="Oval 291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3" name="Oval 292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4" name="Oval 293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5" name="Oval 294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6" name="Oval 295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7" name="Oval 296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8" name="Oval 297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9" name="Oval 298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0" name="Oval 299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1" name="Oval 300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2" name="Oval 301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3" name="Oval 302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0" y="5395831"/>
              <a:ext cx="7271285" cy="137486"/>
              <a:chOff x="0" y="5418082"/>
              <a:chExt cx="7271285" cy="137486"/>
            </a:xfrm>
            <a:solidFill>
              <a:srgbClr val="E7F3EF"/>
            </a:solidFill>
          </p:grpSpPr>
          <p:sp>
            <p:nvSpPr>
              <p:cNvPr id="237" name="Oval 236"/>
              <p:cNvSpPr/>
              <p:nvPr userDrawn="1"/>
            </p:nvSpPr>
            <p:spPr>
              <a:xfrm flipH="1" flipV="1">
                <a:off x="276737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8" name="Oval 237"/>
              <p:cNvSpPr/>
              <p:nvPr userDrawn="1"/>
            </p:nvSpPr>
            <p:spPr>
              <a:xfrm flipH="1" flipV="1">
                <a:off x="254905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Oval 238"/>
              <p:cNvSpPr/>
              <p:nvPr userDrawn="1"/>
            </p:nvSpPr>
            <p:spPr>
              <a:xfrm flipH="1" flipV="1">
                <a:off x="233072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Oval 239"/>
              <p:cNvSpPr/>
              <p:nvPr userDrawn="1"/>
            </p:nvSpPr>
            <p:spPr>
              <a:xfrm flipH="1" flipV="1">
                <a:off x="211240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1" name="Oval 240"/>
              <p:cNvSpPr/>
              <p:nvPr userDrawn="1"/>
            </p:nvSpPr>
            <p:spPr>
              <a:xfrm flipH="1" flipV="1">
                <a:off x="189408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Oval 241"/>
              <p:cNvSpPr/>
              <p:nvPr userDrawn="1"/>
            </p:nvSpPr>
            <p:spPr>
              <a:xfrm flipH="1" flipV="1">
                <a:off x="167506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3" name="Oval 242"/>
              <p:cNvSpPr/>
              <p:nvPr userDrawn="1"/>
            </p:nvSpPr>
            <p:spPr>
              <a:xfrm flipH="1" flipV="1">
                <a:off x="145604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4" name="Oval 243"/>
              <p:cNvSpPr/>
              <p:nvPr userDrawn="1"/>
            </p:nvSpPr>
            <p:spPr>
              <a:xfrm flipH="1" flipV="1">
                <a:off x="123703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5" name="Oval 244"/>
              <p:cNvSpPr/>
              <p:nvPr userDrawn="1"/>
            </p:nvSpPr>
            <p:spPr>
              <a:xfrm flipH="1" flipV="1">
                <a:off x="1018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6" name="Oval 245"/>
              <p:cNvSpPr/>
              <p:nvPr userDrawn="1"/>
            </p:nvSpPr>
            <p:spPr>
              <a:xfrm flipH="1" flipV="1">
                <a:off x="79899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7" name="Oval 246"/>
              <p:cNvSpPr/>
              <p:nvPr userDrawn="1"/>
            </p:nvSpPr>
            <p:spPr>
              <a:xfrm flipH="1" flipV="1">
                <a:off x="579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8" name="Oval 247"/>
              <p:cNvSpPr/>
              <p:nvPr userDrawn="1"/>
            </p:nvSpPr>
            <p:spPr>
              <a:xfrm flipH="1" flipV="1">
                <a:off x="36095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9" name="Oval 248"/>
              <p:cNvSpPr/>
              <p:nvPr userDrawn="1"/>
            </p:nvSpPr>
            <p:spPr>
              <a:xfrm flipH="1" flipV="1">
                <a:off x="14194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0" name="Freeform 249"/>
              <p:cNvSpPr/>
              <p:nvPr userDrawn="1"/>
            </p:nvSpPr>
            <p:spPr>
              <a:xfrm flipH="1" flipV="1">
                <a:off x="0" y="54197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1" name="Oval 250"/>
              <p:cNvSpPr/>
              <p:nvPr userDrawn="1"/>
            </p:nvSpPr>
            <p:spPr>
              <a:xfrm flipH="1" flipV="1">
                <a:off x="298569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2" name="Oval 251"/>
              <p:cNvSpPr/>
              <p:nvPr userDrawn="1"/>
            </p:nvSpPr>
            <p:spPr>
              <a:xfrm flipH="1" flipV="1">
                <a:off x="3204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3" name="Oval 252"/>
              <p:cNvSpPr/>
              <p:nvPr userDrawn="1"/>
            </p:nvSpPr>
            <p:spPr>
              <a:xfrm flipH="1" flipV="1">
                <a:off x="342233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4" name="Oval 253"/>
              <p:cNvSpPr/>
              <p:nvPr userDrawn="1"/>
            </p:nvSpPr>
            <p:spPr>
              <a:xfrm flipH="1" flipV="1">
                <a:off x="364065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5" name="Oval 254"/>
              <p:cNvSpPr/>
              <p:nvPr userDrawn="1"/>
            </p:nvSpPr>
            <p:spPr>
              <a:xfrm flipH="1" flipV="1">
                <a:off x="3858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6" name="Oval 255"/>
              <p:cNvSpPr/>
              <p:nvPr userDrawn="1"/>
            </p:nvSpPr>
            <p:spPr>
              <a:xfrm flipH="1" flipV="1">
                <a:off x="407729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7" name="Oval 256"/>
              <p:cNvSpPr/>
              <p:nvPr userDrawn="1"/>
            </p:nvSpPr>
            <p:spPr>
              <a:xfrm flipH="1" flipV="1">
                <a:off x="429561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8" name="Oval 257"/>
              <p:cNvSpPr/>
              <p:nvPr userDrawn="1"/>
            </p:nvSpPr>
            <p:spPr>
              <a:xfrm flipH="1" flipV="1">
                <a:off x="451394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9" name="Oval 258"/>
              <p:cNvSpPr/>
              <p:nvPr userDrawn="1"/>
            </p:nvSpPr>
            <p:spPr>
              <a:xfrm flipH="1" flipV="1">
                <a:off x="473226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0" name="Oval 259"/>
              <p:cNvSpPr/>
              <p:nvPr userDrawn="1"/>
            </p:nvSpPr>
            <p:spPr>
              <a:xfrm flipH="1" flipV="1">
                <a:off x="495058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1" name="Oval 260"/>
              <p:cNvSpPr/>
              <p:nvPr userDrawn="1"/>
            </p:nvSpPr>
            <p:spPr>
              <a:xfrm flipH="1" flipV="1">
                <a:off x="516890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2" name="Oval 261"/>
              <p:cNvSpPr/>
              <p:nvPr userDrawn="1"/>
            </p:nvSpPr>
            <p:spPr>
              <a:xfrm flipH="1" flipV="1">
                <a:off x="538722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3" name="Oval 262"/>
              <p:cNvSpPr/>
              <p:nvPr userDrawn="1"/>
            </p:nvSpPr>
            <p:spPr>
              <a:xfrm flipH="1" flipV="1">
                <a:off x="560554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4" name="Oval 263"/>
              <p:cNvSpPr/>
              <p:nvPr userDrawn="1"/>
            </p:nvSpPr>
            <p:spPr>
              <a:xfrm flipH="1" flipV="1">
                <a:off x="582386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5" name="Oval 264"/>
              <p:cNvSpPr/>
              <p:nvPr userDrawn="1"/>
            </p:nvSpPr>
            <p:spPr>
              <a:xfrm flipH="1" flipV="1">
                <a:off x="604219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6" name="Oval 265"/>
              <p:cNvSpPr/>
              <p:nvPr userDrawn="1"/>
            </p:nvSpPr>
            <p:spPr>
              <a:xfrm flipH="1" flipV="1">
                <a:off x="626051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7" name="Oval 266"/>
              <p:cNvSpPr/>
              <p:nvPr userDrawn="1"/>
            </p:nvSpPr>
            <p:spPr>
              <a:xfrm flipH="1" flipV="1">
                <a:off x="647883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8" name="Oval 267"/>
              <p:cNvSpPr/>
              <p:nvPr userDrawn="1"/>
            </p:nvSpPr>
            <p:spPr>
              <a:xfrm flipH="1" flipV="1">
                <a:off x="669715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9" name="Oval 268"/>
              <p:cNvSpPr/>
              <p:nvPr userDrawn="1"/>
            </p:nvSpPr>
            <p:spPr>
              <a:xfrm flipH="1" flipV="1">
                <a:off x="691547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0" name="Oval 269"/>
              <p:cNvSpPr/>
              <p:nvPr userDrawn="1"/>
            </p:nvSpPr>
            <p:spPr>
              <a:xfrm flipH="1" flipV="1">
                <a:off x="713379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0" y="5614382"/>
              <a:ext cx="7489606" cy="137486"/>
              <a:chOff x="0" y="5633982"/>
              <a:chExt cx="7489606" cy="137486"/>
            </a:xfrm>
            <a:solidFill>
              <a:srgbClr val="E7F3EF"/>
            </a:solidFill>
          </p:grpSpPr>
          <p:sp>
            <p:nvSpPr>
              <p:cNvPr id="202" name="Oval 201"/>
              <p:cNvSpPr/>
              <p:nvPr userDrawn="1"/>
            </p:nvSpPr>
            <p:spPr>
              <a:xfrm flipH="1" flipV="1">
                <a:off x="276737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Oval 202"/>
              <p:cNvSpPr/>
              <p:nvPr userDrawn="1"/>
            </p:nvSpPr>
            <p:spPr>
              <a:xfrm flipH="1" flipV="1">
                <a:off x="254905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Oval 203"/>
              <p:cNvSpPr/>
              <p:nvPr userDrawn="1"/>
            </p:nvSpPr>
            <p:spPr>
              <a:xfrm flipH="1" flipV="1">
                <a:off x="233072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Oval 204"/>
              <p:cNvSpPr/>
              <p:nvPr userDrawn="1"/>
            </p:nvSpPr>
            <p:spPr>
              <a:xfrm flipH="1" flipV="1">
                <a:off x="2112408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Oval 205"/>
              <p:cNvSpPr/>
              <p:nvPr userDrawn="1"/>
            </p:nvSpPr>
            <p:spPr>
              <a:xfrm flipH="1" flipV="1">
                <a:off x="189408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Oval 206"/>
              <p:cNvSpPr/>
              <p:nvPr userDrawn="1"/>
            </p:nvSpPr>
            <p:spPr>
              <a:xfrm flipH="1" flipV="1">
                <a:off x="167506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Oval 207"/>
              <p:cNvSpPr/>
              <p:nvPr userDrawn="1"/>
            </p:nvSpPr>
            <p:spPr>
              <a:xfrm flipH="1" flipV="1">
                <a:off x="145604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Oval 208"/>
              <p:cNvSpPr/>
              <p:nvPr userDrawn="1"/>
            </p:nvSpPr>
            <p:spPr>
              <a:xfrm flipH="1" flipV="1">
                <a:off x="123703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Oval 209"/>
              <p:cNvSpPr/>
              <p:nvPr userDrawn="1"/>
            </p:nvSpPr>
            <p:spPr>
              <a:xfrm flipH="1" flipV="1">
                <a:off x="101801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Oval 210"/>
              <p:cNvSpPr/>
              <p:nvPr userDrawn="1"/>
            </p:nvSpPr>
            <p:spPr>
              <a:xfrm flipH="1" flipV="1">
                <a:off x="798995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2" name="Oval 211"/>
              <p:cNvSpPr/>
              <p:nvPr userDrawn="1"/>
            </p:nvSpPr>
            <p:spPr>
              <a:xfrm flipH="1" flipV="1">
                <a:off x="57997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3" name="Oval 212"/>
              <p:cNvSpPr/>
              <p:nvPr userDrawn="1"/>
            </p:nvSpPr>
            <p:spPr>
              <a:xfrm flipH="1" flipV="1">
                <a:off x="36095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Oval 213"/>
              <p:cNvSpPr/>
              <p:nvPr userDrawn="1"/>
            </p:nvSpPr>
            <p:spPr>
              <a:xfrm flipH="1" flipV="1">
                <a:off x="14194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Freeform 214"/>
              <p:cNvSpPr/>
              <p:nvPr userDrawn="1"/>
            </p:nvSpPr>
            <p:spPr>
              <a:xfrm flipH="1" flipV="1">
                <a:off x="0" y="56356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Oval 215"/>
              <p:cNvSpPr/>
              <p:nvPr userDrawn="1"/>
            </p:nvSpPr>
            <p:spPr>
              <a:xfrm flipH="1" flipV="1">
                <a:off x="298569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Oval 216"/>
              <p:cNvSpPr/>
              <p:nvPr userDrawn="1"/>
            </p:nvSpPr>
            <p:spPr>
              <a:xfrm flipH="1" flipV="1">
                <a:off x="320401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Oval 217"/>
              <p:cNvSpPr/>
              <p:nvPr userDrawn="1"/>
            </p:nvSpPr>
            <p:spPr>
              <a:xfrm flipH="1" flipV="1">
                <a:off x="342233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Oval 218"/>
              <p:cNvSpPr/>
              <p:nvPr userDrawn="1"/>
            </p:nvSpPr>
            <p:spPr>
              <a:xfrm flipH="1" flipV="1">
                <a:off x="3640656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Oval 219"/>
              <p:cNvSpPr/>
              <p:nvPr userDrawn="1"/>
            </p:nvSpPr>
            <p:spPr>
              <a:xfrm flipH="1" flipV="1">
                <a:off x="385897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Oval 220"/>
              <p:cNvSpPr/>
              <p:nvPr userDrawn="1"/>
            </p:nvSpPr>
            <p:spPr>
              <a:xfrm flipH="1" flipV="1">
                <a:off x="4077298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Oval 221"/>
              <p:cNvSpPr/>
              <p:nvPr userDrawn="1"/>
            </p:nvSpPr>
            <p:spPr>
              <a:xfrm flipH="1" flipV="1">
                <a:off x="429561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Oval 222"/>
              <p:cNvSpPr/>
              <p:nvPr userDrawn="1"/>
            </p:nvSpPr>
            <p:spPr>
              <a:xfrm flipH="1" flipV="1">
                <a:off x="451394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Oval 223"/>
              <p:cNvSpPr/>
              <p:nvPr userDrawn="1"/>
            </p:nvSpPr>
            <p:spPr>
              <a:xfrm flipH="1" flipV="1">
                <a:off x="473226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5" name="Oval 224"/>
              <p:cNvSpPr/>
              <p:nvPr userDrawn="1"/>
            </p:nvSpPr>
            <p:spPr>
              <a:xfrm flipH="1" flipV="1">
                <a:off x="495058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6" name="Oval 225"/>
              <p:cNvSpPr/>
              <p:nvPr userDrawn="1"/>
            </p:nvSpPr>
            <p:spPr>
              <a:xfrm flipH="1" flipV="1">
                <a:off x="516890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7" name="Oval 226"/>
              <p:cNvSpPr/>
              <p:nvPr userDrawn="1"/>
            </p:nvSpPr>
            <p:spPr>
              <a:xfrm flipH="1" flipV="1">
                <a:off x="5387225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8" name="Oval 227"/>
              <p:cNvSpPr/>
              <p:nvPr userDrawn="1"/>
            </p:nvSpPr>
            <p:spPr>
              <a:xfrm flipH="1" flipV="1">
                <a:off x="5605547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9" name="Oval 228"/>
              <p:cNvSpPr/>
              <p:nvPr userDrawn="1"/>
            </p:nvSpPr>
            <p:spPr>
              <a:xfrm flipH="1" flipV="1">
                <a:off x="582386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0" name="Oval 229"/>
              <p:cNvSpPr/>
              <p:nvPr userDrawn="1"/>
            </p:nvSpPr>
            <p:spPr>
              <a:xfrm flipH="1" flipV="1">
                <a:off x="6042191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1" name="Oval 230"/>
              <p:cNvSpPr/>
              <p:nvPr userDrawn="1"/>
            </p:nvSpPr>
            <p:spPr>
              <a:xfrm flipH="1" flipV="1">
                <a:off x="6260512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2" name="Oval 231"/>
              <p:cNvSpPr/>
              <p:nvPr userDrawn="1"/>
            </p:nvSpPr>
            <p:spPr>
              <a:xfrm flipH="1" flipV="1">
                <a:off x="6478833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3" name="Oval 232"/>
              <p:cNvSpPr/>
              <p:nvPr userDrawn="1"/>
            </p:nvSpPr>
            <p:spPr>
              <a:xfrm flipH="1" flipV="1">
                <a:off x="6697154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4" name="Oval 233"/>
              <p:cNvSpPr/>
              <p:nvPr userDrawn="1"/>
            </p:nvSpPr>
            <p:spPr>
              <a:xfrm flipH="1" flipV="1">
                <a:off x="6915476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5" name="Oval 234"/>
              <p:cNvSpPr/>
              <p:nvPr userDrawn="1"/>
            </p:nvSpPr>
            <p:spPr>
              <a:xfrm flipH="1" flipV="1">
                <a:off x="7133799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6" name="Oval 235"/>
              <p:cNvSpPr/>
              <p:nvPr userDrawn="1"/>
            </p:nvSpPr>
            <p:spPr>
              <a:xfrm flipH="1" flipV="1">
                <a:off x="7352120" y="56339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0" y="5832933"/>
              <a:ext cx="7271285" cy="137486"/>
              <a:chOff x="0" y="5418082"/>
              <a:chExt cx="7271285" cy="137486"/>
            </a:xfrm>
            <a:solidFill>
              <a:srgbClr val="E7F3EF"/>
            </a:solidFill>
          </p:grpSpPr>
          <p:sp>
            <p:nvSpPr>
              <p:cNvPr id="168" name="Oval 167"/>
              <p:cNvSpPr/>
              <p:nvPr userDrawn="1"/>
            </p:nvSpPr>
            <p:spPr>
              <a:xfrm flipH="1" flipV="1">
                <a:off x="276737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9" name="Oval 168"/>
              <p:cNvSpPr/>
              <p:nvPr userDrawn="1"/>
            </p:nvSpPr>
            <p:spPr>
              <a:xfrm flipH="1" flipV="1">
                <a:off x="254905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0" name="Oval 169"/>
              <p:cNvSpPr/>
              <p:nvPr userDrawn="1"/>
            </p:nvSpPr>
            <p:spPr>
              <a:xfrm flipH="1" flipV="1">
                <a:off x="233072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1" name="Oval 170"/>
              <p:cNvSpPr/>
              <p:nvPr userDrawn="1"/>
            </p:nvSpPr>
            <p:spPr>
              <a:xfrm flipH="1" flipV="1">
                <a:off x="211240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2" name="Oval 171"/>
              <p:cNvSpPr/>
              <p:nvPr userDrawn="1"/>
            </p:nvSpPr>
            <p:spPr>
              <a:xfrm flipH="1" flipV="1">
                <a:off x="189408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Oval 172"/>
              <p:cNvSpPr/>
              <p:nvPr userDrawn="1"/>
            </p:nvSpPr>
            <p:spPr>
              <a:xfrm flipH="1" flipV="1">
                <a:off x="167506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Oval 173"/>
              <p:cNvSpPr/>
              <p:nvPr userDrawn="1"/>
            </p:nvSpPr>
            <p:spPr>
              <a:xfrm flipH="1" flipV="1">
                <a:off x="145604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5" name="Oval 174"/>
              <p:cNvSpPr/>
              <p:nvPr userDrawn="1"/>
            </p:nvSpPr>
            <p:spPr>
              <a:xfrm flipH="1" flipV="1">
                <a:off x="123703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6" name="Oval 175"/>
              <p:cNvSpPr/>
              <p:nvPr userDrawn="1"/>
            </p:nvSpPr>
            <p:spPr>
              <a:xfrm flipH="1" flipV="1">
                <a:off x="1018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7" name="Oval 176"/>
              <p:cNvSpPr/>
              <p:nvPr userDrawn="1"/>
            </p:nvSpPr>
            <p:spPr>
              <a:xfrm flipH="1" flipV="1">
                <a:off x="79899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8" name="Oval 177"/>
              <p:cNvSpPr/>
              <p:nvPr userDrawn="1"/>
            </p:nvSpPr>
            <p:spPr>
              <a:xfrm flipH="1" flipV="1">
                <a:off x="579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Oval 178"/>
              <p:cNvSpPr/>
              <p:nvPr userDrawn="1"/>
            </p:nvSpPr>
            <p:spPr>
              <a:xfrm flipH="1" flipV="1">
                <a:off x="36095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Oval 179"/>
              <p:cNvSpPr/>
              <p:nvPr userDrawn="1"/>
            </p:nvSpPr>
            <p:spPr>
              <a:xfrm flipH="1" flipV="1">
                <a:off x="14194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Freeform 180"/>
              <p:cNvSpPr/>
              <p:nvPr userDrawn="1"/>
            </p:nvSpPr>
            <p:spPr>
              <a:xfrm flipH="1" flipV="1">
                <a:off x="0" y="54197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Oval 181"/>
              <p:cNvSpPr/>
              <p:nvPr userDrawn="1"/>
            </p:nvSpPr>
            <p:spPr>
              <a:xfrm flipH="1" flipV="1">
                <a:off x="298569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3" name="Oval 182"/>
              <p:cNvSpPr/>
              <p:nvPr userDrawn="1"/>
            </p:nvSpPr>
            <p:spPr>
              <a:xfrm flipH="1" flipV="1">
                <a:off x="320401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4" name="Oval 183"/>
              <p:cNvSpPr/>
              <p:nvPr userDrawn="1"/>
            </p:nvSpPr>
            <p:spPr>
              <a:xfrm flipH="1" flipV="1">
                <a:off x="342233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5" name="Oval 184"/>
              <p:cNvSpPr/>
              <p:nvPr userDrawn="1"/>
            </p:nvSpPr>
            <p:spPr>
              <a:xfrm flipH="1" flipV="1">
                <a:off x="364065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6" name="Oval 185"/>
              <p:cNvSpPr/>
              <p:nvPr userDrawn="1"/>
            </p:nvSpPr>
            <p:spPr>
              <a:xfrm flipH="1" flipV="1">
                <a:off x="385897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7" name="Oval 186"/>
              <p:cNvSpPr/>
              <p:nvPr userDrawn="1"/>
            </p:nvSpPr>
            <p:spPr>
              <a:xfrm flipH="1" flipV="1">
                <a:off x="4077298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8" name="Oval 187"/>
              <p:cNvSpPr/>
              <p:nvPr userDrawn="1"/>
            </p:nvSpPr>
            <p:spPr>
              <a:xfrm flipH="1" flipV="1">
                <a:off x="429561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9" name="Oval 188"/>
              <p:cNvSpPr/>
              <p:nvPr userDrawn="1"/>
            </p:nvSpPr>
            <p:spPr>
              <a:xfrm flipH="1" flipV="1">
                <a:off x="4513940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0" name="Oval 189"/>
              <p:cNvSpPr/>
              <p:nvPr userDrawn="1"/>
            </p:nvSpPr>
            <p:spPr>
              <a:xfrm flipH="1" flipV="1">
                <a:off x="473226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1" name="Oval 190"/>
              <p:cNvSpPr/>
              <p:nvPr userDrawn="1"/>
            </p:nvSpPr>
            <p:spPr>
              <a:xfrm flipH="1" flipV="1">
                <a:off x="495058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Oval 191"/>
              <p:cNvSpPr/>
              <p:nvPr userDrawn="1"/>
            </p:nvSpPr>
            <p:spPr>
              <a:xfrm flipH="1" flipV="1">
                <a:off x="516890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3" name="Oval 192"/>
              <p:cNvSpPr/>
              <p:nvPr userDrawn="1"/>
            </p:nvSpPr>
            <p:spPr>
              <a:xfrm flipH="1" flipV="1">
                <a:off x="5387225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 flipH="1" flipV="1">
                <a:off x="5605547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 flipH="1" flipV="1">
                <a:off x="582386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Oval 195"/>
              <p:cNvSpPr/>
              <p:nvPr userDrawn="1"/>
            </p:nvSpPr>
            <p:spPr>
              <a:xfrm flipH="1" flipV="1">
                <a:off x="6042191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Oval 196"/>
              <p:cNvSpPr/>
              <p:nvPr userDrawn="1"/>
            </p:nvSpPr>
            <p:spPr>
              <a:xfrm flipH="1" flipV="1">
                <a:off x="6260512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Oval 197"/>
              <p:cNvSpPr/>
              <p:nvPr userDrawn="1"/>
            </p:nvSpPr>
            <p:spPr>
              <a:xfrm flipH="1" flipV="1">
                <a:off x="6478833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Oval 198"/>
              <p:cNvSpPr/>
              <p:nvPr userDrawn="1"/>
            </p:nvSpPr>
            <p:spPr>
              <a:xfrm flipH="1" flipV="1">
                <a:off x="6697154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Oval 199"/>
              <p:cNvSpPr/>
              <p:nvPr userDrawn="1"/>
            </p:nvSpPr>
            <p:spPr>
              <a:xfrm flipH="1" flipV="1">
                <a:off x="6915476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Oval 200"/>
              <p:cNvSpPr/>
              <p:nvPr userDrawn="1"/>
            </p:nvSpPr>
            <p:spPr>
              <a:xfrm flipH="1" flipV="1">
                <a:off x="7133799" y="54180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0" y="6051484"/>
              <a:ext cx="7052962" cy="137486"/>
              <a:chOff x="0" y="4973582"/>
              <a:chExt cx="7052962" cy="137486"/>
            </a:xfrm>
            <a:solidFill>
              <a:srgbClr val="E7F3EF"/>
            </a:solidFill>
          </p:grpSpPr>
          <p:sp>
            <p:nvSpPr>
              <p:cNvPr id="135" name="Oval 134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6" name="Oval 135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7" name="Oval 136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Oval 137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Oval 138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Oval 139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Oval 140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2" name="Oval 141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" name="Oval 142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4" name="Oval 143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Oval 144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" name="Oval 145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7" name="Oval 146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Freeform 147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Oval 148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Oval 149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Oval 150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Oval 151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Oval 152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Oval 153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Oval 154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Oval 155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Oval 156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Oval 157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Oval 158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Oval 159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Oval 160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Oval 161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Oval 162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Oval 163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Oval 164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6" name="Oval 165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7" name="Oval 166"/>
              <p:cNvSpPr/>
              <p:nvPr userDrawn="1"/>
            </p:nvSpPr>
            <p:spPr>
              <a:xfrm flipH="1" flipV="1">
                <a:off x="691547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0" y="6270035"/>
              <a:ext cx="6834640" cy="137486"/>
              <a:chOff x="0" y="4973582"/>
              <a:chExt cx="6834640" cy="137486"/>
            </a:xfrm>
            <a:solidFill>
              <a:srgbClr val="E7F3EF"/>
            </a:solidFill>
          </p:grpSpPr>
          <p:sp>
            <p:nvSpPr>
              <p:cNvPr id="103" name="Oval 102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Oval 103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Oval 104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Oval 105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Oval 106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Oval 107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9" name="Oval 108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Oval 109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Oval 110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Oval 111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Oval 112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Oval 113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Oval 114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Freeform 115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Oval 116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Oval 117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Oval 118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Oval 119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Oval 120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Oval 121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Oval 122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Oval 123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Oval 124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Oval 125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Oval 126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Oval 127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Oval 128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0" name="Oval 129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Oval 130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Oval 131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Oval 132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4" name="Oval 133"/>
              <p:cNvSpPr/>
              <p:nvPr userDrawn="1"/>
            </p:nvSpPr>
            <p:spPr>
              <a:xfrm flipH="1" flipV="1">
                <a:off x="669715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0" y="6488586"/>
              <a:ext cx="6616319" cy="137486"/>
              <a:chOff x="0" y="4973582"/>
              <a:chExt cx="6616319" cy="137486"/>
            </a:xfrm>
            <a:solidFill>
              <a:srgbClr val="E7F3EF"/>
            </a:solidFill>
          </p:grpSpPr>
          <p:sp>
            <p:nvSpPr>
              <p:cNvPr id="72" name="Oval 71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Oval 72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Oval 73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Oval 74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Oval 75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Oval 76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Oval 77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" name="Oval 78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Oval 79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Oval 80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Oval 81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Oval 82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Oval 83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Freeform 84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Oval 85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Oval 86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Oval 87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Oval 88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Oval 89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Oval 90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Oval 91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Oval 92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Oval 93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Oval 94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Oval 95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Oval 96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Oval 97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Oval 98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" name="Oval 99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Oval 100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Oval 101"/>
              <p:cNvSpPr/>
              <p:nvPr userDrawn="1"/>
            </p:nvSpPr>
            <p:spPr>
              <a:xfrm flipH="1" flipV="1">
                <a:off x="647883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0" y="6707132"/>
              <a:ext cx="6397998" cy="137486"/>
              <a:chOff x="0" y="4973582"/>
              <a:chExt cx="6397998" cy="137486"/>
            </a:xfrm>
            <a:solidFill>
              <a:srgbClr val="E7F3EF"/>
            </a:solidFill>
          </p:grpSpPr>
          <p:sp>
            <p:nvSpPr>
              <p:cNvPr id="42" name="Oval 41"/>
              <p:cNvSpPr/>
              <p:nvPr userDrawn="1"/>
            </p:nvSpPr>
            <p:spPr>
              <a:xfrm flipH="1" flipV="1">
                <a:off x="276737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Oval 42"/>
              <p:cNvSpPr/>
              <p:nvPr userDrawn="1"/>
            </p:nvSpPr>
            <p:spPr>
              <a:xfrm flipH="1" flipV="1">
                <a:off x="254905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43"/>
              <p:cNvSpPr/>
              <p:nvPr userDrawn="1"/>
            </p:nvSpPr>
            <p:spPr>
              <a:xfrm flipH="1" flipV="1">
                <a:off x="233072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 flipH="1" flipV="1">
                <a:off x="211240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 flipH="1" flipV="1">
                <a:off x="189408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 flipH="1" flipV="1">
                <a:off x="167506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 flipH="1" flipV="1">
                <a:off x="145604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 flipH="1" flipV="1">
                <a:off x="123703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 flipH="1" flipV="1">
                <a:off x="1018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50"/>
              <p:cNvSpPr/>
              <p:nvPr userDrawn="1"/>
            </p:nvSpPr>
            <p:spPr>
              <a:xfrm flipH="1" flipV="1">
                <a:off x="79899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51"/>
              <p:cNvSpPr/>
              <p:nvPr userDrawn="1"/>
            </p:nvSpPr>
            <p:spPr>
              <a:xfrm flipH="1" flipV="1">
                <a:off x="579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Oval 52"/>
              <p:cNvSpPr/>
              <p:nvPr userDrawn="1"/>
            </p:nvSpPr>
            <p:spPr>
              <a:xfrm flipH="1" flipV="1">
                <a:off x="36095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Oval 53"/>
              <p:cNvSpPr/>
              <p:nvPr userDrawn="1"/>
            </p:nvSpPr>
            <p:spPr>
              <a:xfrm flipH="1" flipV="1">
                <a:off x="14194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54"/>
              <p:cNvSpPr/>
              <p:nvPr userDrawn="1"/>
            </p:nvSpPr>
            <p:spPr>
              <a:xfrm flipH="1" flipV="1">
                <a:off x="0" y="4975263"/>
                <a:ext cx="60409" cy="134122"/>
              </a:xfrm>
              <a:custGeom>
                <a:avLst/>
                <a:gdLst>
                  <a:gd name="connsiteX0" fmla="*/ 60336 w 60336"/>
                  <a:gd name="connsiteY0" fmla="*/ 0 h 133959"/>
                  <a:gd name="connsiteX1" fmla="*/ 60336 w 60336"/>
                  <a:gd name="connsiteY1" fmla="*/ 133959 h 133959"/>
                  <a:gd name="connsiteX2" fmla="*/ 41935 w 60336"/>
                  <a:gd name="connsiteY2" fmla="*/ 130243 h 133959"/>
                  <a:gd name="connsiteX3" fmla="*/ 0 w 60336"/>
                  <a:gd name="connsiteY3" fmla="*/ 66979 h 133959"/>
                  <a:gd name="connsiteX4" fmla="*/ 41935 w 60336"/>
                  <a:gd name="connsiteY4" fmla="*/ 3715 h 13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6" h="133959">
                    <a:moveTo>
                      <a:pt x="60336" y="0"/>
                    </a:moveTo>
                    <a:lnTo>
                      <a:pt x="60336" y="133959"/>
                    </a:lnTo>
                    <a:lnTo>
                      <a:pt x="41935" y="130243"/>
                    </a:lnTo>
                    <a:cubicBezTo>
                      <a:pt x="17291" y="119820"/>
                      <a:pt x="0" y="95419"/>
                      <a:pt x="0" y="66979"/>
                    </a:cubicBezTo>
                    <a:cubicBezTo>
                      <a:pt x="0" y="38539"/>
                      <a:pt x="17291" y="14138"/>
                      <a:pt x="41935" y="3715"/>
                    </a:cubicBezTo>
                    <a:close/>
                  </a:path>
                </a:pathLst>
              </a:cu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Oval 55"/>
              <p:cNvSpPr/>
              <p:nvPr userDrawn="1"/>
            </p:nvSpPr>
            <p:spPr>
              <a:xfrm flipH="1" flipV="1">
                <a:off x="298569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Oval 56"/>
              <p:cNvSpPr/>
              <p:nvPr userDrawn="1"/>
            </p:nvSpPr>
            <p:spPr>
              <a:xfrm flipH="1" flipV="1">
                <a:off x="320401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Oval 57"/>
              <p:cNvSpPr/>
              <p:nvPr userDrawn="1"/>
            </p:nvSpPr>
            <p:spPr>
              <a:xfrm flipH="1" flipV="1">
                <a:off x="342233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Oval 58"/>
              <p:cNvSpPr/>
              <p:nvPr userDrawn="1"/>
            </p:nvSpPr>
            <p:spPr>
              <a:xfrm flipH="1" flipV="1">
                <a:off x="3640656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Oval 59"/>
              <p:cNvSpPr/>
              <p:nvPr userDrawn="1"/>
            </p:nvSpPr>
            <p:spPr>
              <a:xfrm flipH="1" flipV="1">
                <a:off x="385897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Oval 60"/>
              <p:cNvSpPr/>
              <p:nvPr userDrawn="1"/>
            </p:nvSpPr>
            <p:spPr>
              <a:xfrm flipH="1" flipV="1">
                <a:off x="4077298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Oval 61"/>
              <p:cNvSpPr/>
              <p:nvPr userDrawn="1"/>
            </p:nvSpPr>
            <p:spPr>
              <a:xfrm flipH="1" flipV="1">
                <a:off x="429561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Oval 62"/>
              <p:cNvSpPr/>
              <p:nvPr userDrawn="1"/>
            </p:nvSpPr>
            <p:spPr>
              <a:xfrm flipH="1" flipV="1">
                <a:off x="4513940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63"/>
              <p:cNvSpPr/>
              <p:nvPr userDrawn="1"/>
            </p:nvSpPr>
            <p:spPr>
              <a:xfrm flipH="1" flipV="1">
                <a:off x="473226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Oval 64"/>
              <p:cNvSpPr/>
              <p:nvPr userDrawn="1"/>
            </p:nvSpPr>
            <p:spPr>
              <a:xfrm flipH="1" flipV="1">
                <a:off x="4950583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Oval 65"/>
              <p:cNvSpPr/>
              <p:nvPr userDrawn="1"/>
            </p:nvSpPr>
            <p:spPr>
              <a:xfrm flipH="1" flipV="1">
                <a:off x="5168904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Oval 66"/>
              <p:cNvSpPr/>
              <p:nvPr userDrawn="1"/>
            </p:nvSpPr>
            <p:spPr>
              <a:xfrm flipH="1" flipV="1">
                <a:off x="5387225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Oval 67"/>
              <p:cNvSpPr/>
              <p:nvPr userDrawn="1"/>
            </p:nvSpPr>
            <p:spPr>
              <a:xfrm flipH="1" flipV="1">
                <a:off x="5605547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Oval 68"/>
              <p:cNvSpPr/>
              <p:nvPr userDrawn="1"/>
            </p:nvSpPr>
            <p:spPr>
              <a:xfrm flipH="1" flipV="1">
                <a:off x="5823869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Oval 69"/>
              <p:cNvSpPr/>
              <p:nvPr userDrawn="1"/>
            </p:nvSpPr>
            <p:spPr>
              <a:xfrm flipH="1" flipV="1">
                <a:off x="6042191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Oval 70"/>
              <p:cNvSpPr/>
              <p:nvPr userDrawn="1"/>
            </p:nvSpPr>
            <p:spPr>
              <a:xfrm flipH="1" flipV="1">
                <a:off x="6260512" y="4973582"/>
                <a:ext cx="137486" cy="137486"/>
              </a:xfrm>
              <a:prstGeom prst="ellipse">
                <a:avLst/>
              </a:prstGeom>
              <a:grpFill/>
              <a:ln w="95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40166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3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Arial" pitchFamily="34" charset="0"/>
                </a:rPr>
                <a:t>1. xxxx  2. xxxx  3. xxxx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Arial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55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Arial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5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3488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34920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 bwMode="white"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Agenda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00617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FooterSimple" hidden="1"/>
          <p:cNvSpPr txBox="1"/>
          <p:nvPr userDrawn="1">
            <p:custDataLst>
              <p:tags r:id="rId3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1982" y="654358"/>
            <a:ext cx="222607" cy="878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84425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The Boston Consulting Group,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ooterSimple" hidden="1"/>
          <p:cNvSpPr txBox="1"/>
          <p:nvPr userDrawn="1">
            <p:custDataLst>
              <p:tags r:id="rId1"/>
            </p:custDataLst>
          </p:nvPr>
        </p:nvSpPr>
        <p:spPr>
          <a:xfrm rot="16200000">
            <a:off x="10561320" y="5117885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SC_Erad_Business requirements_v01.pptx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4426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4309" y="6236496"/>
            <a:ext cx="372558" cy="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ags" Target="../tags/tag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vmlDrawing" Target="../drawings/vmlDrawing1.v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8"/>
            </p:custDataLst>
            <p:extLst>
              <p:ext uri="{D42A27DB-BD31-4B8C-83A1-F6EECF244321}">
                <p14:modId xmlns:p14="http://schemas.microsoft.com/office/powerpoint/2010/main" val="34279106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" name="think-cell Slide" r:id="rId70" imgW="270" imgH="270" progId="TCLayout.ActiveDocument.1">
                  <p:embed/>
                </p:oleObj>
              </mc:Choice>
              <mc:Fallback>
                <p:oleObj name="think-cell Slide" r:id="rId7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6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384425" y="6312595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5" r:id="rId1"/>
    <p:sldLayoutId id="2147485086" r:id="rId2"/>
    <p:sldLayoutId id="2147485158" r:id="rId3"/>
    <p:sldLayoutId id="2147485113" r:id="rId4"/>
    <p:sldLayoutId id="2147485114" r:id="rId5"/>
    <p:sldLayoutId id="2147485154" r:id="rId6"/>
    <p:sldLayoutId id="2147485162" r:id="rId7"/>
    <p:sldLayoutId id="2147485149" r:id="rId8"/>
    <p:sldLayoutId id="2147485087" r:id="rId9"/>
    <p:sldLayoutId id="2147485112" r:id="rId10"/>
    <p:sldLayoutId id="2147485155" r:id="rId11"/>
    <p:sldLayoutId id="2147485164" r:id="rId12"/>
    <p:sldLayoutId id="2147485109" r:id="rId13"/>
    <p:sldLayoutId id="2147485165" r:id="rId14"/>
    <p:sldLayoutId id="2147485110" r:id="rId15"/>
    <p:sldLayoutId id="2147485166" r:id="rId16"/>
    <p:sldLayoutId id="2147485156" r:id="rId17"/>
    <p:sldLayoutId id="2147485167" r:id="rId18"/>
    <p:sldLayoutId id="2147485108" r:id="rId19"/>
    <p:sldLayoutId id="2147485107" r:id="rId20"/>
    <p:sldLayoutId id="2147485106" r:id="rId21"/>
    <p:sldLayoutId id="2147485090" r:id="rId22"/>
    <p:sldLayoutId id="2147485091" r:id="rId23"/>
    <p:sldLayoutId id="2147485092" r:id="rId24"/>
    <p:sldLayoutId id="2147485093" r:id="rId25"/>
    <p:sldLayoutId id="2147485116" r:id="rId26"/>
    <p:sldLayoutId id="2147485161" r:id="rId27"/>
    <p:sldLayoutId id="2147485159" r:id="rId28"/>
    <p:sldLayoutId id="2147485119" r:id="rId29"/>
    <p:sldLayoutId id="2147485137" r:id="rId30"/>
    <p:sldLayoutId id="2147485120" r:id="rId31"/>
    <p:sldLayoutId id="2147485121" r:id="rId32"/>
    <p:sldLayoutId id="2147485141" r:id="rId33"/>
    <p:sldLayoutId id="2147485163" r:id="rId34"/>
    <p:sldLayoutId id="2147485139" r:id="rId35"/>
    <p:sldLayoutId id="2147485140" r:id="rId36"/>
    <p:sldLayoutId id="2147485122" r:id="rId37"/>
    <p:sldLayoutId id="2147485123" r:id="rId38"/>
    <p:sldLayoutId id="2147485151" r:id="rId39"/>
    <p:sldLayoutId id="2147485168" r:id="rId40"/>
    <p:sldLayoutId id="2147485127" r:id="rId41"/>
    <p:sldLayoutId id="2147485169" r:id="rId42"/>
    <p:sldLayoutId id="2147485126" r:id="rId43"/>
    <p:sldLayoutId id="2147485170" r:id="rId44"/>
    <p:sldLayoutId id="2147485153" r:id="rId45"/>
    <p:sldLayoutId id="2147485171" r:id="rId46"/>
    <p:sldLayoutId id="2147485128" r:id="rId47"/>
    <p:sldLayoutId id="2147485129" r:id="rId48"/>
    <p:sldLayoutId id="2147485130" r:id="rId49"/>
    <p:sldLayoutId id="2147485131" r:id="rId50"/>
    <p:sldLayoutId id="2147485145" r:id="rId51"/>
    <p:sldLayoutId id="2147485133" r:id="rId52"/>
    <p:sldLayoutId id="2147485144" r:id="rId53"/>
    <p:sldLayoutId id="2147485134" r:id="rId54"/>
    <p:sldLayoutId id="2147485146" r:id="rId55"/>
    <p:sldLayoutId id="2147485160" r:id="rId56"/>
    <p:sldLayoutId id="2147485172" r:id="rId57"/>
    <p:sldLayoutId id="2147485173" r:id="rId58"/>
    <p:sldLayoutId id="2147485174" r:id="rId59"/>
    <p:sldLayoutId id="2147485175" r:id="rId60"/>
    <p:sldLayoutId id="2147485176" r:id="rId61"/>
    <p:sldLayoutId id="2147485177" r:id="rId62"/>
    <p:sldLayoutId id="2147485178" r:id="rId63"/>
    <p:sldLayoutId id="2147485179" r:id="rId64"/>
    <p:sldLayoutId id="2147485180" r:id="rId6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396" userDrawn="1">
          <p15:clr>
            <a:srgbClr val="F26B43"/>
          </p15:clr>
        </p15:guide>
        <p15:guide id="3" pos="7284" userDrawn="1">
          <p15:clr>
            <a:srgbClr val="F26B43"/>
          </p15:clr>
        </p15:guide>
        <p15:guide id="4" orient="horz" pos="38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2.emf"/><Relationship Id="rId2" Type="http://schemas.openxmlformats.org/officeDocument/2006/relationships/tags" Target="../tags/tag8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32648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3" name="think-cell Slide" r:id="rId6" imgW="352" imgH="355" progId="TCLayout.ActiveDocument.1">
                  <p:embed/>
                </p:oleObj>
              </mc:Choice>
              <mc:Fallback>
                <p:oleObj name="think-cell Slide" r:id="rId6" imgW="352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868750" y="4603520"/>
            <a:ext cx="5710342" cy="270843"/>
          </a:xfrm>
        </p:spPr>
        <p:txBody>
          <a:bodyPr/>
          <a:lstStyle/>
          <a:p>
            <a:r>
              <a:rPr lang="en-US" dirty="0" smtClean="0"/>
              <a:t>Dec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56770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691" y="2104104"/>
            <a:ext cx="8455742" cy="323481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032" y="1317522"/>
            <a:ext cx="10879393" cy="431144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52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EE4P_MASTERWIZARD_DRAFT" val="0"/>
  <p:tag name="EE4P_MASTERWIZARD_MARGINS" val="0"/>
  <p:tag name="EE4P_LANGUAGE_ID" val="1033"/>
  <p:tag name="EE4P_STYLE_NAME" val="SEP-NIC Grid 16:9 (English)"/>
  <p:tag name="EE4P_STYLE_ID" val="1vxV6gZv"/>
  <p:tag name="EE4P_AGENDAWIZARD" val="&lt;ee4p&gt;&lt;layouts&gt;&lt;layout name=&quot;Section Header&quot; id=&quot;227_1-1&quot;&gt;&lt;standard&gt;&lt;textframe horizontalAnchor=&quot;1&quot; marginBottom=&quot;0&quot; marginLeft=&quot;0&quot; marginRight=&quot;0&quot; marginTop=&quot;0&quot; orientation=&quot;1&quot; verticalAnchor=&quot;1&quot; /&gt;&lt;font name=&quot;Trebuchet MS&quot; bold=&quot;0&quot; italic=&quot;0&quot; color=&quot;#ffffff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&quot; title=&quot;&quot; subtitle=&quot;&quot; sizingModeId=&quot;1&quot; fontSize=&quot;24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0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0&quot; checked=&quot;0&quot; leftSpacing=&quot;10&quot; rightDistribute=&quot;1&quot; dock=&quot;1&quot; /&gt;&lt;column field=&quot;freecolumn&quot; label=&quot;&quot; visible=&quot;0&quot; checked=&quot;0&quot; leftSpacing=&quot;10&quot; rightDistribute=&quot;1&quot; dock=&quot;1&quot; /&gt;&lt;column field=&quot;timeslot&quot; label=&quot;Time Slot&quot; visible=&quot;1&quot; checked=&quot;0&quot; leftSpacing=&quot;34&quot; rightSpacing=&quot;0&quot; dock=&quot;2&quot; /&gt;&lt;column field=&quot;pageno&quot; label=&quot;Page No.&quot; visible=&quot;0&quot; checked=&quot;0&quot; leftSpacing=&quot;34&quot; rightSpacing=&quot;0&quot; dock=&quot;2&quot; /&gt;&lt;/columns&gt;&lt;position left=&quot;395.4111&quot; top=&quot;116.9109&quot; width=&quot;515.0769&quot; height=&quot;345.2203&quot; /&gt;&lt;!--&#10;      &lt;subtitle&gt;&#10;      &#10;        &lt;position left=&quot;197.597&quot; top=&quot;369.3848&quot; width=&quot;123.634&quot; height=&quot;115.6044&quot; autoshape=&quot;1&quot; rotation=&quot;0&quot; /&gt;&#10;        &lt;line visible=&quot;1&quot; weight=&quot;0.75&quot; style=&quot;1&quot; dashStyle=&quot;1&quot; foreColor=&quot;14&quot; /&gt;&#10;        &lt;fill visible=&quot;0&quot; /&gt;&#10;        &lt;textframe horizontalAnchor=&quot;1&quot; verticalAnchor=&quot;1&quot; orientation=&quot;1&quot; wordWrap=&quot;1&quot; autoSize=&quot;0&quot; marginLeft=&quot;8.503937&quot; marginRight=&quot;0&quot; marginTop=&quot;14.17323&quot; marginBottom=&quot;0&quot; /&gt;&#10;        &lt;paragraphformat alignment=&quot;1&quot; lineRuleBefore=&quot;0&quot; lineRuleWithin=&quot;1&quot; lineRuleAfter=&quot;0&quot; spaceBefore=&quot;0&quot; spaceWithin=&quot;0.95&quot; spaceAfter=&quot;0&quot; /&gt;&#10;        &lt;font name=&quot;Trebuchet MS&quot; size=&quot;10&quot; bold=&quot;0&quot; italic=&quot;0&quot; underlineStyle=&quot;0&quot; color=&quot;#ffffff&quot; spacing=&quot;0&quot; kerning=&quot;12&quot; /&gt;&#10;      &#10;      &lt;/subtitle&gt;&#10;      --&gt;&lt;settings allowedSizingModeIds=&quot;1|2&quot; allowedFontSizes=&quot;8|9|10.5|11|12|14|16|18|20|22|24&quot; allowedTimeFormatIds=&quot;1|2|3&quot; slideLayout=&quot;11&quot; customLayoutName=&quot;Blank green|Presentation¦Blank green&quot; customLayoutIndex=&quot;&quot; showBreak=&quot;0&quot; singleAgendaSlideSelected=&quot;0&quot; backupSlideTitle=&quot;Unused Slides&quot; topMargin=&quot;0&quot; leftMargin=&quot;0&quot; allowedLevels=&quot;2&quot; itemNoFormats=&quot;{1}¦{1}.{2}¦{3:alphaLC}¦{3:alphaLC}.{4:alphaLC}&quot; customLayoutNameBackup=&quot;Special gray|Presentation¦Special gray&quot; titlePrompt=&quot;Insert Title&quot; namePrompt=&quot;Insert Date&quot; /&gt;&lt;cases&gt;&lt;case level=&quot;1&quot; single=&quot;1&quot; break=&quot;0&quot; topMinSpacing=&quot;5&quot; topMaxSpacing=&quot;15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4&quot; topMaxSpacing=&quot;4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font relativeSize=&quot;0.75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pageno&quot; type=&quot;autoshape&quot; autoShapeType=&quot;1&quot;&gt;&lt;paragraphformat alignment=&quot;3&quot; /&gt;&lt;font relativeSize=&quot;0.75&quot; /&gt;&lt;/element&gt;&lt;/case&gt;&lt;/cases&gt;&lt;elements&gt;&lt;element type=&quot;autoshape&quot; autoShapeType=&quot;1&quot; value=&quot;%agendaTitle%&quot; slideType=&quot;1&quot;&gt;&lt;position left=&quot;-345.68251&quot; top=&quot;-45.376146&quot; width=&quot;271.5024&quot; height=&quot;274.7323&quot; autoshape=&quot;1&quot; rotation=&quot;0&quot; /&gt;&lt;line visible=&quot;1&quot; weight=&quot;0.75&quot; style=&quot;1&quot; dashStyle=&quot;1&quot; foreColor=&quot;#ffffff&quot; /&gt;&lt;fill visible=&quot;0&quot; /&gt;&lt;textframe horizontalAnchor=&quot;1&quot; verticalAnchor=&quot;1&quot; orientation=&quot;1&quot; wordWrap=&quot;1&quot; autoSize=&quot;0&quot; marginLeft=&quot;0&quot; marginRight=&quot;0&quot; marginTop=&quot;19.84252&quot; marginBottom=&quot;0&quot; /&gt;&lt;paragraphformat alignment=&quot;2&quot; lineRuleBefore=&quot;0&quot; lineRuleWithin=&quot;1&quot; lineRuleAfter=&quot;0&quot; spaceBefore=&quot;0&quot; spaceWithin=&quot;0.95&quot; spaceAfter=&quot;0&quot; /&gt;&lt;font name=&quot;Trebuchet MS&quot; size=&quot;54&quot; bold=&quot;0&quot; italic=&quot;0&quot; underlineStyle=&quot;0&quot; color=&quot;#ffffff&quot; spacing=&quot;0&quot; kerning=&quot;12&quot; /&gt;&lt;/element&gt;&lt;element type=&quot;autoshape&quot; autoShapeType=&quot;1&quot; value=&quot;%agendaName%&quot; slideType=&quot;1&quot;&gt;&lt;position left=&quot;-197.81411&quot; top=&quot;252.473934&quot; width=&quot;123.634&quot; height=&quot;115.6044&quot; autoshape=&quot;1&quot; rotation=&quot;0&quot; /&gt;&lt;line visible=&quot;1&quot; weight=&quot;0.75&quot; style=&quot;1&quot; dashStyle=&quot;1&quot; foreColor=&quot;#ffffff&quot; /&gt;&lt;fill visible=&quot;0&quot; /&gt;&lt;textframe horizontalAnchor=&quot;1&quot; verticalAnchor=&quot;1&quot; orientation=&quot;1&quot; wordWrap=&quot;1&quot; autoSize=&quot;0&quot; marginLeft=&quot;8.503937&quot; marginRight=&quot;0&quot; marginTop=&quot;14.17323&quot; marginBottom=&quot;0&quot; /&gt;&lt;paragraphformat alignment=&quot;1&quot; lineRuleBefore=&quot;0&quot; lineRuleWithin=&quot;1&quot; lineRuleAfter=&quot;0&quot; spaceBefore=&quot;0&quot; spaceWithin=&quot;0.95&quot; spaceAfter=&quot;0&quot; /&gt;&lt;font name=&quot;Trebuchet MS&quot; size=&quot;10&quot; bold=&quot;0&quot; italic=&quot;0&quot; underlineStyle=&quot;0&quot; color=&quot;#ffffff&quot; spacing=&quot;0&quot; kerning=&quot;12&quot; /&gt;&lt;/element&gt;&lt;element type=&quot;autoshape&quot; autoShapeType=&quot;1&quot; value=&quot;&quot; slideType=&quot;1&quot;&gt;&lt;position left=&quot;-286.10831&quot; top=&quot;252.473934&quot; width=&quot;73.17614&quot; height=&quot;78.41528&quot; autoshape=&quot;1&quot; rotation=&quot;0&quot; /&gt;&lt;line visible=&quot;1&quot; weight=&quot;0.75&quot; style=&quot;1&quot; dashStyle=&quot;1&quot; foreColor=&quot;#ffffff&quot; /&gt;&lt;fill visible=&quot;0&quot; /&gt;&lt;/element&gt;&lt;element type=&quot;autoshape&quot; autoShapeType=&quot;1&quot; value=&quot;&quot; slideType=&quot;2&quot;&gt;&lt;position left=&quot;-294.2502816&quot; top=&quot;-4.4596064&quot; width=&quot;74.61984&quot; height=&quot;74.61984&quot; autoshape=&quot;1&quot; rotation=&quot;0&quot; /&gt;&lt;line visible=&quot;1&quot; weight=&quot;0.75&quot; style=&quot;1&quot; dashStyle=&quot;1&quot; foreColor=&quot;#ffffff&quot; /&gt;&lt;fill visible=&quot;0&quot; /&gt;&lt;/element&gt;&lt;element type=&quot;autoshape&quot; autoShapeType=&quot;1&quot; value=&quot;%topic%&quot; slideType=&quot;2&quot;&gt;&lt;position left=&quot;-294.2502816&quot; top=&quot;93.1711075&quot; width=&quot;758.6493&quot; height=&quot;252.2583&quot; autoshape=&quot;1&quot; rotation=&quot;0&quot; /&gt;&lt;line visible=&quot;1&quot; weight=&quot;0.75&quot; style=&quot;1&quot; dashStyle=&quot;1&quot; foreColor=&quot;#ffffff&quot; /&gt;&lt;fill visible=&quot;0&quot; /&gt;&lt;textframe horizontalAnchor=&quot;1&quot; verticalAnchor=&quot;4&quot; orientation=&quot;1&quot; wordWrap=&quot;1&quot; autoSize=&quot;0&quot; marginLeft=&quot;21.6&quot; marginRight=&quot;21.6&quot; marginTop=&quot;21.6&quot; marginBottom=&quot;10.8&quot; /&gt;&lt;paragraphformat alignment=&quot;1&quot; lineRuleBefore=&quot;0&quot; lineRuleWithin=&quot;0&quot; lineRuleAfter=&quot;0&quot; spaceBefore=&quot;0&quot; spaceWithin=&quot;60&quot; spaceAfter=&quot;0&quot; /&gt;&lt;font name=&quot;Trebuchet MS&quot; size=&quot;54&quot; bold=&quot;0&quot; italic=&quot;0&quot; underlineStyle=&quot;0&quot; color=&quot;#ffffff&quot; spacing=&quot;0&quot; kerning=&quot;12&quot; /&gt;&lt;/element&gt;&lt;/elements&gt;&lt;/layout&gt;&lt;/layouts&gt;&lt;contents&gt;&lt;agenda name=&quot;&quot; title=&quot;&quot; subtitle=&quot;&quot; sizingModeId=&quot;1&quot; fontSize=&quot;24&quot; fontSizeAuto=&quot;1&quot; startTime=&quot;540&quot; timeFormatId=&quot;1&quot; startItemNo=&quot;1&quot; createSingleAgendaSlide=&quot;1&quot; createSeparatingSlides=&quot;1&quot; createBackupSlide=&quot;1&quot; layoutId=&quot;227_1-1&quot; createSections=&quot;0&quot;&gt;&lt;columns&gt;&lt;column field=&quot;itemno&quot; label=&quot;No.&quot; checked=&quot;0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0&quot; checked=&quot;0&quot; leftSpacing=&quot;10&quot; rightDistribute=&quot;1&quot; dock=&quot;1&quot; /&gt;&lt;column field=&quot;freecolumn&quot; label=&quot;&quot; visible=&quot;0&quot; checked=&quot;0&quot; leftSpacing=&quot;10&quot; rightDistribute=&quot;1&quot; dock=&quot;1&quot; /&gt;&lt;column field=&quot;timeslot&quot; label=&quot;Time Slot&quot; visible=&quot;1&quot; checked=&quot;0&quot; leftSpacing=&quot;34&quot; rightSpacing=&quot;0&quot; dock=&quot;2&quot; /&gt;&lt;column field=&quot;pageno&quot; label=&quot;Page No.&quot; visible=&quot;0&quot; checked=&quot;0&quot; leftSpacing=&quot;34&quot; rightSpacing=&quot;0&quot; dock=&quot;2&quot; /&gt;&lt;/columns&gt;&lt;items /&gt;&lt;/agenda&gt;&lt;/contents&gt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NXAN74QnWaxmuZOUTR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uuHs5USQSPKBkDNQUuu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6Nk4inRuObm33GrJnPL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fpT9B2TI6uupojF2p5t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eLjWEDTNqa_F8jtVREY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LupC5RR4S.quQivlVsO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uhep15REGHCakW8Upxu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BCG Grid 16:9">
  <a:themeElements>
    <a:clrScheme name="SEP-NIC">
      <a:dk1>
        <a:srgbClr val="808080"/>
      </a:dk1>
      <a:lt1>
        <a:sysClr val="window" lastClr="FFFFFF"/>
      </a:lt1>
      <a:dk2>
        <a:srgbClr val="177C5A"/>
      </a:dk2>
      <a:lt2>
        <a:srgbClr val="F2F2F2"/>
      </a:lt2>
      <a:accent1>
        <a:srgbClr val="002A24"/>
      </a:accent1>
      <a:accent2>
        <a:srgbClr val="0A3929"/>
      </a:accent2>
      <a:accent3>
        <a:srgbClr val="CAD434"/>
      </a:accent3>
      <a:accent4>
        <a:srgbClr val="28D69C"/>
      </a:accent4>
      <a:accent5>
        <a:srgbClr val="727A82"/>
      </a:accent5>
      <a:accent6>
        <a:srgbClr val="C86E00"/>
      </a:accent6>
      <a:hlink>
        <a:srgbClr val="1F396C"/>
      </a:hlink>
      <a:folHlink>
        <a:srgbClr val="335EB3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8CF147-FD17-4E38-8409-7D81E58EC125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</Words>
  <Application>Microsoft Office PowerPoint</Application>
  <PresentationFormat>Widescreen</PresentationFormat>
  <Paragraphs>3</Paragraphs>
  <Slides>4</Slides>
  <Notes>2</Notes>
  <HiddenSlides>0</HiddenSlides>
  <MMClips>0</MMClips>
  <ScaleCrop>false</ScaleCrop>
  <HeadingPairs>
    <vt:vector size="10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Arial</vt:lpstr>
      <vt:lpstr>Trebuchet MS</vt:lpstr>
      <vt:lpstr>BCG Grid 16:9</vt:lpstr>
      <vt:lpstr>think-cell Slide</vt:lpstr>
      <vt:lpstr>PowerPoint Presentation</vt:lpstr>
      <vt:lpstr>PowerPoint Presentation</vt:lpstr>
      <vt:lpstr>PowerPoint Presentation</vt:lpstr>
      <vt:lpstr>PowerPoint Presentation</vt:lpstr>
      <vt:lpstr>Format Guide Workshop</vt:lpstr>
    </vt:vector>
  </TitlesOfParts>
  <Manager/>
  <Company>The Boston Consulting Group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The Boston Consulting Group</dc:creator>
  <cp:keywords/>
  <dc:description/>
  <cp:lastModifiedBy>Ebtisam Ahmad</cp:lastModifiedBy>
  <cp:revision>526</cp:revision>
  <cp:lastPrinted>1999-12-31T21:00:00Z</cp:lastPrinted>
  <dcterms:created xsi:type="dcterms:W3CDTF">2019-04-11T09:48:06Z</dcterms:created>
  <dcterms:modified xsi:type="dcterms:W3CDTF">2019-12-08T15:11:07Z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