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4" r:id="rId8"/>
    <p:sldId id="259" r:id="rId9"/>
    <p:sldId id="260" r:id="rId10"/>
    <p:sldId id="262" r:id="rId11"/>
    <p:sldId id="261" r:id="rId12"/>
    <p:sldId id="265" r:id="rId13"/>
    <p:sldId id="266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0D8"/>
    <a:srgbClr val="0F2A1D"/>
    <a:srgbClr val="E3D9CF"/>
    <a:srgbClr val="294B3B"/>
    <a:srgbClr val="D4AF37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1:42:38.3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0,'3'3,"4"4,4 4,2 2,3 3,2 2,0 0,0 0,1 1,-1-1,0 0,0 0,0 0,0 0,-1-1,7 7,2 2,2 2,2 2,0 0,-3-3,-2-2,-4-4,-1-1,2 2,2 2,1 1,-1-1,1 1,0 0,-2-2,2 2,-1-1,-2-2,0 0,0 0,1 1,-1-1,-2-2,3 3,0 0,-1-1,-1-1,-2-2,0 0,-1-1,0 0,-1-1,1 1,-1-1,-6-6,-4-4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7T11:47:12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25E7E-3F6E-4163-90E9-24817C49E99B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69515-81BF-40CE-9267-5F0753D04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7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69515-81BF-40CE-9267-5F0753D04E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28061-4074-E110-F9AE-F709E52A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31CDC-027B-21E4-4CC0-D19E6E664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09B48-871D-D602-B6A3-4406C1AE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D300B-2D8E-C08A-BC66-5A81033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513DE-7BBE-BE83-D8B4-A5FAAA8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6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43BBA-92AC-9569-AFA6-E68E84D4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658851-8983-B2B9-47DF-02DAB46E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7349E-ED6C-5E78-2808-68B028A8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FD1D3-D8C5-427C-BC95-51746296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50AC0-546F-950D-DE85-F41D5658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6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8A2967-7627-1BF6-2057-D4A9C47CD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01871-3C08-908F-B587-CC266480F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1C50B-DD4A-60B7-1FDD-2152410B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09FBE-BDEF-8B75-ED82-D94B2C8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CF491-CF4D-0413-0C6B-A6E08800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15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299EE-30DD-1195-702B-8C6860F8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20E42-45D4-F3A6-4D93-A2025C2C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1A5AF-EF18-2F8C-7D80-03B307F1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EEE24-9B7C-9BAE-2DF5-BA69192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DB4F0-262F-1176-82E5-69D10AE9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E03B9-C091-66D1-DD8D-658945DE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BAD660-266E-B1C4-2EB9-3915DF75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B07AA-1F2A-63EA-8DB5-8DC0BA6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B1014-348F-1FD5-CAD4-877CAC08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C5626-613A-16EA-BF85-7B70C87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8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15EEF-83E1-626B-A655-75A76B5D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A2B5C-B42B-96FA-BDB8-5AC8E8664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4D184-214A-2C33-E3EC-58A78F19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45371-CA7C-2F39-800E-4D4EDDC0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B3463-24A8-07AC-45B3-DAA1586F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D74F5-B151-A638-CBD9-8B986B5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6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7DE3C-2BFE-03AF-4FBA-BE01C165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83FB4-2531-BED0-9F5E-BE9142F1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1CF98-602E-143C-B45D-2D96DE128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FC8A2E-696C-1926-FCE4-5CA842DA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B5F52D-08FF-FD35-4281-2FE308B9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3BF8AA-BBF0-1721-FB60-6459636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5EFBA-38E4-17B0-E9DF-241DA78C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1B77A7-CA93-29C9-90B2-EC4F93D7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6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856BF-F97D-6479-B42E-BC6730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E38D25-C87A-143C-653E-30FF551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3C27AC-06C8-6768-EB9E-8B506985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FF75A-98E5-C7E7-2838-F7FBDF8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6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1A0F34-5F2D-A265-2208-F74BB3A1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545482-A5D7-B5FA-FB35-CF214B97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F4D69B-5982-64AC-BB66-15F954F0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2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8E3A8-53A7-04C6-04CA-C2806696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7052C-CB04-E920-A753-61CB9BF3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550057-7DDC-8707-A636-8A1BF4E6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9BC20-39CE-A7E1-41FD-4A5D77E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264F3-E4F4-7473-A032-61412BC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C2BF6-6F53-71D8-9443-6A5AB8F3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0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EE0F6-517E-00C6-751B-3E008B58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948A41-AD7E-855F-CA80-44151E50C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C9FD6F-A9EB-B4B6-5E7D-8CB48A8C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EACF-D1C0-6561-6C3A-49606311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B406E-C6A7-B6AD-CCC3-DF0E732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C031B-4455-E969-75D4-9000859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4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5EBAF0-918E-1860-F3B8-C0FE4AC7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0EB85-F40A-1EA0-FF58-DF392E97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261D4-4A5B-3CCA-6719-851C8AE4F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13531-CD1C-4156-B6CB-7411B88D85E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AEFA9-3FA3-48CF-428C-145763625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99520-275B-972A-7D60-0FB730697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F0C1A-9F20-481D-8845-C8C3816DC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1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texte, Police, capture d’écran, logo">
            <a:extLst>
              <a:ext uri="{FF2B5EF4-FFF2-40B4-BE49-F238E27FC236}">
                <a16:creationId xmlns:a16="http://schemas.microsoft.com/office/drawing/2014/main" id="{282A9A8F-78FB-28FF-B43A-57C5A9672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896281-4803-039C-C9D8-35880512AF9B}"/>
              </a:ext>
            </a:extLst>
          </p:cNvPr>
          <p:cNvSpPr txBox="1"/>
          <p:nvPr/>
        </p:nvSpPr>
        <p:spPr>
          <a:xfrm>
            <a:off x="7518401" y="5936343"/>
            <a:ext cx="529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Creer par IBTISSAM BOUADAME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FBB332B-EC85-CEFF-6991-148B8039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74" y="3221914"/>
            <a:ext cx="1668780" cy="4611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DAFB27A-8EDD-1848-799B-B1D07B286AEC}"/>
              </a:ext>
            </a:extLst>
          </p:cNvPr>
          <p:cNvSpPr txBox="1"/>
          <p:nvPr/>
        </p:nvSpPr>
        <p:spPr>
          <a:xfrm>
            <a:off x="226060" y="0"/>
            <a:ext cx="2159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F2A1D"/>
                </a:solidFill>
              </a:rPr>
              <a:t>LES INTERDITS</a:t>
            </a: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9FE7DA08-65D0-47FF-E7FD-67D8F6213318}"/>
              </a:ext>
            </a:extLst>
          </p:cNvPr>
          <p:cNvSpPr/>
          <p:nvPr/>
        </p:nvSpPr>
        <p:spPr>
          <a:xfrm>
            <a:off x="777952" y="2133026"/>
            <a:ext cx="1668780" cy="166878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BBBAC3-AD29-47F9-120E-123EB828CE33}"/>
              </a:ext>
            </a:extLst>
          </p:cNvPr>
          <p:cNvSpPr txBox="1"/>
          <p:nvPr/>
        </p:nvSpPr>
        <p:spPr>
          <a:xfrm>
            <a:off x="818044" y="3037248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ROYAL CRAFT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18C3C-10A2-382D-1C6E-0DF30FC769F1}"/>
              </a:ext>
            </a:extLst>
          </p:cNvPr>
          <p:cNvSpPr/>
          <p:nvPr/>
        </p:nvSpPr>
        <p:spPr>
          <a:xfrm>
            <a:off x="3319268" y="2133026"/>
            <a:ext cx="1946912" cy="73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CE0DE-B33D-60AC-E84C-7C3046D06D04}"/>
              </a:ext>
            </a:extLst>
          </p:cNvPr>
          <p:cNvSpPr/>
          <p:nvPr/>
        </p:nvSpPr>
        <p:spPr>
          <a:xfrm>
            <a:off x="3319268" y="2866571"/>
            <a:ext cx="1946912" cy="8153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ROYAL CRAFT</a:t>
            </a:r>
            <a:endParaRPr lang="fr-FR" dirty="0"/>
          </a:p>
        </p:txBody>
      </p:sp>
      <p:pic>
        <p:nvPicPr>
          <p:cNvPr id="5" name="Image 4" descr="Une image contenant Symétrie, motif, art, symbole&#10;&#10;Le contenu généré par l’IA peut être incorrect.">
            <a:extLst>
              <a:ext uri="{FF2B5EF4-FFF2-40B4-BE49-F238E27FC236}">
                <a16:creationId xmlns:a16="http://schemas.microsoft.com/office/drawing/2014/main" id="{EBC2EE00-9068-E14D-6C3F-ADB30BBDC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0" y="2427028"/>
            <a:ext cx="719328" cy="719328"/>
          </a:xfrm>
          <a:prstGeom prst="rect">
            <a:avLst/>
          </a:prstGeom>
        </p:spPr>
      </p:pic>
      <p:pic>
        <p:nvPicPr>
          <p:cNvPr id="9" name="Image 8" descr="Une image contenant Symétrie, motif, art, symbole&#10;&#10;Le contenu généré par l’IA peut être incorrect.">
            <a:extLst>
              <a:ext uri="{FF2B5EF4-FFF2-40B4-BE49-F238E27FC236}">
                <a16:creationId xmlns:a16="http://schemas.microsoft.com/office/drawing/2014/main" id="{66A5DFF8-FE1B-CE70-47F4-8664F8D0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09" y="784830"/>
            <a:ext cx="719328" cy="2621956"/>
          </a:xfrm>
          <a:prstGeom prst="rect">
            <a:avLst/>
          </a:prstGeom>
        </p:spPr>
      </p:pic>
      <p:pic>
        <p:nvPicPr>
          <p:cNvPr id="10" name="Image 9" descr="Une image contenant Symétrie, motif, art, symbole&#10;&#10;Le contenu généré par l’IA peut être incorrect.">
            <a:extLst>
              <a:ext uri="{FF2B5EF4-FFF2-40B4-BE49-F238E27FC236}">
                <a16:creationId xmlns:a16="http://schemas.microsoft.com/office/drawing/2014/main" id="{3D13A573-B248-7DC1-2976-C0014643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63" y="2556057"/>
            <a:ext cx="537972" cy="537972"/>
          </a:xfrm>
          <a:prstGeom prst="rect">
            <a:avLst/>
          </a:prstGeom>
        </p:spPr>
      </p:pic>
      <p:pic>
        <p:nvPicPr>
          <p:cNvPr id="12" name="Image 11" descr="Une image contenant Symétrie, motif, art, symbole&#10;&#10;Le contenu généré par l’IA peut être incorrect.">
            <a:extLst>
              <a:ext uri="{FF2B5EF4-FFF2-40B4-BE49-F238E27FC236}">
                <a16:creationId xmlns:a16="http://schemas.microsoft.com/office/drawing/2014/main" id="{3BBB728D-C156-E454-9B65-4B971B41A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0" y="2343201"/>
            <a:ext cx="2086429" cy="7193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6BAB26-1A0A-95A3-F2F1-1B345628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37" y="3062529"/>
            <a:ext cx="1668780" cy="4611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CBB4859-B33C-9F7B-335E-562A8D242EA0}"/>
              </a:ext>
            </a:extLst>
          </p:cNvPr>
          <p:cNvSpPr txBox="1"/>
          <p:nvPr/>
        </p:nvSpPr>
        <p:spPr>
          <a:xfrm>
            <a:off x="377372" y="711419"/>
            <a:ext cx="32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Couleur de fond différente des 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couleurs de la marque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D8C7D4-81BB-50FE-01F4-78D484268899}"/>
              </a:ext>
            </a:extLst>
          </p:cNvPr>
          <p:cNvSpPr txBox="1"/>
          <p:nvPr/>
        </p:nvSpPr>
        <p:spPr>
          <a:xfrm>
            <a:off x="7185676" y="461665"/>
            <a:ext cx="362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Déformation du logo sur la hauteur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ou la largeur</a:t>
            </a:r>
          </a:p>
          <a:p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856E78-BC7E-C78B-34B9-5811B09BD7D2}"/>
              </a:ext>
            </a:extLst>
          </p:cNvPr>
          <p:cNvCxnSpPr/>
          <p:nvPr/>
        </p:nvCxnSpPr>
        <p:spPr>
          <a:xfrm>
            <a:off x="5863771" y="461665"/>
            <a:ext cx="0" cy="5097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6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4EFB7D-6B31-82EE-DD22-C35D1278B836}"/>
              </a:ext>
            </a:extLst>
          </p:cNvPr>
          <p:cNvSpPr txBox="1"/>
          <p:nvPr/>
        </p:nvSpPr>
        <p:spPr>
          <a:xfrm>
            <a:off x="419100" y="552450"/>
            <a:ext cx="20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</a:rPr>
              <a:t>5- Utilisations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287254-29BE-BB9A-D5A8-0F7CA15F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3" y="1291114"/>
            <a:ext cx="3057300" cy="22485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32C285-DAA0-525F-BB1E-C18B9AF2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86" y="827144"/>
            <a:ext cx="3353114" cy="42979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06BA9C-0B88-E9B6-3FC0-ACC983CF7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84" y="827144"/>
            <a:ext cx="2943488" cy="37639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551DB1-F082-B20C-2441-0C4C2B2D6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6" y="3701354"/>
            <a:ext cx="2235464" cy="23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C3BB00A-6082-0554-9238-04CAD5623CB5}"/>
              </a:ext>
            </a:extLst>
          </p:cNvPr>
          <p:cNvSpPr txBox="1"/>
          <p:nvPr/>
        </p:nvSpPr>
        <p:spPr>
          <a:xfrm>
            <a:off x="698500" y="3048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3"/>
                </a:solidFill>
              </a:rPr>
              <a:t>SOMMAIRE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3"/>
                </a:solidFill>
              </a:rPr>
              <a:t>1- Construction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3"/>
                </a:solidFill>
              </a:rPr>
              <a:t>2- Couleurs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3"/>
                </a:solidFill>
              </a:rPr>
              <a:t>3- Logos et déclinaison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3"/>
                </a:solidFill>
              </a:rPr>
              <a:t>4- Typographie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5- LES INTERDITS</a:t>
            </a:r>
          </a:p>
          <a:p>
            <a:endParaRPr lang="fr-FR" sz="2400" dirty="0">
              <a:solidFill>
                <a:schemeClr val="accent3"/>
              </a:solidFill>
            </a:endParaRPr>
          </a:p>
          <a:p>
            <a:r>
              <a:rPr lang="fr-FR" sz="2400" dirty="0">
                <a:solidFill>
                  <a:schemeClr val="accent3"/>
                </a:solidFill>
              </a:rPr>
              <a:t>6- Utilisations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FE68C7-5BAE-67E1-2A22-54FD81608DD1}"/>
              </a:ext>
            </a:extLst>
          </p:cNvPr>
          <p:cNvSpPr txBox="1"/>
          <p:nvPr/>
        </p:nvSpPr>
        <p:spPr>
          <a:xfrm>
            <a:off x="11493500" y="1597461"/>
            <a:ext cx="1759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3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5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7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8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10</a:t>
            </a:r>
          </a:p>
          <a:p>
            <a:endParaRPr lang="en-CA" dirty="0">
              <a:solidFill>
                <a:srgbClr val="00B050"/>
              </a:solidFill>
            </a:endParaRPr>
          </a:p>
          <a:p>
            <a:r>
              <a:rPr lang="en-CA" dirty="0">
                <a:solidFill>
                  <a:srgbClr val="00B050"/>
                </a:solidFill>
              </a:rPr>
              <a:t>11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2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rganigramme : Connecteur 40">
            <a:extLst>
              <a:ext uri="{FF2B5EF4-FFF2-40B4-BE49-F238E27FC236}">
                <a16:creationId xmlns:a16="http://schemas.microsoft.com/office/drawing/2014/main" id="{5D40C8DF-D640-B586-70A0-4FE7C27606D0}"/>
              </a:ext>
            </a:extLst>
          </p:cNvPr>
          <p:cNvSpPr/>
          <p:nvPr/>
        </p:nvSpPr>
        <p:spPr>
          <a:xfrm>
            <a:off x="4556984" y="2288767"/>
            <a:ext cx="1727447" cy="178434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D7FA81C2-78DC-AA91-F00A-CFDE2AD2776C}"/>
              </a:ext>
            </a:extLst>
          </p:cNvPr>
          <p:cNvSpPr/>
          <p:nvPr/>
        </p:nvSpPr>
        <p:spPr>
          <a:xfrm>
            <a:off x="4593019" y="2289128"/>
            <a:ext cx="1691413" cy="178434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B5DB92-C6F6-0369-91CC-9E1A8C93CDCE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205C69-DF2C-FF84-3B82-8A88C6217F41}"/>
              </a:ext>
            </a:extLst>
          </p:cNvPr>
          <p:cNvSpPr txBox="1"/>
          <p:nvPr/>
        </p:nvSpPr>
        <p:spPr>
          <a:xfrm>
            <a:off x="406400" y="152400"/>
            <a:ext cx="2957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3"/>
                </a:solidFill>
              </a:rPr>
              <a:t>1- Construction</a:t>
            </a:r>
          </a:p>
          <a:p>
            <a:endParaRPr lang="fr-FR" dirty="0"/>
          </a:p>
        </p:txBody>
      </p:sp>
      <p:pic>
        <p:nvPicPr>
          <p:cNvPr id="19" name="Image 18" descr="Une image contenant Symétrie, motif, art, symbole&#10;&#10;Le contenu généré par l’IA peut être incorrect.">
            <a:extLst>
              <a:ext uri="{FF2B5EF4-FFF2-40B4-BE49-F238E27FC236}">
                <a16:creationId xmlns:a16="http://schemas.microsoft.com/office/drawing/2014/main" id="{F07CAF56-C118-23A5-2A73-7C05B0C7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49" y="2263105"/>
            <a:ext cx="1892924" cy="1892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7A743A9-7277-3AB2-60F2-815814AE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13" y="4073478"/>
            <a:ext cx="6339372" cy="1751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D71F6578-D7A6-AAFB-8344-D92DBB3030D7}"/>
                  </a:ext>
                </a:extLst>
              </p14:cNvPr>
              <p14:cNvContentPartPr/>
              <p14:nvPr/>
            </p14:nvContentPartPr>
            <p14:xfrm>
              <a:off x="5157000" y="1599160"/>
              <a:ext cx="375480" cy="37548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D71F6578-D7A6-AAFB-8344-D92DBB3030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00" y="1545160"/>
                <a:ext cx="3931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4839532A-5906-0DC1-6DC7-436E1657F57A}"/>
                  </a:ext>
                </a:extLst>
              </p14:cNvPr>
              <p14:cNvContentPartPr/>
              <p14:nvPr/>
            </p14:nvContentPartPr>
            <p14:xfrm>
              <a:off x="8693503" y="2830011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4839532A-5906-0DC1-6DC7-436E1657F5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7383" y="2823891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0F20B43-EE38-31BB-FF75-53045C2AC015}"/>
              </a:ext>
            </a:extLst>
          </p:cNvPr>
          <p:cNvCxnSpPr>
            <a:cxnSpLocks/>
          </p:cNvCxnSpPr>
          <p:nvPr/>
        </p:nvCxnSpPr>
        <p:spPr>
          <a:xfrm>
            <a:off x="4556984" y="1469571"/>
            <a:ext cx="0" cy="40927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026A73A-D122-1873-E306-1EA40A713C09}"/>
              </a:ext>
            </a:extLst>
          </p:cNvPr>
          <p:cNvCxnSpPr>
            <a:cxnSpLocks/>
          </p:cNvCxnSpPr>
          <p:nvPr/>
        </p:nvCxnSpPr>
        <p:spPr>
          <a:xfrm>
            <a:off x="6284434" y="1469571"/>
            <a:ext cx="0" cy="40927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358D120-C72A-A43A-5B0A-0EF312605568}"/>
              </a:ext>
            </a:extLst>
          </p:cNvPr>
          <p:cNvCxnSpPr/>
          <p:nvPr/>
        </p:nvCxnSpPr>
        <p:spPr>
          <a:xfrm>
            <a:off x="2284713" y="4586514"/>
            <a:ext cx="6699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A25DD79-AB84-6C23-ACD9-55864AF41855}"/>
              </a:ext>
            </a:extLst>
          </p:cNvPr>
          <p:cNvCxnSpPr/>
          <p:nvPr/>
        </p:nvCxnSpPr>
        <p:spPr>
          <a:xfrm>
            <a:off x="1993873" y="5290457"/>
            <a:ext cx="6699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ED3ECC6-796C-6522-E031-B1E8726B256D}"/>
              </a:ext>
            </a:extLst>
          </p:cNvPr>
          <p:cNvCxnSpPr/>
          <p:nvPr/>
        </p:nvCxnSpPr>
        <p:spPr>
          <a:xfrm>
            <a:off x="1993873" y="2289129"/>
            <a:ext cx="6699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D2CDF7B-FE3E-116F-281F-48136D987582}"/>
              </a:ext>
            </a:extLst>
          </p:cNvPr>
          <p:cNvCxnSpPr/>
          <p:nvPr/>
        </p:nvCxnSpPr>
        <p:spPr>
          <a:xfrm>
            <a:off x="2182665" y="4073478"/>
            <a:ext cx="6699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4D82490-7071-D0FB-A323-315BBACF712E}"/>
              </a:ext>
            </a:extLst>
          </p:cNvPr>
          <p:cNvCxnSpPr/>
          <p:nvPr/>
        </p:nvCxnSpPr>
        <p:spPr>
          <a:xfrm>
            <a:off x="1924455" y="4724400"/>
            <a:ext cx="66996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D0F145-879E-C74F-AE86-F6F6A151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92" y="4176512"/>
            <a:ext cx="2387452" cy="6597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EB390A-652A-3294-04C7-183A891E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46" y="1693737"/>
            <a:ext cx="2380512" cy="6578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56EC1E-386E-2B9C-EB05-BA6C88F92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1456992"/>
            <a:ext cx="1005568" cy="100556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CF168D-3686-F9FA-F301-A6B71F618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7" y="3357054"/>
            <a:ext cx="904874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439074-8A68-A630-C4CD-2CC0DD8EDE66}"/>
              </a:ext>
            </a:extLst>
          </p:cNvPr>
          <p:cNvSpPr txBox="1"/>
          <p:nvPr/>
        </p:nvSpPr>
        <p:spPr>
          <a:xfrm>
            <a:off x="478972" y="188686"/>
            <a:ext cx="19941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</a:rPr>
              <a:t>2- Couleurs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7D5D55-3265-D04A-375F-FA168F4F8C06}"/>
              </a:ext>
            </a:extLst>
          </p:cNvPr>
          <p:cNvSpPr txBox="1"/>
          <p:nvPr/>
        </p:nvSpPr>
        <p:spPr>
          <a:xfrm>
            <a:off x="827314" y="98890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 CMJN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051B8-88A5-113D-801B-CA0FEF7B71BA}"/>
              </a:ext>
            </a:extLst>
          </p:cNvPr>
          <p:cNvSpPr/>
          <p:nvPr/>
        </p:nvSpPr>
        <p:spPr>
          <a:xfrm>
            <a:off x="478972" y="1944914"/>
            <a:ext cx="1375698" cy="1349829"/>
          </a:xfrm>
          <a:prstGeom prst="rect">
            <a:avLst/>
          </a:prstGeom>
          <a:solidFill>
            <a:srgbClr val="0F2A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63BE6-621D-AF90-43F7-25733E20555E}"/>
              </a:ext>
            </a:extLst>
          </p:cNvPr>
          <p:cNvSpPr/>
          <p:nvPr/>
        </p:nvSpPr>
        <p:spPr>
          <a:xfrm>
            <a:off x="6377454" y="1944908"/>
            <a:ext cx="1480457" cy="1349829"/>
          </a:xfrm>
          <a:prstGeom prst="rect">
            <a:avLst/>
          </a:prstGeom>
          <a:solidFill>
            <a:srgbClr val="D4A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6D743-7908-9C17-E1E9-BE0DF210BC33}"/>
              </a:ext>
            </a:extLst>
          </p:cNvPr>
          <p:cNvSpPr/>
          <p:nvPr/>
        </p:nvSpPr>
        <p:spPr>
          <a:xfrm>
            <a:off x="3375834" y="1944908"/>
            <a:ext cx="1480457" cy="1349829"/>
          </a:xfrm>
          <a:prstGeom prst="rect">
            <a:avLst/>
          </a:prstGeom>
          <a:solidFill>
            <a:srgbClr val="294B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DA8B-284F-25F8-66A3-3BB5FEACA6E4}"/>
              </a:ext>
            </a:extLst>
          </p:cNvPr>
          <p:cNvSpPr/>
          <p:nvPr/>
        </p:nvSpPr>
        <p:spPr>
          <a:xfrm>
            <a:off x="9419780" y="1944909"/>
            <a:ext cx="1480457" cy="1349829"/>
          </a:xfrm>
          <a:prstGeom prst="rect">
            <a:avLst/>
          </a:prstGeom>
          <a:solidFill>
            <a:srgbClr val="E8E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8B4C48-361F-57F2-06C8-AC3454573F5C}"/>
              </a:ext>
            </a:extLst>
          </p:cNvPr>
          <p:cNvSpPr txBox="1"/>
          <p:nvPr/>
        </p:nvSpPr>
        <p:spPr>
          <a:xfrm>
            <a:off x="6659062" y="3831771"/>
            <a:ext cx="997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C: 0%</a:t>
            </a:r>
          </a:p>
          <a:p>
            <a:r>
              <a:rPr lang="nl-NL" sz="2000" dirty="0"/>
              <a:t>M :17%</a:t>
            </a:r>
          </a:p>
          <a:p>
            <a:r>
              <a:rPr lang="nl-NL" sz="2000" dirty="0"/>
              <a:t>J : 74%</a:t>
            </a:r>
          </a:p>
          <a:p>
            <a:r>
              <a:rPr lang="nl-NL" sz="2000" dirty="0"/>
              <a:t> N :7%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0F7B03-CB7D-8310-BDE6-2DC33F923F7E}"/>
              </a:ext>
            </a:extLst>
          </p:cNvPr>
          <p:cNvSpPr txBox="1"/>
          <p:nvPr/>
        </p:nvSpPr>
        <p:spPr>
          <a:xfrm>
            <a:off x="669404" y="3831770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C: 64%</a:t>
            </a:r>
          </a:p>
          <a:p>
            <a:r>
              <a:rPr lang="nl-NL" sz="2000" dirty="0"/>
              <a:t>M :0%</a:t>
            </a:r>
          </a:p>
          <a:p>
            <a:r>
              <a:rPr lang="nl-NL" sz="2000" dirty="0"/>
              <a:t>J : 31%</a:t>
            </a:r>
          </a:p>
          <a:p>
            <a:r>
              <a:rPr lang="nl-NL" sz="2000" dirty="0"/>
              <a:t> N :84%</a:t>
            </a:r>
            <a:endParaRPr 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2990D4-67C7-05F3-08FB-75C2058236CA}"/>
              </a:ext>
            </a:extLst>
          </p:cNvPr>
          <p:cNvSpPr txBox="1"/>
          <p:nvPr/>
        </p:nvSpPr>
        <p:spPr>
          <a:xfrm>
            <a:off x="3664233" y="3831770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C: 45%</a:t>
            </a:r>
          </a:p>
          <a:p>
            <a:r>
              <a:rPr lang="nl-NL" sz="2000" dirty="0"/>
              <a:t>M :0%</a:t>
            </a:r>
          </a:p>
          <a:p>
            <a:r>
              <a:rPr lang="nl-NL" sz="2000" dirty="0"/>
              <a:t>J : 21%</a:t>
            </a:r>
          </a:p>
          <a:p>
            <a:r>
              <a:rPr lang="nl-NL" sz="2000" dirty="0"/>
              <a:t> N :71%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B95412-5AD1-55A3-04D3-339A3EAF6AF9}"/>
              </a:ext>
            </a:extLst>
          </p:cNvPr>
          <p:cNvSpPr txBox="1"/>
          <p:nvPr/>
        </p:nvSpPr>
        <p:spPr>
          <a:xfrm>
            <a:off x="9661313" y="3831770"/>
            <a:ext cx="997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C: 0%</a:t>
            </a:r>
          </a:p>
          <a:p>
            <a:r>
              <a:rPr lang="nl-NL" sz="2000" dirty="0"/>
              <a:t>M :13%</a:t>
            </a:r>
          </a:p>
          <a:p>
            <a:r>
              <a:rPr lang="nl-NL" sz="2000" dirty="0"/>
              <a:t>J : 34%</a:t>
            </a:r>
          </a:p>
          <a:p>
            <a:r>
              <a:rPr lang="nl-NL" sz="2000" dirty="0"/>
              <a:t> N :9%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D6F075-E040-3EE5-E7A9-B227EDC82F9A}"/>
              </a:ext>
            </a:extLst>
          </p:cNvPr>
          <p:cNvSpPr txBox="1"/>
          <p:nvPr/>
        </p:nvSpPr>
        <p:spPr>
          <a:xfrm>
            <a:off x="583969" y="157557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effectLst/>
                <a:latin typeface="Poppins" panose="00000500000000000000" pitchFamily="2" charset="0"/>
                <a:ea typeface="Poppins" panose="00000500000000000000" pitchFamily="2" charset="0"/>
              </a:rPr>
              <a:t>#0F2A1D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C3EE3D-562F-6092-569F-CB8D4BEC50F6}"/>
              </a:ext>
            </a:extLst>
          </p:cNvPr>
          <p:cNvSpPr txBox="1"/>
          <p:nvPr/>
        </p:nvSpPr>
        <p:spPr>
          <a:xfrm>
            <a:off x="9459221" y="151812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effectLst/>
                <a:latin typeface="Poppins" panose="00000500000000000000" pitchFamily="2" charset="0"/>
                <a:ea typeface="Poppins" panose="00000500000000000000" pitchFamily="2" charset="0"/>
              </a:rPr>
              <a:t>#E9CB9A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1C153F-CD12-98F9-5491-F97B5FA796C0}"/>
              </a:ext>
            </a:extLst>
          </p:cNvPr>
          <p:cNvSpPr txBox="1"/>
          <p:nvPr/>
        </p:nvSpPr>
        <p:spPr>
          <a:xfrm>
            <a:off x="3436541" y="1575576"/>
            <a:ext cx="11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#294B3B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670E8B-8212-7673-9E55-6E1BD7F68600}"/>
              </a:ext>
            </a:extLst>
          </p:cNvPr>
          <p:cNvSpPr txBox="1"/>
          <p:nvPr/>
        </p:nvSpPr>
        <p:spPr>
          <a:xfrm>
            <a:off x="6469907" y="1575576"/>
            <a:ext cx="13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Poppins" panose="00000500000000000000" pitchFamily="2" charset="0"/>
                <a:ea typeface="Poppins" panose="00000500000000000000" pitchFamily="2" charset="0"/>
              </a:rPr>
              <a:t>#D4AF37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94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3B31C-378E-5D5D-67A7-A69C4B348EEF}"/>
              </a:ext>
            </a:extLst>
          </p:cNvPr>
          <p:cNvSpPr/>
          <p:nvPr/>
        </p:nvSpPr>
        <p:spPr>
          <a:xfrm>
            <a:off x="478972" y="1944914"/>
            <a:ext cx="1375698" cy="1349829"/>
          </a:xfrm>
          <a:prstGeom prst="rect">
            <a:avLst/>
          </a:prstGeom>
          <a:solidFill>
            <a:srgbClr val="0F2A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2BFD9-8BD4-961B-E3EC-EBB5B358950C}"/>
              </a:ext>
            </a:extLst>
          </p:cNvPr>
          <p:cNvSpPr/>
          <p:nvPr/>
        </p:nvSpPr>
        <p:spPr>
          <a:xfrm>
            <a:off x="6377454" y="1944908"/>
            <a:ext cx="1480457" cy="1349829"/>
          </a:xfrm>
          <a:prstGeom prst="rect">
            <a:avLst/>
          </a:prstGeom>
          <a:solidFill>
            <a:srgbClr val="D4A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0B1A1-31F1-9FBD-4B0F-F4ABE4805422}"/>
              </a:ext>
            </a:extLst>
          </p:cNvPr>
          <p:cNvSpPr/>
          <p:nvPr/>
        </p:nvSpPr>
        <p:spPr>
          <a:xfrm>
            <a:off x="3375834" y="1944908"/>
            <a:ext cx="1480457" cy="1349829"/>
          </a:xfrm>
          <a:prstGeom prst="rect">
            <a:avLst/>
          </a:prstGeom>
          <a:solidFill>
            <a:srgbClr val="294B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61B77-E08A-C79A-2FFA-433D05FD46C7}"/>
              </a:ext>
            </a:extLst>
          </p:cNvPr>
          <p:cNvSpPr/>
          <p:nvPr/>
        </p:nvSpPr>
        <p:spPr>
          <a:xfrm>
            <a:off x="9419780" y="1944909"/>
            <a:ext cx="1480457" cy="1349829"/>
          </a:xfrm>
          <a:prstGeom prst="rect">
            <a:avLst/>
          </a:prstGeom>
          <a:solidFill>
            <a:srgbClr val="E3D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027F12-53CD-08F4-E557-401910D97C59}"/>
              </a:ext>
            </a:extLst>
          </p:cNvPr>
          <p:cNvSpPr txBox="1"/>
          <p:nvPr/>
        </p:nvSpPr>
        <p:spPr>
          <a:xfrm>
            <a:off x="740229" y="3773714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 : 15</a:t>
            </a:r>
          </a:p>
          <a:p>
            <a:r>
              <a:rPr lang="fr-FR" b="1" dirty="0"/>
              <a:t>V : 42</a:t>
            </a:r>
          </a:p>
          <a:p>
            <a:r>
              <a:rPr lang="fr-FR" b="1" dirty="0"/>
              <a:t>B :</a:t>
            </a:r>
            <a:r>
              <a:rPr lang="fr-FR" dirty="0"/>
              <a:t>  29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25A1F37-96EC-457B-28DB-50AC5D94B570}"/>
              </a:ext>
            </a:extLst>
          </p:cNvPr>
          <p:cNvSpPr txBox="1"/>
          <p:nvPr/>
        </p:nvSpPr>
        <p:spPr>
          <a:xfrm>
            <a:off x="9728639" y="3724585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 : 41</a:t>
            </a:r>
          </a:p>
          <a:p>
            <a:r>
              <a:rPr lang="fr-FR" b="1" dirty="0"/>
              <a:t>V : </a:t>
            </a:r>
            <a:r>
              <a:rPr lang="fr-FR" dirty="0"/>
              <a:t>75</a:t>
            </a:r>
            <a:endParaRPr lang="fr-FR" b="1" dirty="0"/>
          </a:p>
          <a:p>
            <a:r>
              <a:rPr lang="fr-FR" b="1" dirty="0"/>
              <a:t>B :</a:t>
            </a:r>
            <a:r>
              <a:rPr lang="fr-FR" dirty="0"/>
              <a:t>  59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99FDB1-52BA-001E-7C55-DFF4164FA6FB}"/>
              </a:ext>
            </a:extLst>
          </p:cNvPr>
          <p:cNvSpPr txBox="1"/>
          <p:nvPr/>
        </p:nvSpPr>
        <p:spPr>
          <a:xfrm>
            <a:off x="6476757" y="3773714"/>
            <a:ext cx="862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 : </a:t>
            </a:r>
            <a:r>
              <a:rPr lang="fr-FR" dirty="0"/>
              <a:t>212</a:t>
            </a:r>
            <a:endParaRPr lang="fr-FR" b="1" dirty="0"/>
          </a:p>
          <a:p>
            <a:r>
              <a:rPr lang="fr-FR" b="1" dirty="0"/>
              <a:t>V : </a:t>
            </a:r>
            <a:r>
              <a:rPr lang="fr-FR" dirty="0"/>
              <a:t>175</a:t>
            </a:r>
            <a:endParaRPr lang="fr-FR" b="1" dirty="0"/>
          </a:p>
          <a:p>
            <a:r>
              <a:rPr lang="fr-FR" b="1" dirty="0"/>
              <a:t>B :</a:t>
            </a:r>
            <a:r>
              <a:rPr lang="fr-FR" dirty="0"/>
              <a:t>  55)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B9BB191-4944-C1E9-3567-6F5BD900708F}"/>
              </a:ext>
            </a:extLst>
          </p:cNvPr>
          <p:cNvSpPr txBox="1"/>
          <p:nvPr/>
        </p:nvSpPr>
        <p:spPr>
          <a:xfrm>
            <a:off x="3684693" y="3814464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 : 233</a:t>
            </a:r>
          </a:p>
          <a:p>
            <a:r>
              <a:rPr lang="fr-FR" b="1" dirty="0"/>
              <a:t>V : 203</a:t>
            </a:r>
          </a:p>
          <a:p>
            <a:r>
              <a:rPr lang="fr-FR" b="1" dirty="0"/>
              <a:t>B :</a:t>
            </a:r>
            <a:r>
              <a:rPr lang="fr-FR" dirty="0"/>
              <a:t>  154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7EEEB1-2C8C-9C7A-8EEB-FD62E83DB26F}"/>
              </a:ext>
            </a:extLst>
          </p:cNvPr>
          <p:cNvSpPr txBox="1"/>
          <p:nvPr/>
        </p:nvSpPr>
        <p:spPr>
          <a:xfrm>
            <a:off x="740229" y="348343"/>
            <a:ext cx="1320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 RVB</a:t>
            </a:r>
          </a:p>
        </p:txBody>
      </p:sp>
    </p:spTree>
    <p:extLst>
      <p:ext uri="{BB962C8B-B14F-4D97-AF65-F5344CB8AC3E}">
        <p14:creationId xmlns:p14="http://schemas.microsoft.com/office/powerpoint/2010/main" val="266179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2E5D1CA-F20F-5C08-4F1B-4CBED4A5A3CF}"/>
              </a:ext>
            </a:extLst>
          </p:cNvPr>
          <p:cNvSpPr txBox="1"/>
          <p:nvPr/>
        </p:nvSpPr>
        <p:spPr>
          <a:xfrm>
            <a:off x="885371" y="319314"/>
            <a:ext cx="359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F2A1D"/>
                </a:solidFill>
              </a:rPr>
              <a:t>LOGOS &amp; DÉCLINAISONS</a:t>
            </a:r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DE41D876-3C6F-7033-9666-1AB46900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53" y="550146"/>
            <a:ext cx="5201376" cy="2934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5D9093-4332-9C67-87F8-5E9B64D0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757408"/>
            <a:ext cx="5191850" cy="29245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E7DB87-4226-4D08-453F-7B6F1513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5" y="2064832"/>
            <a:ext cx="50584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8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7177470-23B2-30E1-22BE-94939BC83228}"/>
              </a:ext>
            </a:extLst>
          </p:cNvPr>
          <p:cNvSpPr txBox="1"/>
          <p:nvPr/>
        </p:nvSpPr>
        <p:spPr>
          <a:xfrm>
            <a:off x="290286" y="27911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F2A1D"/>
                </a:solidFill>
              </a:rPr>
              <a:t>TYPOGRAPHIE UNIQUE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35FB03-AB4D-D4AA-EDB1-2A62ADED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1" y="1114277"/>
            <a:ext cx="8602010" cy="46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C1D76C-5CD9-5B63-BBE2-4D8A49DA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6" y="973592"/>
            <a:ext cx="8239624" cy="49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85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7de643-f2b1-4304-880b-96e4221329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8A4B1ACF5BD64780E6C4E320AC4F0E" ma:contentTypeVersion="6" ma:contentTypeDescription="Crée un document." ma:contentTypeScope="" ma:versionID="eb13921bfb633ef10d8298ae31485e2b">
  <xsd:schema xmlns:xsd="http://www.w3.org/2001/XMLSchema" xmlns:xs="http://www.w3.org/2001/XMLSchema" xmlns:p="http://schemas.microsoft.com/office/2006/metadata/properties" xmlns:ns3="327de643-f2b1-4304-880b-96e4221329a8" targetNamespace="http://schemas.microsoft.com/office/2006/metadata/properties" ma:root="true" ma:fieldsID="65478de09138ebfeb4f12cdf15c7e266" ns3:_="">
    <xsd:import namespace="327de643-f2b1-4304-880b-96e4221329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de643-f2b1-4304-880b-96e422132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07146-244D-47DB-B280-E58341CB6C74}">
  <ds:schemaRefs>
    <ds:schemaRef ds:uri="327de643-f2b1-4304-880b-96e4221329a8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61C2BB-861F-458F-BCFF-024FD51566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E1BAE-3118-488C-8BB6-FF28B0592C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de643-f2b1-4304-880b-96e422132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180</Words>
  <Application>Microsoft Office PowerPoint</Application>
  <PresentationFormat>Grand écran</PresentationFormat>
  <Paragraphs>75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BOUADAME IBTISSAM</dc:creator>
  <cp:lastModifiedBy>BOUADAME IBTISSAM</cp:lastModifiedBy>
  <cp:revision>4</cp:revision>
  <dcterms:created xsi:type="dcterms:W3CDTF">2025-02-25T21:07:16Z</dcterms:created>
  <dcterms:modified xsi:type="dcterms:W3CDTF">2025-02-28T21:51:13Z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0x010100A78A4B1ACF5BD64780E6C4E320AC4F0E</vt:lpwstr>
  </property>
</Properties>
</file>