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_rels/theme4.xml.rels" ContentType="application/vnd.openxmlformats-package.relationships+xml"/>
  <Override PartName="/ppt/theme/_rels/theme13.xml.rels" ContentType="application/vnd.openxmlformats-package.relationships+xml"/>
  <Override PartName="/ppt/theme/_rels/theme3.xml.rels" ContentType="application/vnd.openxmlformats-package.relationships+xml"/>
  <Override PartName="/ppt/theme/_rels/theme10.xml.rels" ContentType="application/vnd.openxmlformats-package.relationships+xml"/>
  <Override PartName="/ppt/theme/_rels/theme1.xml.rels" ContentType="application/vnd.openxmlformats-package.relationships+xml"/>
  <Override PartName="/ppt/theme/_rels/theme9.xml.rels" ContentType="application/vnd.openxmlformats-package.relationships+xml"/>
  <Override PartName="/ppt/theme/_rels/theme8.xml.rels" ContentType="application/vnd.openxmlformats-package.relationships+xml"/>
  <Override PartName="/ppt/theme/_rels/theme16.xml.rels" ContentType="application/vnd.openxmlformats-package.relationships+xml"/>
  <Override PartName="/ppt/theme/_rels/theme7.xml.rels" ContentType="application/vnd.openxmlformats-package.relationships+xml"/>
  <Override PartName="/ppt/theme/_rels/theme15.xml.rels" ContentType="application/vnd.openxmlformats-package.relationships+xml"/>
  <Override PartName="/ppt/theme/_rels/theme6.xml.rels" ContentType="application/vnd.openxmlformats-package.relationships+xml"/>
  <Override PartName="/ppt/theme/_rels/theme14.xml.rels" ContentType="application/vnd.openxmlformats-package.relationships+xml"/>
  <Override PartName="/ppt/theme/_rels/theme5.xml.rels" ContentType="application/vnd.openxmlformats-package.relationships+xml"/>
  <Override PartName="/ppt/theme/_rels/theme11.xml.rels" ContentType="application/vnd.openxmlformats-package.relationships+xml"/>
  <Override PartName="/ppt/theme/_rels/theme2.xml.rels" ContentType="application/vnd.openxmlformats-package.relationships+xml"/>
  <Override PartName="/ppt/theme/_rels/theme12.xml.rels" ContentType="application/vnd.openxmlformats-package.relationships+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1.jpeg" ContentType="image/jpeg"/>
  <Override PartName="/ppt/media/image6.png" ContentType="image/png"/>
  <Override PartName="/ppt/media/image10.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11.png" ContentType="image/png"/>
  <Override PartName="/ppt/media/image8.png" ContentType="image/png"/>
  <Override PartName="/ppt/media/image9.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aşlık Slaydı">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447120"/>
            <a:ext cx="10571400" cy="96984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7" name="PlaceHolder 2"/>
          <p:cNvSpPr>
            <a:spLocks noGrp="1"/>
          </p:cNvSpPr>
          <p:nvPr>
            <p:ph type="subTitle"/>
          </p:nvPr>
        </p:nvSpPr>
        <p:spPr>
          <a:xfrm>
            <a:off x="818640" y="2222280"/>
            <a:ext cx="10553760" cy="3635640"/>
          </a:xfrm>
          <a:prstGeom prst="rect">
            <a:avLst/>
          </a:prstGeom>
          <a:noFill/>
          <a:ln w="0">
            <a:noFill/>
          </a:ln>
        </p:spPr>
        <p:txBody>
          <a:bodyPr lIns="0" rIns="0" tIns="0" bIns="0" anchor="ctr">
            <a:noAutofit/>
          </a:bodyPr>
          <a:p>
            <a:pPr indent="0" algn="ctr">
              <a:buNone/>
            </a:pPr>
            <a:endParaRPr b="0" lang="tr-TR"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F2FB10A-A83D-40C5-82F2-316AC8B07E49}"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Karşılaştırma">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B8E8C7BD-78AA-4650-8F39-746EF43E7436}" type="slidenum">
              <a:t>&lt;#&gt;</a:t>
            </a:fld>
          </a:p>
        </p:txBody>
      </p:sp>
      <p:sp>
        <p:nvSpPr>
          <p:cNvPr id="4" name="PlaceHolder 3"/>
          <p:cNvSpPr>
            <a:spLocks noGrp="1"/>
          </p:cNvSpPr>
          <p:nvPr>
            <p:ph type="dt" idx="30"/>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Yalnızca Başlık">
    <p:spTree>
      <p:nvGrpSpPr>
        <p:cNvPr id="1" name=""/>
        <p:cNvGrpSpPr/>
        <p:nvPr/>
      </p:nvGrpSpPr>
      <p:grpSpPr>
        <a:xfrm>
          <a:off x="0" y="0"/>
          <a:ext cx="0" cy="0"/>
          <a:chOff x="0" y="0"/>
          <a:chExt cx="0" cy="0"/>
        </a:xfrm>
      </p:grpSpPr>
      <p:sp>
        <p:nvSpPr>
          <p:cNvPr id="58" name="PlaceHolder 1"/>
          <p:cNvSpPr>
            <a:spLocks noGrp="1"/>
          </p:cNvSpPr>
          <p:nvPr>
            <p:ph type="title"/>
          </p:nvPr>
        </p:nvSpPr>
        <p:spPr>
          <a:xfrm>
            <a:off x="810000" y="447120"/>
            <a:ext cx="10571400" cy="96984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8B92B4CD-3267-4132-BF56-22029C990305}" type="slidenum">
              <a:t>&lt;#&gt;</a:t>
            </a:fld>
          </a:p>
        </p:txBody>
      </p:sp>
      <p:sp>
        <p:nvSpPr>
          <p:cNvPr id="5" name="PlaceHolder 4"/>
          <p:cNvSpPr>
            <a:spLocks noGrp="1"/>
          </p:cNvSpPr>
          <p:nvPr>
            <p:ph type="dt" idx="33"/>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oş">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538C1F0B-F4CB-45E2-BD61-6A31F8FF9C3C}" type="slidenum">
              <a:t>&lt;#&gt;</a:t>
            </a:fld>
          </a:p>
        </p:txBody>
      </p:sp>
      <p:sp>
        <p:nvSpPr>
          <p:cNvPr id="4" name="PlaceHolder 3"/>
          <p:cNvSpPr>
            <a:spLocks noGrp="1"/>
          </p:cNvSpPr>
          <p:nvPr>
            <p:ph type="dt" idx="36"/>
          </p:nvPr>
        </p:nvSpPr>
        <p:spPr/>
        <p:txBody>
          <a:bodyPr/>
          <a:p>
            <a:r>
              <a:rPr lang="tr-T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şlıklı İçerik">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489967B8-D891-4304-82B5-CC1455D73516}" type="slidenum">
              <a:t>&lt;#&gt;</a:t>
            </a:fld>
          </a:p>
        </p:txBody>
      </p:sp>
      <p:sp>
        <p:nvSpPr>
          <p:cNvPr id="4" name="PlaceHolder 3"/>
          <p:cNvSpPr>
            <a:spLocks noGrp="1"/>
          </p:cNvSpPr>
          <p:nvPr>
            <p:ph type="dt" idx="39"/>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şlıklı Resim">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C79281D0-1E26-47ED-B353-B42B5CDC429F}" type="slidenum">
              <a:t>&lt;#&gt;</a:t>
            </a:fld>
          </a:p>
        </p:txBody>
      </p:sp>
      <p:sp>
        <p:nvSpPr>
          <p:cNvPr id="4" name="PlaceHolder 3"/>
          <p:cNvSpPr>
            <a:spLocks noGrp="1"/>
          </p:cNvSpPr>
          <p:nvPr>
            <p:ph type="dt" idx="42"/>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aşlık ve İçerik_">
    <p:spTree>
      <p:nvGrpSpPr>
        <p:cNvPr id="1" name=""/>
        <p:cNvGrpSpPr/>
        <p:nvPr/>
      </p:nvGrpSpPr>
      <p:grpSpPr>
        <a:xfrm>
          <a:off x="0" y="0"/>
          <a:ext cx="0" cy="0"/>
          <a:chOff x="0" y="0"/>
          <a:chExt cx="0" cy="0"/>
        </a:xfrm>
      </p:grpSpPr>
      <p:sp>
        <p:nvSpPr>
          <p:cNvPr id="75" name="PlaceHolder 1"/>
          <p:cNvSpPr>
            <a:spLocks noGrp="1"/>
          </p:cNvSpPr>
          <p:nvPr>
            <p:ph type="title"/>
          </p:nvPr>
        </p:nvSpPr>
        <p:spPr>
          <a:xfrm>
            <a:off x="810000" y="447120"/>
            <a:ext cx="10571400" cy="96984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76" name="PlaceHolder 2"/>
          <p:cNvSpPr>
            <a:spLocks noGrp="1"/>
          </p:cNvSpPr>
          <p:nvPr>
            <p:ph/>
          </p:nvPr>
        </p:nvSpPr>
        <p:spPr>
          <a:xfrm>
            <a:off x="818640" y="2222280"/>
            <a:ext cx="10553760" cy="36356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CF36CABE-2F7D-4DA1-880E-A9C35166BEC9}" type="slidenum">
              <a:t>&lt;#&gt;</a:t>
            </a:fld>
          </a:p>
        </p:txBody>
      </p:sp>
      <p:sp>
        <p:nvSpPr>
          <p:cNvPr id="6" name="PlaceHolder 5"/>
          <p:cNvSpPr>
            <a:spLocks noGrp="1"/>
          </p:cNvSpPr>
          <p:nvPr>
            <p:ph type="dt" idx="45"/>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aşlık ve İçerik__">
    <p:spTree>
      <p:nvGrpSpPr>
        <p:cNvPr id="1" name=""/>
        <p:cNvGrpSpPr/>
        <p:nvPr/>
      </p:nvGrpSpPr>
      <p:grpSpPr>
        <a:xfrm>
          <a:off x="0" y="0"/>
          <a:ext cx="0" cy="0"/>
          <a:chOff x="0" y="0"/>
          <a:chExt cx="0" cy="0"/>
        </a:xfrm>
      </p:grpSpPr>
      <p:sp>
        <p:nvSpPr>
          <p:cNvPr id="83" name="PlaceHolder 1"/>
          <p:cNvSpPr>
            <a:spLocks noGrp="1"/>
          </p:cNvSpPr>
          <p:nvPr>
            <p:ph type="title"/>
          </p:nvPr>
        </p:nvSpPr>
        <p:spPr>
          <a:xfrm>
            <a:off x="810000" y="447120"/>
            <a:ext cx="10571400" cy="96984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84" name="PlaceHolder 2"/>
          <p:cNvSpPr>
            <a:spLocks noGrp="1"/>
          </p:cNvSpPr>
          <p:nvPr>
            <p:ph/>
          </p:nvPr>
        </p:nvSpPr>
        <p:spPr>
          <a:xfrm>
            <a:off x="818640" y="2222280"/>
            <a:ext cx="10553760" cy="36356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 name="PlaceHolder 3"/>
          <p:cNvSpPr>
            <a:spLocks noGrp="1"/>
          </p:cNvSpPr>
          <p:nvPr>
            <p:ph type="ftr" idx="46"/>
          </p:nvPr>
        </p:nvSpPr>
        <p:spPr/>
        <p:txBody>
          <a:bodyPr/>
          <a:p>
            <a:r>
              <a:t>Footer</a:t>
            </a:r>
          </a:p>
        </p:txBody>
      </p:sp>
      <p:sp>
        <p:nvSpPr>
          <p:cNvPr id="5" name="PlaceHolder 4"/>
          <p:cNvSpPr>
            <a:spLocks noGrp="1"/>
          </p:cNvSpPr>
          <p:nvPr>
            <p:ph type="sldNum" idx="47"/>
          </p:nvPr>
        </p:nvSpPr>
        <p:spPr/>
        <p:txBody>
          <a:bodyPr/>
          <a:p>
            <a:fld id="{23793FFE-9201-4D31-8029-04B005C4F47A}" type="slidenum">
              <a:t>&lt;#&gt;</a:t>
            </a:fld>
          </a:p>
        </p:txBody>
      </p:sp>
      <p:sp>
        <p:nvSpPr>
          <p:cNvPr id="6" name="PlaceHolder 5"/>
          <p:cNvSpPr>
            <a:spLocks noGrp="1"/>
          </p:cNvSpPr>
          <p:nvPr>
            <p:ph type="dt" idx="48"/>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Yazılı Panoramik Resim">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FD7CE9C-A511-49A4-B02C-93CDA35E3729}" type="slidenum">
              <a:t>&lt;#&gt;</a:t>
            </a:fld>
          </a:p>
        </p:txBody>
      </p:sp>
      <p:sp>
        <p:nvSpPr>
          <p:cNvPr id="4" name="PlaceHolder 3"/>
          <p:cNvSpPr>
            <a:spLocks noGrp="1"/>
          </p:cNvSpPr>
          <p:nvPr>
            <p:ph type="dt" idx="6"/>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Resim Yazılı Alıntı">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EF638EB-316C-43D4-8E62-88EF2FBA9FB6}" type="slidenum">
              <a:t>&lt;#&gt;</a:t>
            </a:fld>
          </a:p>
        </p:txBody>
      </p:sp>
      <p:sp>
        <p:nvSpPr>
          <p:cNvPr id="4" name="PlaceHolder 3"/>
          <p:cNvSpPr>
            <a:spLocks noGrp="1"/>
          </p:cNvSpPr>
          <p:nvPr>
            <p:ph type="dt" idx="9"/>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sim Kartı">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FA725A6-26F8-4C5E-8756-52BB17DB227C}" type="slidenum">
              <a:t>&lt;#&gt;</a:t>
            </a:fld>
          </a:p>
        </p:txBody>
      </p:sp>
      <p:sp>
        <p:nvSpPr>
          <p:cNvPr id="4" name="PlaceHolder 3"/>
          <p:cNvSpPr>
            <a:spLocks noGrp="1"/>
          </p:cNvSpPr>
          <p:nvPr>
            <p:ph type="dt" idx="12"/>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Başlık ve Dikey Meti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68EB0D5B-FC4D-4A71-92AB-68603745CCB7}" type="slidenum">
              <a:t>&lt;#&gt;</a:t>
            </a:fld>
          </a:p>
        </p:txBody>
      </p:sp>
      <p:sp>
        <p:nvSpPr>
          <p:cNvPr id="4" name="PlaceHolder 3"/>
          <p:cNvSpPr>
            <a:spLocks noGrp="1"/>
          </p:cNvSpPr>
          <p:nvPr>
            <p:ph type="dt" idx="15"/>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ikey Başlık ve Metin">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4E06CD17-A764-4C97-8E7A-74B37C1FFC9E}" type="slidenum">
              <a:t>&lt;#&gt;</a:t>
            </a:fld>
          </a:p>
        </p:txBody>
      </p:sp>
      <p:sp>
        <p:nvSpPr>
          <p:cNvPr id="4" name="PlaceHolder 3"/>
          <p:cNvSpPr>
            <a:spLocks noGrp="1"/>
          </p:cNvSpPr>
          <p:nvPr>
            <p:ph type="dt" idx="18"/>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aşlık ve İçerik">
    <p:spTree>
      <p:nvGrpSpPr>
        <p:cNvPr id="1" name=""/>
        <p:cNvGrpSpPr/>
        <p:nvPr/>
      </p:nvGrpSpPr>
      <p:grpSpPr>
        <a:xfrm>
          <a:off x="0" y="0"/>
          <a:ext cx="0" cy="0"/>
          <a:chOff x="0" y="0"/>
          <a:chExt cx="0" cy="0"/>
        </a:xfrm>
      </p:grpSpPr>
      <p:sp>
        <p:nvSpPr>
          <p:cNvPr id="33" name="PlaceHolder 1"/>
          <p:cNvSpPr>
            <a:spLocks noGrp="1"/>
          </p:cNvSpPr>
          <p:nvPr>
            <p:ph type="title"/>
          </p:nvPr>
        </p:nvSpPr>
        <p:spPr>
          <a:xfrm>
            <a:off x="810000" y="447120"/>
            <a:ext cx="10571400" cy="96984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34" name="PlaceHolder 2"/>
          <p:cNvSpPr>
            <a:spLocks noGrp="1"/>
          </p:cNvSpPr>
          <p:nvPr>
            <p:ph/>
          </p:nvPr>
        </p:nvSpPr>
        <p:spPr>
          <a:xfrm>
            <a:off x="818640" y="2222280"/>
            <a:ext cx="10553760" cy="36356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61AA7F21-5F7C-4E6A-8A8A-393CFA1FD6BF}" type="slidenum">
              <a:t>&lt;#&gt;</a:t>
            </a:fld>
          </a:p>
        </p:txBody>
      </p:sp>
      <p:sp>
        <p:nvSpPr>
          <p:cNvPr id="6" name="PlaceHolder 5"/>
          <p:cNvSpPr>
            <a:spLocks noGrp="1"/>
          </p:cNvSpPr>
          <p:nvPr>
            <p:ph type="dt" idx="21"/>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ölüm Üstbilgisi">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A3398776-326C-42CE-967F-C2058E36820A}" type="slidenum">
              <a:t>&lt;#&gt;</a:t>
            </a:fld>
          </a:p>
        </p:txBody>
      </p:sp>
      <p:sp>
        <p:nvSpPr>
          <p:cNvPr id="4" name="PlaceHolder 3"/>
          <p:cNvSpPr>
            <a:spLocks noGrp="1"/>
          </p:cNvSpPr>
          <p:nvPr>
            <p:ph type="dt" idx="24"/>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İki İçerik">
    <p:spTree>
      <p:nvGrpSpPr>
        <p:cNvPr id="1" name=""/>
        <p:cNvGrpSpPr/>
        <p:nvPr/>
      </p:nvGrpSpPr>
      <p:grpSpPr>
        <a:xfrm>
          <a:off x="0" y="0"/>
          <a:ext cx="0" cy="0"/>
          <a:chOff x="0" y="0"/>
          <a:chExt cx="0" cy="0"/>
        </a:xfrm>
      </p:grpSpPr>
      <p:sp>
        <p:nvSpPr>
          <p:cNvPr id="46" name="PlaceHolder 1"/>
          <p:cNvSpPr>
            <a:spLocks noGrp="1"/>
          </p:cNvSpPr>
          <p:nvPr>
            <p:ph type="title"/>
          </p:nvPr>
        </p:nvSpPr>
        <p:spPr>
          <a:xfrm>
            <a:off x="810000" y="447120"/>
            <a:ext cx="10571400" cy="969840"/>
          </a:xfrm>
          <a:prstGeom prst="rect">
            <a:avLst/>
          </a:prstGeom>
          <a:noFill/>
          <a:ln w="0">
            <a:noFill/>
          </a:ln>
        </p:spPr>
        <p:txBody>
          <a:bodyPr lIns="0" rIns="0" tIns="0" bIns="0" anchor="ctr">
            <a:noAutofit/>
          </a:bodyPr>
          <a:p>
            <a:pPr indent="0" algn="ctr">
              <a:buNone/>
            </a:pPr>
            <a:endParaRPr b="0" lang="tr-TR" sz="4400" spc="-1" strike="noStrike">
              <a:solidFill>
                <a:srgbClr val="ffffff"/>
              </a:solidFill>
              <a:latin typeface="Arial"/>
            </a:endParaRPr>
          </a:p>
        </p:txBody>
      </p:sp>
      <p:sp>
        <p:nvSpPr>
          <p:cNvPr id="47" name="PlaceHolder 2"/>
          <p:cNvSpPr>
            <a:spLocks noGrp="1"/>
          </p:cNvSpPr>
          <p:nvPr>
            <p:ph/>
          </p:nvPr>
        </p:nvSpPr>
        <p:spPr>
          <a:xfrm>
            <a:off x="818640" y="2222280"/>
            <a:ext cx="5150160" cy="36356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48" name="PlaceHolder 3"/>
          <p:cNvSpPr>
            <a:spLocks noGrp="1"/>
          </p:cNvSpPr>
          <p:nvPr>
            <p:ph/>
          </p:nvPr>
        </p:nvSpPr>
        <p:spPr>
          <a:xfrm>
            <a:off x="6226560" y="2222280"/>
            <a:ext cx="5150160" cy="36356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ffffff"/>
              </a:solidFill>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F6281983-62DD-48B7-A61F-2D742BC10E06}" type="slidenum">
              <a:t>&lt;#&gt;</a:t>
            </a:fld>
          </a:p>
        </p:txBody>
      </p:sp>
      <p:sp>
        <p:nvSpPr>
          <p:cNvPr id="7" name="PlaceHolder 6"/>
          <p:cNvSpPr>
            <a:spLocks noGrp="1"/>
          </p:cNvSpPr>
          <p:nvPr>
            <p:ph type="dt" idx="27"/>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0" name="Freeform 6"/>
          <p:cNvSpPr/>
          <p:nvPr/>
        </p:nvSpPr>
        <p:spPr>
          <a:xfrm>
            <a:off x="0" y="-3240"/>
            <a:ext cx="12191400" cy="5203080"/>
          </a:xfrm>
          <a:custGeom>
            <a:avLst/>
            <a:gdLst>
              <a:gd name="textAreaLeft" fmla="*/ 0 w 12191400"/>
              <a:gd name="textAreaRight" fmla="*/ 12192120 w 12191400"/>
              <a:gd name="textAreaTop" fmla="*/ 0 h 5203080"/>
              <a:gd name="textAreaBottom" fmla="*/ 5203800 h 5203080"/>
            </a:gdLst>
            <a:ahLst/>
            <a:rect l="textAreaLeft" t="textAreaTop" r="textAreaRight" b="textAreaBottom"/>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1"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2" name="PlaceHolder 2"/>
          <p:cNvSpPr>
            <a:spLocks noGrp="1"/>
          </p:cNvSpPr>
          <p:nvPr>
            <p:ph type="ftr" idx="1"/>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3" name="PlaceHolder 3"/>
          <p:cNvSpPr>
            <a:spLocks noGrp="1"/>
          </p:cNvSpPr>
          <p:nvPr>
            <p:ph type="sldNum" idx="2"/>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502F6154-D486-4B3F-93D9-8B676F975D97}"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4" name="PlaceHolder 4"/>
          <p:cNvSpPr>
            <a:spLocks noGrp="1"/>
          </p:cNvSpPr>
          <p:nvPr>
            <p:ph type="dt" idx="3"/>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tr-TR" sz="3200" spc="-1" strike="noStrike">
                <a:solidFill>
                  <a:srgbClr val="ffffff"/>
                </a:solidFill>
                <a:latin typeface="Arial"/>
              </a:rPr>
              <a:t>Anahat metninin biçimini düzenlemek için tıklayın</a:t>
            </a:r>
            <a:endParaRPr b="0" lang="tr-TR"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2800" spc="-1" strike="noStrike">
                <a:solidFill>
                  <a:srgbClr val="ffffff"/>
                </a:solidFill>
                <a:latin typeface="Arial"/>
              </a:rPr>
              <a:t>İkinci Anahat Düzeyi</a:t>
            </a:r>
            <a:endParaRPr b="0" lang="tr-TR"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2400" spc="-1" strike="noStrike">
                <a:solidFill>
                  <a:srgbClr val="ffffff"/>
                </a:solidFill>
                <a:latin typeface="Arial"/>
              </a:rPr>
              <a:t>Üçüncü Anahat Düzeyi</a:t>
            </a:r>
            <a:endParaRPr b="0" lang="tr-TR"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2000" spc="-1" strike="noStrike">
                <a:solidFill>
                  <a:srgbClr val="ffffff"/>
                </a:solidFill>
                <a:latin typeface="Arial"/>
              </a:rPr>
              <a:t>Dördüncü Anahat Düzeyi</a:t>
            </a:r>
            <a:endParaRPr b="0" lang="tr-TR"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2000" spc="-1" strike="noStrike">
                <a:solidFill>
                  <a:srgbClr val="ffffff"/>
                </a:solidFill>
                <a:latin typeface="Arial"/>
              </a:rPr>
              <a:t>Beşinci Anahat Düzeyi</a:t>
            </a:r>
            <a:endParaRPr b="0" lang="tr-TR"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2000" spc="-1" strike="noStrike">
                <a:solidFill>
                  <a:srgbClr val="ffffff"/>
                </a:solidFill>
                <a:latin typeface="Arial"/>
              </a:rPr>
              <a:t>Altıncı Anahat Düzeyi</a:t>
            </a:r>
            <a:endParaRPr b="0" lang="tr-TR"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2000" spc="-1" strike="noStrike">
                <a:solidFill>
                  <a:srgbClr val="ffffff"/>
                </a:solidFill>
                <a:latin typeface="Arial"/>
              </a:rPr>
              <a:t>Yedinci Anahat Düzeyi</a:t>
            </a:r>
            <a:endParaRPr b="0" lang="tr-TR"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49" name="Freeform 6"/>
          <p:cNvSpPr/>
          <p:nvPr/>
        </p:nvSpPr>
        <p:spPr>
          <a:xfrm>
            <a:off x="0" y="0"/>
            <a:ext cx="12191400" cy="2185200"/>
          </a:xfrm>
          <a:custGeom>
            <a:avLst/>
            <a:gdLst>
              <a:gd name="textAreaLeft" fmla="*/ 0 w 12191400"/>
              <a:gd name="textAreaRight" fmla="*/ 12192120 w 12191400"/>
              <a:gd name="textAreaTop" fmla="*/ 0 h 2185200"/>
              <a:gd name="textAreaBottom" fmla="*/ 2185920 h 218520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50" name="PlaceHolder 1"/>
          <p:cNvSpPr>
            <a:spLocks noGrp="1"/>
          </p:cNvSpPr>
          <p:nvPr>
            <p:ph type="ftr" idx="28"/>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51" name="PlaceHolder 2"/>
          <p:cNvSpPr>
            <a:spLocks noGrp="1"/>
          </p:cNvSpPr>
          <p:nvPr>
            <p:ph type="sldNum" idx="29"/>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5335C243-4A21-4E05-8414-9EF7E71D7D5A}"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52" name="PlaceHolder 3"/>
          <p:cNvSpPr>
            <a:spLocks noGrp="1"/>
          </p:cNvSpPr>
          <p:nvPr>
            <p:ph type="dt" idx="30"/>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53" name="Freeform 6"/>
          <p:cNvSpPr/>
          <p:nvPr/>
        </p:nvSpPr>
        <p:spPr>
          <a:xfrm>
            <a:off x="0" y="0"/>
            <a:ext cx="12191400" cy="2185200"/>
          </a:xfrm>
          <a:custGeom>
            <a:avLst/>
            <a:gdLst>
              <a:gd name="textAreaLeft" fmla="*/ 0 w 12191400"/>
              <a:gd name="textAreaRight" fmla="*/ 12192120 w 12191400"/>
              <a:gd name="textAreaTop" fmla="*/ 0 h 2185200"/>
              <a:gd name="textAreaBottom" fmla="*/ 2185920 h 218520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54"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55" name="PlaceHolder 2"/>
          <p:cNvSpPr>
            <a:spLocks noGrp="1"/>
          </p:cNvSpPr>
          <p:nvPr>
            <p:ph type="ftr" idx="31"/>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56" name="PlaceHolder 3"/>
          <p:cNvSpPr>
            <a:spLocks noGrp="1"/>
          </p:cNvSpPr>
          <p:nvPr>
            <p:ph type="sldNum" idx="32"/>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0C258CD5-3252-43E8-A94F-BF33795B7890}"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57" name="PlaceHolder 4"/>
          <p:cNvSpPr>
            <a:spLocks noGrp="1"/>
          </p:cNvSpPr>
          <p:nvPr>
            <p:ph type="dt" idx="33"/>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59" name="PlaceHolder 1"/>
          <p:cNvSpPr>
            <a:spLocks noGrp="1"/>
          </p:cNvSpPr>
          <p:nvPr>
            <p:ph type="ftr" idx="34"/>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60" name="PlaceHolder 2"/>
          <p:cNvSpPr>
            <a:spLocks noGrp="1"/>
          </p:cNvSpPr>
          <p:nvPr>
            <p:ph type="sldNum" idx="35"/>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CB98FDE9-561C-4C46-897A-D5FC3B7C35E0}"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61" name="PlaceHolder 3"/>
          <p:cNvSpPr>
            <a:spLocks noGrp="1"/>
          </p:cNvSpPr>
          <p:nvPr>
            <p:ph type="dt" idx="36"/>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62" name="Freeform 6"/>
          <p:cNvSpPr/>
          <p:nvPr/>
        </p:nvSpPr>
        <p:spPr>
          <a:xfrm>
            <a:off x="1073160" y="446040"/>
            <a:ext cx="3546720" cy="1814040"/>
          </a:xfrm>
          <a:custGeom>
            <a:avLst/>
            <a:gdLst>
              <a:gd name="textAreaLeft" fmla="*/ 0 w 3546720"/>
              <a:gd name="textAreaRight" fmla="*/ 3547440 w 3546720"/>
              <a:gd name="textAreaTop" fmla="*/ 0 h 1814040"/>
              <a:gd name="textAreaBottom" fmla="*/ 1814760 h 1814040"/>
            </a:gdLst>
            <a:ahLst/>
            <a:rect l="textAreaLeft" t="textAreaTop" r="textAreaRight" b="textAreaBottom"/>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63" name="PlaceHolder 1"/>
          <p:cNvSpPr>
            <a:spLocks noGrp="1"/>
          </p:cNvSpPr>
          <p:nvPr>
            <p:ph type="ftr" idx="37"/>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64" name="PlaceHolder 2"/>
          <p:cNvSpPr>
            <a:spLocks noGrp="1"/>
          </p:cNvSpPr>
          <p:nvPr>
            <p:ph type="sldNum" idx="38"/>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784DDE90-B6E7-45E3-9D7A-B15EB532B63A}"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65" name="PlaceHolder 3"/>
          <p:cNvSpPr>
            <a:spLocks noGrp="1"/>
          </p:cNvSpPr>
          <p:nvPr>
            <p:ph type="dt" idx="39"/>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66" name="PlaceHolder 1"/>
          <p:cNvSpPr>
            <a:spLocks noGrp="1"/>
          </p:cNvSpPr>
          <p:nvPr>
            <p:ph type="ftr" idx="40"/>
          </p:nvPr>
        </p:nvSpPr>
        <p:spPr>
          <a:xfrm>
            <a:off x="590400" y="6041520"/>
            <a:ext cx="329472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67" name="PlaceHolder 2"/>
          <p:cNvSpPr>
            <a:spLocks noGrp="1"/>
          </p:cNvSpPr>
          <p:nvPr>
            <p:ph type="sldNum" idx="41"/>
          </p:nvPr>
        </p:nvSpPr>
        <p:spPr>
          <a:xfrm>
            <a:off x="48625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EC5E0E5E-C402-4665-AC39-5BCFB32D2172}"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68" name="PlaceHolder 3"/>
          <p:cNvSpPr>
            <a:spLocks noGrp="1"/>
          </p:cNvSpPr>
          <p:nvPr>
            <p:ph type="dt" idx="42"/>
          </p:nvPr>
        </p:nvSpPr>
        <p:spPr>
          <a:xfrm>
            <a:off x="3885840" y="6041520"/>
            <a:ext cx="97632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69" name="Freeform 6"/>
          <p:cNvSpPr/>
          <p:nvPr/>
        </p:nvSpPr>
        <p:spPr>
          <a:xfrm>
            <a:off x="0" y="0"/>
            <a:ext cx="12191400" cy="2185200"/>
          </a:xfrm>
          <a:custGeom>
            <a:avLst/>
            <a:gdLst>
              <a:gd name="textAreaLeft" fmla="*/ 0 w 12191400"/>
              <a:gd name="textAreaRight" fmla="*/ 12192120 w 12191400"/>
              <a:gd name="textAreaTop" fmla="*/ 0 h 2185200"/>
              <a:gd name="textAreaBottom" fmla="*/ 2185920 h 218520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70"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71" name="PlaceHolder 2"/>
          <p:cNvSpPr>
            <a:spLocks noGrp="1"/>
          </p:cNvSpPr>
          <p:nvPr>
            <p:ph type="body"/>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72" name="PlaceHolder 3"/>
          <p:cNvSpPr>
            <a:spLocks noGrp="1"/>
          </p:cNvSpPr>
          <p:nvPr>
            <p:ph type="ftr" idx="43"/>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73" name="PlaceHolder 4"/>
          <p:cNvSpPr>
            <a:spLocks noGrp="1"/>
          </p:cNvSpPr>
          <p:nvPr>
            <p:ph type="sldNum" idx="44"/>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A55F03C7-6A90-42D7-9E05-C9C66ABAFCED}"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74" name="PlaceHolder 5"/>
          <p:cNvSpPr>
            <a:spLocks noGrp="1"/>
          </p:cNvSpPr>
          <p:nvPr>
            <p:ph type="dt" idx="45"/>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77" name="Freeform 6"/>
          <p:cNvSpPr/>
          <p:nvPr/>
        </p:nvSpPr>
        <p:spPr>
          <a:xfrm>
            <a:off x="0" y="0"/>
            <a:ext cx="12191400" cy="2185200"/>
          </a:xfrm>
          <a:custGeom>
            <a:avLst/>
            <a:gdLst>
              <a:gd name="textAreaLeft" fmla="*/ 0 w 12191400"/>
              <a:gd name="textAreaRight" fmla="*/ 12192120 w 12191400"/>
              <a:gd name="textAreaTop" fmla="*/ 0 h 2185200"/>
              <a:gd name="textAreaBottom" fmla="*/ 2185920 h 218520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endParaRPr b="0" lang="tr-TR" sz="1800" spc="-1" strike="noStrike">
              <a:solidFill>
                <a:srgbClr val="000000"/>
              </a:solidFill>
              <a:latin typeface="Arial"/>
            </a:endParaRPr>
          </a:p>
        </p:txBody>
      </p:sp>
      <p:sp>
        <p:nvSpPr>
          <p:cNvPr id="78"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79" name="PlaceHolder 2"/>
          <p:cNvSpPr>
            <a:spLocks noGrp="1"/>
          </p:cNvSpPr>
          <p:nvPr>
            <p:ph type="body"/>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80" name="PlaceHolder 3"/>
          <p:cNvSpPr>
            <a:spLocks noGrp="1"/>
          </p:cNvSpPr>
          <p:nvPr>
            <p:ph type="ftr" idx="46"/>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81" name="PlaceHolder 4"/>
          <p:cNvSpPr>
            <a:spLocks noGrp="1"/>
          </p:cNvSpPr>
          <p:nvPr>
            <p:ph type="sldNum" idx="47"/>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0E651095-A695-4A92-B4FE-260A7B32A521}"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82" name="PlaceHolder 5"/>
          <p:cNvSpPr>
            <a:spLocks noGrp="1"/>
          </p:cNvSpPr>
          <p:nvPr>
            <p:ph type="dt" idx="48"/>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8" name="PlaceHolder 1"/>
          <p:cNvSpPr>
            <a:spLocks noGrp="1"/>
          </p:cNvSpPr>
          <p:nvPr>
            <p:ph type="ftr" idx="4"/>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9" name="PlaceHolder 2"/>
          <p:cNvSpPr>
            <a:spLocks noGrp="1"/>
          </p:cNvSpPr>
          <p:nvPr>
            <p:ph type="sldNum" idx="5"/>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418C747B-02EC-44C9-B512-23CB78F0E1BD}"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10" name="PlaceHolder 3"/>
          <p:cNvSpPr>
            <a:spLocks noGrp="1"/>
          </p:cNvSpPr>
          <p:nvPr>
            <p:ph type="dt" idx="6"/>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11" name="Freeform 6"/>
          <p:cNvSpPr/>
          <p:nvPr/>
        </p:nvSpPr>
        <p:spPr>
          <a:xfrm>
            <a:off x="631800" y="1081440"/>
            <a:ext cx="6331680" cy="3238560"/>
          </a:xfrm>
          <a:custGeom>
            <a:avLst/>
            <a:gdLst>
              <a:gd name="textAreaLeft" fmla="*/ 0 w 6331680"/>
              <a:gd name="textAreaRight" fmla="*/ 6332400 w 6331680"/>
              <a:gd name="textAreaTop" fmla="*/ 0 h 3238560"/>
              <a:gd name="textAreaBottom" fmla="*/ 3239280 h 3238560"/>
            </a:gdLst>
            <a:ahLst/>
            <a:rect l="textAreaLeft" t="textAreaTop" r="textAreaRight" b="textAreaBottom"/>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12" name="PlaceHolder 1"/>
          <p:cNvSpPr>
            <a:spLocks noGrp="1"/>
          </p:cNvSpPr>
          <p:nvPr>
            <p:ph type="ftr" idx="7"/>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13" name="PlaceHolder 2"/>
          <p:cNvSpPr>
            <a:spLocks noGrp="1"/>
          </p:cNvSpPr>
          <p:nvPr>
            <p:ph type="sldNum" idx="8"/>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ECBC5D87-F8A5-4DED-A428-8C7667D1E128}"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14" name="PlaceHolder 3"/>
          <p:cNvSpPr>
            <a:spLocks noGrp="1"/>
          </p:cNvSpPr>
          <p:nvPr>
            <p:ph type="dt" idx="9"/>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15" name="Freeform 6"/>
          <p:cNvSpPr/>
          <p:nvPr/>
        </p:nvSpPr>
        <p:spPr>
          <a:xfrm>
            <a:off x="1140840" y="2286720"/>
            <a:ext cx="4894560" cy="2503080"/>
          </a:xfrm>
          <a:custGeom>
            <a:avLst/>
            <a:gdLst>
              <a:gd name="textAreaLeft" fmla="*/ 0 w 4894560"/>
              <a:gd name="textAreaRight" fmla="*/ 4895280 w 4894560"/>
              <a:gd name="textAreaTop" fmla="*/ 0 h 2503080"/>
              <a:gd name="textAreaBottom" fmla="*/ 2503800 h 2503080"/>
            </a:gdLst>
            <a:ahLst/>
            <a:rect l="textAreaLeft" t="textAreaTop" r="textAreaRight" b="textAreaBottom"/>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16" name="PlaceHolder 1"/>
          <p:cNvSpPr>
            <a:spLocks noGrp="1"/>
          </p:cNvSpPr>
          <p:nvPr>
            <p:ph type="ftr" idx="10"/>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17" name="PlaceHolder 2"/>
          <p:cNvSpPr>
            <a:spLocks noGrp="1"/>
          </p:cNvSpPr>
          <p:nvPr>
            <p:ph type="sldNum" idx="11"/>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4F428C66-9665-4C67-B907-ADCD5A4942F0}"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18" name="PlaceHolder 3"/>
          <p:cNvSpPr>
            <a:spLocks noGrp="1"/>
          </p:cNvSpPr>
          <p:nvPr>
            <p:ph type="dt" idx="12"/>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19" name="Freeform 6"/>
          <p:cNvSpPr/>
          <p:nvPr/>
        </p:nvSpPr>
        <p:spPr>
          <a:xfrm>
            <a:off x="0" y="0"/>
            <a:ext cx="12191400" cy="2185200"/>
          </a:xfrm>
          <a:custGeom>
            <a:avLst/>
            <a:gdLst>
              <a:gd name="textAreaLeft" fmla="*/ 0 w 12191400"/>
              <a:gd name="textAreaRight" fmla="*/ 12192120 w 12191400"/>
              <a:gd name="textAreaTop" fmla="*/ 0 h 2185200"/>
              <a:gd name="textAreaBottom" fmla="*/ 2185920 h 218520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20" name="PlaceHolder 1"/>
          <p:cNvSpPr>
            <a:spLocks noGrp="1"/>
          </p:cNvSpPr>
          <p:nvPr>
            <p:ph type="ftr" idx="13"/>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21" name="PlaceHolder 2"/>
          <p:cNvSpPr>
            <a:spLocks noGrp="1"/>
          </p:cNvSpPr>
          <p:nvPr>
            <p:ph type="sldNum" idx="14"/>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10A5F503-3584-44C0-B9D7-F80DBE5B945F}"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22" name="PlaceHolder 3"/>
          <p:cNvSpPr>
            <a:spLocks noGrp="1"/>
          </p:cNvSpPr>
          <p:nvPr>
            <p:ph type="dt" idx="15"/>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23" name="Freeform 6"/>
          <p:cNvSpPr/>
          <p:nvPr/>
        </p:nvSpPr>
        <p:spPr>
          <a:xfrm>
            <a:off x="7669800" y="446040"/>
            <a:ext cx="4521600" cy="5414400"/>
          </a:xfrm>
          <a:custGeom>
            <a:avLst/>
            <a:gdLst>
              <a:gd name="textAreaLeft" fmla="*/ 0 w 4521600"/>
              <a:gd name="textAreaRight" fmla="*/ 4522320 w 4521600"/>
              <a:gd name="textAreaTop" fmla="*/ 0 h 5414400"/>
              <a:gd name="textAreaBottom" fmla="*/ 5415120 h 5414400"/>
            </a:gdLst>
            <a:ahLst/>
            <a:rect l="textAreaLeft" t="textAreaTop" r="textAreaRight" b="textAreaBottom"/>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24" name="PlaceHolder 1"/>
          <p:cNvSpPr>
            <a:spLocks noGrp="1"/>
          </p:cNvSpPr>
          <p:nvPr>
            <p:ph type="ftr" idx="16"/>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25" name="PlaceHolder 2"/>
          <p:cNvSpPr>
            <a:spLocks noGrp="1"/>
          </p:cNvSpPr>
          <p:nvPr>
            <p:ph type="sldNum" idx="17"/>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1EA7B745-311B-47FA-9643-A3CAF4ECD775}"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26" name="PlaceHolder 3"/>
          <p:cNvSpPr>
            <a:spLocks noGrp="1"/>
          </p:cNvSpPr>
          <p:nvPr>
            <p:ph type="dt" idx="18"/>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27" name="Freeform 6"/>
          <p:cNvSpPr/>
          <p:nvPr/>
        </p:nvSpPr>
        <p:spPr>
          <a:xfrm>
            <a:off x="0" y="0"/>
            <a:ext cx="12191400" cy="2185200"/>
          </a:xfrm>
          <a:custGeom>
            <a:avLst/>
            <a:gdLst>
              <a:gd name="textAreaLeft" fmla="*/ 0 w 12191400"/>
              <a:gd name="textAreaRight" fmla="*/ 12192120 w 12191400"/>
              <a:gd name="textAreaTop" fmla="*/ 0 h 2185200"/>
              <a:gd name="textAreaBottom" fmla="*/ 2185920 h 218520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28"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29" name="PlaceHolder 2"/>
          <p:cNvSpPr>
            <a:spLocks noGrp="1"/>
          </p:cNvSpPr>
          <p:nvPr>
            <p:ph type="body"/>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30" name="PlaceHolder 3"/>
          <p:cNvSpPr>
            <a:spLocks noGrp="1"/>
          </p:cNvSpPr>
          <p:nvPr>
            <p:ph type="ftr" idx="19"/>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31" name="PlaceHolder 4"/>
          <p:cNvSpPr>
            <a:spLocks noGrp="1"/>
          </p:cNvSpPr>
          <p:nvPr>
            <p:ph type="sldNum" idx="20"/>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522A2B79-578F-437A-BC91-B45BD52E80FA}"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32" name="PlaceHolder 5"/>
          <p:cNvSpPr>
            <a:spLocks noGrp="1"/>
          </p:cNvSpPr>
          <p:nvPr>
            <p:ph type="dt" idx="21"/>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5" name="Freeform 7"/>
          <p:cNvSpPr/>
          <p:nvPr/>
        </p:nvSpPr>
        <p:spPr>
          <a:xfrm>
            <a:off x="0" y="0"/>
            <a:ext cx="12191400" cy="5203080"/>
          </a:xfrm>
          <a:custGeom>
            <a:avLst/>
            <a:gdLst>
              <a:gd name="textAreaLeft" fmla="*/ 0 w 12191400"/>
              <a:gd name="textAreaRight" fmla="*/ 12192120 w 12191400"/>
              <a:gd name="textAreaTop" fmla="*/ 0 h 5203080"/>
              <a:gd name="textAreaBottom" fmla="*/ 5203800 h 5203080"/>
            </a:gdLst>
            <a:ahLst/>
            <a:rect l="textAreaLeft" t="textAreaTop" r="textAreaRight" b="textAreaBottom"/>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36" name="PlaceHolder 1"/>
          <p:cNvSpPr>
            <a:spLocks noGrp="1"/>
          </p:cNvSpPr>
          <p:nvPr>
            <p:ph type="ftr" idx="22"/>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37" name="PlaceHolder 2"/>
          <p:cNvSpPr>
            <a:spLocks noGrp="1"/>
          </p:cNvSpPr>
          <p:nvPr>
            <p:ph type="sldNum" idx="23"/>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A0B4398F-A25F-412D-8B4A-24BEBFCDE3D1}"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38" name="PlaceHolder 3"/>
          <p:cNvSpPr>
            <a:spLocks noGrp="1"/>
          </p:cNvSpPr>
          <p:nvPr>
            <p:ph type="dt" idx="24"/>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12121"/>
        </a:solidFill>
      </p:bgPr>
    </p:bg>
    <p:spTree>
      <p:nvGrpSpPr>
        <p:cNvPr id="1" name=""/>
        <p:cNvGrpSpPr/>
        <p:nvPr/>
      </p:nvGrpSpPr>
      <p:grpSpPr>
        <a:xfrm>
          <a:off x="0" y="0"/>
          <a:ext cx="0" cy="0"/>
          <a:chOff x="0" y="0"/>
          <a:chExt cx="0" cy="0"/>
        </a:xfrm>
      </p:grpSpPr>
      <p:sp>
        <p:nvSpPr>
          <p:cNvPr id="39" name="Freeform 6"/>
          <p:cNvSpPr/>
          <p:nvPr/>
        </p:nvSpPr>
        <p:spPr>
          <a:xfrm>
            <a:off x="0" y="0"/>
            <a:ext cx="12191400" cy="2185200"/>
          </a:xfrm>
          <a:custGeom>
            <a:avLst/>
            <a:gdLst>
              <a:gd name="textAreaLeft" fmla="*/ 0 w 12191400"/>
              <a:gd name="textAreaRight" fmla="*/ 12192120 w 12191400"/>
              <a:gd name="textAreaTop" fmla="*/ 0 h 2185200"/>
              <a:gd name="textAreaBottom" fmla="*/ 2185920 h 2185200"/>
            </a:gdLst>
            <a:ahLst/>
            <a:rect l="textAreaLeft" t="textAreaTop" r="textAreaRight" b="textAreaBottom"/>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tx="0" ty="0" sx="99935" sy="99935" algn="tl"/>
          </a:blipFill>
          <a:ln cap="rnd">
            <a:solidFill>
              <a:srgbClr val="00c6bb"/>
            </a:solidFill>
            <a:round/>
          </a:ln>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tr-TR" sz="1800" spc="-1" strike="noStrike">
              <a:solidFill>
                <a:srgbClr val="000000"/>
              </a:solidFill>
              <a:latin typeface="Arial"/>
            </a:endParaRPr>
          </a:p>
        </p:txBody>
      </p:sp>
      <p:sp>
        <p:nvSpPr>
          <p:cNvPr id="40"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0" rIns="0" tIns="0" bIns="0" anchor="ctr">
            <a:noAutofit/>
          </a:bodyPr>
          <a:p>
            <a:pPr indent="0">
              <a:buNone/>
            </a:pPr>
            <a:r>
              <a:rPr b="0" lang="tr-TR" sz="1800" spc="-1" strike="noStrike">
                <a:solidFill>
                  <a:srgbClr val="ffffff"/>
                </a:solidFill>
                <a:latin typeface="Arial"/>
              </a:rPr>
              <a:t>Ana başlık metnini düzenlemek için tıklayın</a:t>
            </a:r>
            <a:endParaRPr b="0" lang="tr-TR" sz="1800" spc="-1" strike="noStrike">
              <a:solidFill>
                <a:srgbClr val="ffffff"/>
              </a:solidFill>
              <a:latin typeface="Arial"/>
            </a:endParaRPr>
          </a:p>
        </p:txBody>
      </p:sp>
      <p:sp>
        <p:nvSpPr>
          <p:cNvPr id="41" name="PlaceHolder 2"/>
          <p:cNvSpPr>
            <a:spLocks noGrp="1"/>
          </p:cNvSpPr>
          <p:nvPr>
            <p:ph type="body"/>
          </p:nvPr>
        </p:nvSpPr>
        <p:spPr>
          <a:xfrm>
            <a:off x="818640" y="2222280"/>
            <a:ext cx="5149800" cy="363564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42" name="PlaceHolder 3"/>
          <p:cNvSpPr>
            <a:spLocks noGrp="1"/>
          </p:cNvSpPr>
          <p:nvPr>
            <p:ph type="body"/>
          </p:nvPr>
        </p:nvSpPr>
        <p:spPr>
          <a:xfrm>
            <a:off x="6226560" y="2222280"/>
            <a:ext cx="5149800" cy="3635640"/>
          </a:xfrm>
          <a:prstGeom prst="rect">
            <a:avLst/>
          </a:prstGeom>
          <a:noFill/>
          <a:ln w="0">
            <a:noFill/>
          </a:ln>
          <a:effectLst>
            <a:outerShdw dist="0" dir="0" blurRad="50760" rotWithShape="0">
              <a:srgbClr val="000000">
                <a:alpha val="40000"/>
              </a:srgbClr>
            </a:outerShdw>
          </a:effectLst>
        </p:spPr>
        <p:txBody>
          <a:bodyPr lIns="0" rIns="0" tIns="0" bIns="0" anchor="t">
            <a:normAutofit/>
          </a:bodyPr>
          <a:p>
            <a:pPr marL="432000" indent="-324000">
              <a:spcBef>
                <a:spcPts val="1417"/>
              </a:spcBef>
              <a:buClr>
                <a:srgbClr val="ffffff"/>
              </a:buClr>
              <a:buSzPct val="45000"/>
              <a:buFont typeface="Wingdings" charset="2"/>
              <a:buChar char=""/>
            </a:pPr>
            <a:r>
              <a:rPr b="0" lang="tr-TR" sz="1800" spc="-1" strike="noStrike">
                <a:solidFill>
                  <a:srgbClr val="ffffff"/>
                </a:solidFill>
                <a:latin typeface="Arial"/>
              </a:rPr>
              <a:t>Anahat metninin biçimini düzenlemek için tıklayın</a:t>
            </a:r>
            <a:endParaRPr b="0" lang="tr-TR"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tr-TR" sz="1800" spc="-1" strike="noStrike">
                <a:solidFill>
                  <a:srgbClr val="ffffff"/>
                </a:solidFill>
                <a:latin typeface="Arial"/>
              </a:rPr>
              <a:t>İkinci Anahat Düzeyi</a:t>
            </a:r>
            <a:endParaRPr b="0" lang="tr-TR"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tr-TR" sz="1800" spc="-1" strike="noStrike">
                <a:solidFill>
                  <a:srgbClr val="ffffff"/>
                </a:solidFill>
                <a:latin typeface="Arial"/>
              </a:rPr>
              <a:t>Üçüncü Anahat Düzeyi</a:t>
            </a:r>
            <a:endParaRPr b="0" lang="tr-TR"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tr-TR" sz="1800" spc="-1" strike="noStrike">
                <a:solidFill>
                  <a:srgbClr val="ffffff"/>
                </a:solidFill>
                <a:latin typeface="Arial"/>
              </a:rPr>
              <a:t>Dördüncü Anahat Düzeyi</a:t>
            </a:r>
            <a:endParaRPr b="0" lang="tr-TR"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tr-TR" sz="1800" spc="-1" strike="noStrike">
                <a:solidFill>
                  <a:srgbClr val="ffffff"/>
                </a:solidFill>
                <a:latin typeface="Arial"/>
              </a:rPr>
              <a:t>Beşinci Anahat Düzeyi</a:t>
            </a:r>
            <a:endParaRPr b="0" lang="tr-TR"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tr-TR" sz="1800" spc="-1" strike="noStrike">
                <a:solidFill>
                  <a:srgbClr val="ffffff"/>
                </a:solidFill>
                <a:latin typeface="Arial"/>
              </a:rPr>
              <a:t>Altıncı Anahat Düzeyi</a:t>
            </a:r>
            <a:endParaRPr b="0" lang="tr-TR"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tr-TR" sz="1800" spc="-1" strike="noStrike">
                <a:solidFill>
                  <a:srgbClr val="ffffff"/>
                </a:solidFill>
                <a:latin typeface="Arial"/>
              </a:rPr>
              <a:t>Yedinci Anahat Düzeyi</a:t>
            </a:r>
            <a:endParaRPr b="0" lang="tr-TR" sz="1800" spc="-1" strike="noStrike">
              <a:solidFill>
                <a:srgbClr val="ffffff"/>
              </a:solidFill>
              <a:latin typeface="Arial"/>
            </a:endParaRPr>
          </a:p>
        </p:txBody>
      </p:sp>
      <p:sp>
        <p:nvSpPr>
          <p:cNvPr id="43" name="PlaceHolder 4"/>
          <p:cNvSpPr>
            <a:spLocks noGrp="1"/>
          </p:cNvSpPr>
          <p:nvPr>
            <p:ph type="ftr" idx="25"/>
          </p:nvPr>
        </p:nvSpPr>
        <p:spPr>
          <a:xfrm>
            <a:off x="451440" y="6041520"/>
            <a:ext cx="8643600" cy="3643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tr-TR" sz="1400" spc="-1" strike="noStrike">
                <a:solidFill>
                  <a:srgbClr val="ffffff"/>
                </a:solidFill>
                <a:latin typeface="Times New Roman"/>
              </a:defRPr>
            </a:lvl1pPr>
          </a:lstStyle>
          <a:p>
            <a:pPr indent="0" algn="ctr">
              <a:lnSpc>
                <a:spcPct val="100000"/>
              </a:lnSpc>
              <a:buNone/>
              <a:tabLst>
                <a:tab algn="l" pos="0"/>
              </a:tabLst>
            </a:pPr>
            <a:r>
              <a:rPr b="0" lang="tr-TR" sz="1400" spc="-1" strike="noStrike">
                <a:solidFill>
                  <a:srgbClr val="ffffff"/>
                </a:solidFill>
                <a:latin typeface="Times New Roman"/>
              </a:rPr>
              <a:t>&lt;footer&gt;</a:t>
            </a:r>
            <a:endParaRPr b="0" lang="tr-TR" sz="1400" spc="-1" strike="noStrike">
              <a:solidFill>
                <a:srgbClr val="ffffff"/>
              </a:solidFill>
              <a:latin typeface="Times New Roman"/>
            </a:endParaRPr>
          </a:p>
        </p:txBody>
      </p:sp>
      <p:sp>
        <p:nvSpPr>
          <p:cNvPr id="44" name="PlaceHolder 5"/>
          <p:cNvSpPr>
            <a:spLocks noGrp="1"/>
          </p:cNvSpPr>
          <p:nvPr>
            <p:ph type="sldNum" idx="26"/>
          </p:nvPr>
        </p:nvSpPr>
        <p:spPr>
          <a:xfrm>
            <a:off x="10678320" y="5915880"/>
            <a:ext cx="1061280" cy="489960"/>
          </a:xfrm>
          <a:prstGeom prst="rect">
            <a:avLst/>
          </a:prstGeom>
          <a:noFill/>
          <a:ln w="0">
            <a:noFill/>
          </a:ln>
        </p:spPr>
        <p:txBody>
          <a:bodyPr lIns="91440" rIns="91440" tIns="45720" bIns="10800" anchor="b">
            <a:noAutofit/>
          </a:bodyPr>
          <a:lstStyle>
            <a:lvl1pPr indent="0" algn="r" defTabSz="914400">
              <a:lnSpc>
                <a:spcPct val="100000"/>
              </a:lnSpc>
              <a:buNone/>
              <a:tabLst>
                <a:tab algn="l" pos="0"/>
              </a:tabLst>
              <a:defRPr b="0" lang="tr-TR" sz="2000" spc="-1" strike="noStrike">
                <a:solidFill>
                  <a:schemeClr val="accent1"/>
                </a:solidFill>
                <a:latin typeface="Century Gothic"/>
              </a:defRPr>
            </a:lvl1pPr>
          </a:lstStyle>
          <a:p>
            <a:pPr indent="0" algn="r" defTabSz="914400">
              <a:lnSpc>
                <a:spcPct val="100000"/>
              </a:lnSpc>
              <a:buNone/>
              <a:tabLst>
                <a:tab algn="l" pos="0"/>
              </a:tabLst>
            </a:pPr>
            <a:fld id="{0FE92B14-DC72-451E-BC92-3F6948F4A401}" type="slidenum">
              <a:rPr b="0" lang="tr-TR" sz="2000" spc="-1" strike="noStrike">
                <a:solidFill>
                  <a:schemeClr val="accent1"/>
                </a:solidFill>
                <a:latin typeface="Century Gothic"/>
              </a:rPr>
              <a:t>&lt;number&gt;</a:t>
            </a:fld>
            <a:endParaRPr b="0" lang="tr-TR" sz="2000" spc="-1" strike="noStrike">
              <a:solidFill>
                <a:srgbClr val="ffffff"/>
              </a:solidFill>
              <a:latin typeface="Times New Roman"/>
            </a:endParaRPr>
          </a:p>
        </p:txBody>
      </p:sp>
      <p:sp>
        <p:nvSpPr>
          <p:cNvPr id="45" name="PlaceHolder 6"/>
          <p:cNvSpPr>
            <a:spLocks noGrp="1"/>
          </p:cNvSpPr>
          <p:nvPr>
            <p:ph type="dt" idx="27"/>
          </p:nvPr>
        </p:nvSpPr>
        <p:spPr>
          <a:xfrm>
            <a:off x="9334800" y="6041520"/>
            <a:ext cx="1343160" cy="364320"/>
          </a:xfrm>
          <a:prstGeom prst="rect">
            <a:avLst/>
          </a:prstGeom>
          <a:noFill/>
          <a:ln w="0">
            <a:noFill/>
          </a:ln>
        </p:spPr>
        <p:txBody>
          <a:bodyPr lIns="91440" rIns="91440" tIns="45720" bIns="45720" anchor="b">
            <a:noAutofit/>
          </a:bodyPr>
          <a:lstStyle>
            <a:lvl1pPr indent="0">
              <a:buNone/>
              <a:defRPr b="0" lang="tr-TR" sz="1400" spc="-1" strike="noStrike">
                <a:solidFill>
                  <a:srgbClr val="ffffff"/>
                </a:solidFill>
                <a:latin typeface="Times New Roman"/>
              </a:defRPr>
            </a:lvl1pPr>
          </a:lstStyle>
          <a:p>
            <a:pPr indent="0">
              <a:buNone/>
            </a:pPr>
            <a:r>
              <a:rPr b="0" lang="tr-TR" sz="1400" spc="-1" strike="noStrike">
                <a:solidFill>
                  <a:srgbClr val="ffffff"/>
                </a:solidFill>
                <a:latin typeface="Times New Roman"/>
              </a:rPr>
              <a:t>&lt;date/time&gt;</a:t>
            </a:r>
            <a:endParaRPr b="0" lang="tr-TR"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10000" y="1449000"/>
            <a:ext cx="10571400" cy="297036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buNone/>
              <a:tabLst>
                <a:tab algn="l" pos="0"/>
              </a:tabLst>
            </a:pPr>
            <a:r>
              <a:rPr b="1" lang="tr-TR" sz="5400" spc="-1" strike="noStrike">
                <a:solidFill>
                  <a:srgbClr val="fefefe"/>
                </a:solidFill>
                <a:latin typeface="Century Gothic"/>
              </a:rPr>
              <a:t>Entegrasyon Testi</a:t>
            </a:r>
            <a:endParaRPr b="0" lang="tr-TR" sz="5400" spc="-1" strike="noStrike">
              <a:solidFill>
                <a:srgbClr val="ffffff"/>
              </a:solidFill>
              <a:latin typeface="Arial"/>
            </a:endParaRPr>
          </a:p>
        </p:txBody>
      </p:sp>
      <p:sp>
        <p:nvSpPr>
          <p:cNvPr id="86" name="PlaceHolder 2"/>
          <p:cNvSpPr>
            <a:spLocks noGrp="1"/>
          </p:cNvSpPr>
          <p:nvPr>
            <p:ph type="subTitle"/>
          </p:nvPr>
        </p:nvSpPr>
        <p:spPr>
          <a:xfrm>
            <a:off x="810000" y="5280840"/>
            <a:ext cx="10571400" cy="434160"/>
          </a:xfrm>
          <a:prstGeom prst="rect">
            <a:avLst/>
          </a:prstGeom>
          <a:noFill/>
          <a:ln w="0">
            <a:noFill/>
          </a:ln>
          <a:effectLst>
            <a:outerShdw dist="0" dir="0" blurRad="50760" rotWithShape="0">
              <a:srgbClr val="000000">
                <a:alpha val="40000"/>
              </a:srgbClr>
            </a:outerShdw>
          </a:effectLst>
        </p:spPr>
        <p:txBody>
          <a:bodyPr lIns="91440" rIns="91440" tIns="45720" bIns="45720" anchor="t">
            <a:noAutofit/>
          </a:bodyPr>
          <a:p>
            <a:pPr indent="0" algn="ctr">
              <a:buNone/>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Big Bang Stratejisi</a:t>
            </a:r>
            <a:endParaRPr b="0" lang="tr-TR" sz="4000" spc="-1" strike="noStrike">
              <a:solidFill>
                <a:srgbClr val="ffffff"/>
              </a:solidFill>
              <a:latin typeface="Arial"/>
            </a:endParaRPr>
          </a:p>
        </p:txBody>
      </p:sp>
      <p:sp>
        <p:nvSpPr>
          <p:cNvPr id="115" name="Rectangle 4"/>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16"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fontScale="93333" lnSpcReduction="10000"/>
          </a:bodyPr>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Dezavantajları:</a:t>
            </a:r>
            <a:endParaRPr b="0" lang="tr-TR" sz="2000" spc="-1" strike="noStrike">
              <a:solidFill>
                <a:srgbClr val="ffffff"/>
              </a:solidFill>
              <a:latin typeface="Arial"/>
            </a:endParaRPr>
          </a:p>
          <a:p>
            <a:pPr marL="216000" indent="-216000" defTabSz="457200">
              <a:lnSpc>
                <a:spcPct val="100000"/>
              </a:lnSpc>
              <a:spcBef>
                <a:spcPts val="1191"/>
              </a:spcBef>
              <a:spcAft>
                <a:spcPts val="992"/>
              </a:spcAft>
              <a:buClr>
                <a:srgbClr val="ffffff"/>
              </a:buClr>
              <a:buSzPct val="45000"/>
              <a:buFont typeface="Wingdings" charset="2"/>
              <a:buChar char=""/>
              <a:tabLst>
                <a:tab algn="l" pos="0"/>
              </a:tabLst>
            </a:pPr>
            <a:r>
              <a:rPr b="0" lang="tr-TR" sz="2000" spc="-1" strike="noStrike">
                <a:solidFill>
                  <a:srgbClr val="ffffff"/>
                </a:solidFill>
                <a:latin typeface="Century Gothic"/>
              </a:rPr>
              <a:t>Hata Ayıklama Zorluğu: Her modül aynı anda entegre edildiği için, test sırasında ortaya çıkan hataların kaynağını belirlemek zor olabilir. Hatanın hangi modülden kaynaklandığını bulmak uzun sürebilir.</a:t>
            </a:r>
            <a:endParaRPr b="0" lang="tr-TR" sz="2000" spc="-1" strike="noStrike">
              <a:solidFill>
                <a:srgbClr val="ffffff"/>
              </a:solidFill>
              <a:latin typeface="Arial"/>
            </a:endParaRPr>
          </a:p>
          <a:p>
            <a:pPr marL="216000" indent="-216000" defTabSz="457200">
              <a:lnSpc>
                <a:spcPct val="100000"/>
              </a:lnSpc>
              <a:spcBef>
                <a:spcPts val="1191"/>
              </a:spcBef>
              <a:spcAft>
                <a:spcPts val="992"/>
              </a:spcAft>
              <a:buClr>
                <a:srgbClr val="ffffff"/>
              </a:buClr>
              <a:buSzPct val="45000"/>
              <a:buFont typeface="Wingdings" charset="2"/>
              <a:buChar char=""/>
              <a:tabLst>
                <a:tab algn="l" pos="0"/>
              </a:tabLst>
            </a:pPr>
            <a:r>
              <a:rPr b="0" lang="tr-TR" sz="2000" spc="-1" strike="noStrike">
                <a:solidFill>
                  <a:srgbClr val="ffffff"/>
                </a:solidFill>
                <a:latin typeface="Century Gothic"/>
              </a:rPr>
              <a:t>Eksik Bağımlılık Testi: Modüller önceden test edilmediği için, bağımlılıkları veya uyumsuzlukları fark etmek zor olabilir. Bu da test aşamasında beklenmedik sorunlar yaratabilir.</a:t>
            </a:r>
            <a:endParaRPr b="0" lang="tr-TR" sz="2000" spc="-1" strike="noStrike">
              <a:solidFill>
                <a:srgbClr val="ffffff"/>
              </a:solidFill>
              <a:latin typeface="Arial"/>
            </a:endParaRPr>
          </a:p>
          <a:p>
            <a:pPr marL="216000" indent="-216000" defTabSz="457200">
              <a:lnSpc>
                <a:spcPct val="100000"/>
              </a:lnSpc>
              <a:spcBef>
                <a:spcPts val="1191"/>
              </a:spcBef>
              <a:spcAft>
                <a:spcPts val="992"/>
              </a:spcAft>
              <a:buClr>
                <a:srgbClr val="ffffff"/>
              </a:buClr>
              <a:buSzPct val="45000"/>
              <a:buFont typeface="Wingdings" charset="2"/>
              <a:buChar char=""/>
              <a:tabLst>
                <a:tab algn="l" pos="0"/>
              </a:tabLst>
            </a:pPr>
            <a:r>
              <a:rPr b="0" lang="tr-TR" sz="2000" spc="-1" strike="noStrike">
                <a:solidFill>
                  <a:srgbClr val="ffffff"/>
                </a:solidFill>
                <a:latin typeface="Century Gothic"/>
              </a:rPr>
              <a:t>Riskli ve Maliyetli: Hataların geç aşamada tespit edilmesi, düzeltme sürecini daha karmaşık ve maliyetli hale getirebilir.</a:t>
            </a:r>
            <a:endParaRPr b="0" lang="tr-TR" sz="2000" spc="-1" strike="noStrike">
              <a:solidFill>
                <a:srgbClr val="ffffff"/>
              </a:solidFill>
              <a:latin typeface="Arial"/>
            </a:endParaRPr>
          </a:p>
        </p:txBody>
      </p:sp>
      <p:sp>
        <p:nvSpPr>
          <p:cNvPr id="117" name="İçerik Yer Tutucusu 9"/>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a:lnSpc>
                <a:spcPct val="100000"/>
              </a:lnSpc>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Artımlı (Incremental) Strateji</a:t>
            </a:r>
            <a:endParaRPr b="0" lang="tr-TR" sz="4000" spc="-1" strike="noStrike">
              <a:solidFill>
                <a:srgbClr val="ffffff"/>
              </a:solidFill>
              <a:latin typeface="Arial"/>
            </a:endParaRPr>
          </a:p>
        </p:txBody>
      </p:sp>
      <p:sp>
        <p:nvSpPr>
          <p:cNvPr id="119" name="Rectangle 5"/>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20"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Artımlı strateji, yazılım modüllerinin tümünü bir anda entegre etmek yerine, belirli bir sırayla kademeli olarak birleştirip test etmeyi içeren bir entegrasyon test stratejisidir. Bu stratejide, modüller birbirleriyle ilişkilerine göre aşama aşama entegre edilir ve her aşamada sistemin işleyişi test edilir. Böylece, modüller arasındaki uyumluluk ve entegrasyon süreç içerisinde adım adım doğrulanır.</a:t>
            </a:r>
            <a:endParaRPr b="0" lang="tr-TR" sz="2000" spc="-1" strike="noStrike">
              <a:solidFill>
                <a:srgbClr val="ffffff"/>
              </a:solidFill>
              <a:latin typeface="Arial"/>
            </a:endParaRPr>
          </a:p>
        </p:txBody>
      </p:sp>
      <p:sp>
        <p:nvSpPr>
          <p:cNvPr id="121" name="İçerik Yer Tutucusu 11"/>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a:lnSpc>
                <a:spcPct val="100000"/>
              </a:lnSpc>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Artımlı (Incremental) Strateji – Alt Türler</a:t>
            </a:r>
            <a:endParaRPr b="0" lang="tr-TR" sz="4000" spc="-1" strike="noStrike">
              <a:solidFill>
                <a:srgbClr val="ffffff"/>
              </a:solidFill>
              <a:latin typeface="Arial"/>
            </a:endParaRPr>
          </a:p>
        </p:txBody>
      </p:sp>
      <p:sp>
        <p:nvSpPr>
          <p:cNvPr id="123" name="Rectangle 6"/>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24" name="PlaceHolder 2"/>
          <p:cNvSpPr>
            <a:spLocks noGrp="1"/>
          </p:cNvSpPr>
          <p:nvPr>
            <p:ph/>
          </p:nvPr>
        </p:nvSpPr>
        <p:spPr>
          <a:xfrm>
            <a:off x="827280" y="2160000"/>
            <a:ext cx="10553760" cy="467964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57"/>
              </a:spcBef>
              <a:spcAft>
                <a:spcPts val="992"/>
              </a:spcAft>
              <a:buNone/>
              <a:tabLst>
                <a:tab algn="l" pos="0"/>
              </a:tabLst>
            </a:pPr>
            <a:r>
              <a:rPr b="0" lang="tr-TR" sz="2400" spc="-1" strike="noStrike">
                <a:solidFill>
                  <a:srgbClr val="ffffff"/>
                </a:solidFill>
                <a:latin typeface="Century Gothic"/>
              </a:rPr>
              <a:t>1. Üstten Aşağı (Top-Down) Yaklaşımı:</a:t>
            </a:r>
            <a:endParaRPr b="0" lang="tr-TR" sz="2400" spc="-1" strike="noStrike">
              <a:solidFill>
                <a:srgbClr val="ffffff"/>
              </a:solidFill>
              <a:latin typeface="Arial"/>
            </a:endParaRPr>
          </a:p>
          <a:p>
            <a:pPr marL="216000" indent="0" defTabSz="457200">
              <a:lnSpc>
                <a:spcPct val="100000"/>
              </a:lnSpc>
              <a:spcBef>
                <a:spcPts val="57"/>
              </a:spcBef>
              <a:spcAft>
                <a:spcPts val="992"/>
              </a:spcAft>
              <a:buNone/>
              <a:tabLst>
                <a:tab algn="l" pos="0"/>
              </a:tabLst>
            </a:pPr>
            <a:endParaRPr b="0" lang="tr-TR" sz="2400" spc="-1" strike="noStrike">
              <a:solidFill>
                <a:srgbClr val="ffffff"/>
              </a:solidFill>
              <a:latin typeface="Arial"/>
            </a:endParaRPr>
          </a:p>
          <a:p>
            <a:pPr marL="216000" indent="-216000" defTabSz="457200">
              <a:lnSpc>
                <a:spcPct val="100000"/>
              </a:lnSpc>
              <a:spcBef>
                <a:spcPts val="57"/>
              </a:spcBef>
              <a:spcAft>
                <a:spcPts val="992"/>
              </a:spcAft>
              <a:buClr>
                <a:srgbClr val="ffffff"/>
              </a:buClr>
              <a:buSzPct val="45000"/>
              <a:buFont typeface="Wingdings" charset="2"/>
              <a:buChar char=""/>
              <a:tabLst>
                <a:tab algn="l" pos="0"/>
              </a:tabLst>
            </a:pPr>
            <a:r>
              <a:rPr b="0" lang="tr-TR" sz="2400" spc="-1" strike="noStrike">
                <a:solidFill>
                  <a:srgbClr val="ffffff"/>
                </a:solidFill>
                <a:latin typeface="Century Gothic"/>
              </a:rPr>
              <a:t>Üst seviye modüller (ana modüller) önce entegre edilir ve test edilir, ardından daha alt seviyedeki modüller aşamalı olarak eklenir.</a:t>
            </a:r>
            <a:endParaRPr b="0" lang="tr-TR" sz="2400" spc="-1" strike="noStrike">
              <a:solidFill>
                <a:srgbClr val="ffffff"/>
              </a:solidFill>
              <a:latin typeface="Arial"/>
            </a:endParaRPr>
          </a:p>
          <a:p>
            <a:pPr marL="216000" indent="-216000" defTabSz="457200">
              <a:lnSpc>
                <a:spcPct val="100000"/>
              </a:lnSpc>
              <a:spcBef>
                <a:spcPts val="57"/>
              </a:spcBef>
              <a:spcAft>
                <a:spcPts val="992"/>
              </a:spcAft>
              <a:buClr>
                <a:srgbClr val="ffffff"/>
              </a:buClr>
              <a:buSzPct val="45000"/>
              <a:buFont typeface="Wingdings" charset="2"/>
              <a:buChar char=""/>
              <a:tabLst>
                <a:tab algn="l" pos="0"/>
              </a:tabLst>
            </a:pPr>
            <a:r>
              <a:rPr b="0" lang="tr-TR" sz="2400" spc="-1" strike="noStrike">
                <a:solidFill>
                  <a:srgbClr val="ffffff"/>
                </a:solidFill>
                <a:latin typeface="Century Gothic"/>
              </a:rPr>
              <a:t>Ana modüllerin çalışması simüle edilerek alt modüller tamamlanana kadar test edilir.</a:t>
            </a:r>
            <a:endParaRPr b="0" lang="tr-TR" sz="2400" spc="-1" strike="noStrike">
              <a:solidFill>
                <a:srgbClr val="ffffff"/>
              </a:solidFill>
              <a:latin typeface="Arial"/>
            </a:endParaRPr>
          </a:p>
          <a:p>
            <a:pPr marL="216000" indent="0" defTabSz="457200">
              <a:lnSpc>
                <a:spcPct val="100000"/>
              </a:lnSpc>
              <a:spcBef>
                <a:spcPts val="57"/>
              </a:spcBef>
              <a:spcAft>
                <a:spcPts val="992"/>
              </a:spcAft>
              <a:buNone/>
              <a:tabLst>
                <a:tab algn="l" pos="0"/>
              </a:tabLst>
            </a:pPr>
            <a:endParaRPr b="0" lang="tr-TR" sz="2400" spc="-1" strike="noStrike">
              <a:solidFill>
                <a:srgbClr val="ffffff"/>
              </a:solidFill>
              <a:latin typeface="Arial"/>
            </a:endParaRPr>
          </a:p>
        </p:txBody>
      </p:sp>
      <p:sp>
        <p:nvSpPr>
          <p:cNvPr id="125" name="İçerik Yer Tutucusu 13"/>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a:lnSpc>
                <a:spcPct val="100000"/>
              </a:lnSpc>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Artımlı (Incremental) Strateji – Alt Türler</a:t>
            </a:r>
            <a:endParaRPr b="0" lang="tr-TR" sz="4000" spc="-1" strike="noStrike">
              <a:solidFill>
                <a:srgbClr val="ffffff"/>
              </a:solidFill>
              <a:latin typeface="Arial"/>
            </a:endParaRPr>
          </a:p>
        </p:txBody>
      </p:sp>
      <p:sp>
        <p:nvSpPr>
          <p:cNvPr id="127" name="Rectangle 10"/>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28" name="PlaceHolder 2"/>
          <p:cNvSpPr>
            <a:spLocks noGrp="1"/>
          </p:cNvSpPr>
          <p:nvPr>
            <p:ph/>
          </p:nvPr>
        </p:nvSpPr>
        <p:spPr>
          <a:xfrm>
            <a:off x="827280" y="2160000"/>
            <a:ext cx="10553760" cy="467964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57"/>
              </a:spcBef>
              <a:spcAft>
                <a:spcPts val="992"/>
              </a:spcAft>
              <a:buNone/>
              <a:tabLst>
                <a:tab algn="l" pos="0"/>
              </a:tabLst>
            </a:pPr>
            <a:r>
              <a:rPr b="0" lang="tr-TR" sz="2400" spc="-1" strike="noStrike">
                <a:solidFill>
                  <a:srgbClr val="ffffff"/>
                </a:solidFill>
                <a:latin typeface="Century Gothic"/>
              </a:rPr>
              <a:t>2. Alttan Yukarı (Bottom-Up) Yaklaşımı:</a:t>
            </a:r>
            <a:endParaRPr b="0" lang="tr-TR" sz="2400" spc="-1" strike="noStrike">
              <a:solidFill>
                <a:srgbClr val="ffffff"/>
              </a:solidFill>
              <a:latin typeface="Arial"/>
            </a:endParaRPr>
          </a:p>
          <a:p>
            <a:pPr marL="216000" indent="0" defTabSz="457200">
              <a:lnSpc>
                <a:spcPct val="100000"/>
              </a:lnSpc>
              <a:spcBef>
                <a:spcPts val="57"/>
              </a:spcBef>
              <a:spcAft>
                <a:spcPts val="992"/>
              </a:spcAft>
              <a:buNone/>
              <a:tabLst>
                <a:tab algn="l" pos="0"/>
              </a:tabLst>
            </a:pPr>
            <a:endParaRPr b="0" lang="tr-TR" sz="2400" spc="-1" strike="noStrike">
              <a:solidFill>
                <a:srgbClr val="ffffff"/>
              </a:solidFill>
              <a:latin typeface="Arial"/>
            </a:endParaRPr>
          </a:p>
          <a:p>
            <a:pPr marL="216000" indent="-216000" defTabSz="457200">
              <a:lnSpc>
                <a:spcPct val="100000"/>
              </a:lnSpc>
              <a:spcBef>
                <a:spcPts val="57"/>
              </a:spcBef>
              <a:spcAft>
                <a:spcPts val="992"/>
              </a:spcAft>
              <a:buClr>
                <a:srgbClr val="ffffff"/>
              </a:buClr>
              <a:buSzPct val="45000"/>
              <a:buFont typeface="Wingdings" charset="2"/>
              <a:buChar char=""/>
              <a:tabLst>
                <a:tab algn="l" pos="0"/>
              </a:tabLst>
            </a:pPr>
            <a:r>
              <a:rPr b="0" lang="tr-TR" sz="2400" spc="-1" strike="noStrike">
                <a:solidFill>
                  <a:srgbClr val="ffffff"/>
                </a:solidFill>
                <a:latin typeface="Century Gothic"/>
              </a:rPr>
              <a:t>Öncelikle alt seviyedeki modüller entegre edilip test edilir, ardından daha üst seviyedeki modüller bu entegre edilmiş yapılara eklenir.</a:t>
            </a:r>
            <a:endParaRPr b="0" lang="tr-TR" sz="2400" spc="-1" strike="noStrike">
              <a:solidFill>
                <a:srgbClr val="ffffff"/>
              </a:solidFill>
              <a:latin typeface="Arial"/>
            </a:endParaRPr>
          </a:p>
          <a:p>
            <a:pPr marL="216000" indent="-216000" defTabSz="457200">
              <a:lnSpc>
                <a:spcPct val="100000"/>
              </a:lnSpc>
              <a:spcBef>
                <a:spcPts val="57"/>
              </a:spcBef>
              <a:spcAft>
                <a:spcPts val="992"/>
              </a:spcAft>
              <a:buClr>
                <a:srgbClr val="ffffff"/>
              </a:buClr>
              <a:buSzPct val="45000"/>
              <a:buFont typeface="Wingdings" charset="2"/>
              <a:buChar char=""/>
              <a:tabLst>
                <a:tab algn="l" pos="0"/>
              </a:tabLst>
            </a:pPr>
            <a:r>
              <a:rPr b="0" lang="tr-TR" sz="2400" spc="-1" strike="noStrike">
                <a:solidFill>
                  <a:srgbClr val="ffffff"/>
                </a:solidFill>
                <a:latin typeface="Century Gothic"/>
              </a:rPr>
              <a:t>Taban modüller tamamlandığında, üst modüller entegre edilerek tüm sistem adım adım tamamlanır.</a:t>
            </a:r>
            <a:endParaRPr b="0" lang="tr-TR" sz="2400" spc="-1" strike="noStrike">
              <a:solidFill>
                <a:srgbClr val="ffffff"/>
              </a:solidFill>
              <a:latin typeface="Arial"/>
            </a:endParaRPr>
          </a:p>
          <a:p>
            <a:pPr marL="216000" indent="0" defTabSz="457200">
              <a:lnSpc>
                <a:spcPct val="100000"/>
              </a:lnSpc>
              <a:spcBef>
                <a:spcPts val="57"/>
              </a:spcBef>
              <a:spcAft>
                <a:spcPts val="992"/>
              </a:spcAft>
              <a:buNone/>
              <a:tabLst>
                <a:tab algn="l" pos="0"/>
              </a:tabLst>
            </a:pPr>
            <a:endParaRPr b="0" lang="tr-TR" sz="2400" spc="-1" strike="noStrike">
              <a:solidFill>
                <a:srgbClr val="ffffff"/>
              </a:solidFill>
              <a:latin typeface="Arial"/>
            </a:endParaRPr>
          </a:p>
        </p:txBody>
      </p:sp>
      <p:sp>
        <p:nvSpPr>
          <p:cNvPr id="129" name="İçerik Yer Tutucusu 2"/>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Artımlı (Incremental) Strateji – Alt Türler</a:t>
            </a:r>
            <a:endParaRPr b="0" lang="tr-TR" sz="4000" spc="-1" strike="noStrike">
              <a:solidFill>
                <a:srgbClr val="ffffff"/>
              </a:solidFill>
              <a:latin typeface="Arial"/>
            </a:endParaRPr>
          </a:p>
        </p:txBody>
      </p:sp>
      <p:sp>
        <p:nvSpPr>
          <p:cNvPr id="131" name="Rectangle 11"/>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32" name="PlaceHolder 2"/>
          <p:cNvSpPr>
            <a:spLocks noGrp="1"/>
          </p:cNvSpPr>
          <p:nvPr>
            <p:ph/>
          </p:nvPr>
        </p:nvSpPr>
        <p:spPr>
          <a:xfrm>
            <a:off x="827280" y="2160000"/>
            <a:ext cx="10553760" cy="467964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57"/>
              </a:spcBef>
              <a:spcAft>
                <a:spcPts val="992"/>
              </a:spcAft>
              <a:buNone/>
              <a:tabLst>
                <a:tab algn="l" pos="0"/>
              </a:tabLst>
            </a:pPr>
            <a:r>
              <a:rPr b="0" lang="tr-TR" sz="2400" spc="-1" strike="noStrike">
                <a:solidFill>
                  <a:srgbClr val="ffffff"/>
                </a:solidFill>
                <a:latin typeface="Century Gothic"/>
              </a:rPr>
              <a:t>3. Sandviç Yaklaşımı (Mixed):</a:t>
            </a:r>
            <a:endParaRPr b="0" lang="tr-TR" sz="2400" spc="-1" strike="noStrike">
              <a:solidFill>
                <a:srgbClr val="ffffff"/>
              </a:solidFill>
              <a:latin typeface="Arial"/>
            </a:endParaRPr>
          </a:p>
          <a:p>
            <a:pPr marL="216000" indent="0" defTabSz="457200">
              <a:lnSpc>
                <a:spcPct val="100000"/>
              </a:lnSpc>
              <a:spcBef>
                <a:spcPts val="57"/>
              </a:spcBef>
              <a:spcAft>
                <a:spcPts val="992"/>
              </a:spcAft>
              <a:buNone/>
              <a:tabLst>
                <a:tab algn="l" pos="0"/>
              </a:tabLst>
            </a:pPr>
            <a:endParaRPr b="0" lang="tr-TR" sz="2400" spc="-1" strike="noStrike">
              <a:solidFill>
                <a:srgbClr val="ffffff"/>
              </a:solidFill>
              <a:latin typeface="Arial"/>
            </a:endParaRPr>
          </a:p>
          <a:p>
            <a:pPr marL="216000" indent="-216000" defTabSz="457200">
              <a:lnSpc>
                <a:spcPct val="100000"/>
              </a:lnSpc>
              <a:spcBef>
                <a:spcPts val="57"/>
              </a:spcBef>
              <a:spcAft>
                <a:spcPts val="992"/>
              </a:spcAft>
              <a:buClr>
                <a:srgbClr val="ffffff"/>
              </a:buClr>
              <a:buSzPct val="45000"/>
              <a:buFont typeface="Wingdings" charset="2"/>
              <a:buChar char=""/>
              <a:tabLst>
                <a:tab algn="l" pos="0"/>
              </a:tabLst>
            </a:pPr>
            <a:r>
              <a:rPr b="0" lang="tr-TR" sz="2400" spc="-1" strike="noStrike">
                <a:solidFill>
                  <a:srgbClr val="ffffff"/>
                </a:solidFill>
                <a:latin typeface="Century Gothic"/>
              </a:rPr>
              <a:t>Üstten aşağı ve alttan yukarı yaklaşımlarının bir kombinasyonudur.</a:t>
            </a:r>
            <a:endParaRPr b="0" lang="tr-TR" sz="2400" spc="-1" strike="noStrike">
              <a:solidFill>
                <a:srgbClr val="ffffff"/>
              </a:solidFill>
              <a:latin typeface="Arial"/>
            </a:endParaRPr>
          </a:p>
          <a:p>
            <a:pPr marL="216000" indent="-216000" defTabSz="457200">
              <a:lnSpc>
                <a:spcPct val="100000"/>
              </a:lnSpc>
              <a:spcBef>
                <a:spcPts val="57"/>
              </a:spcBef>
              <a:spcAft>
                <a:spcPts val="992"/>
              </a:spcAft>
              <a:buClr>
                <a:srgbClr val="ffffff"/>
              </a:buClr>
              <a:buSzPct val="45000"/>
              <a:buFont typeface="Wingdings" charset="2"/>
              <a:buChar char=""/>
              <a:tabLst>
                <a:tab algn="l" pos="0"/>
              </a:tabLst>
            </a:pPr>
            <a:r>
              <a:rPr b="0" lang="tr-TR" sz="2400" spc="-1" strike="noStrike">
                <a:solidFill>
                  <a:srgbClr val="ffffff"/>
                </a:solidFill>
                <a:latin typeface="Century Gothic"/>
              </a:rPr>
              <a:t>Orta seviyedeki modüller üzerinde entegrasyon yapılırken, aynı anda hem üst hem de alt seviyedeki modüller test edilir.</a:t>
            </a:r>
            <a:endParaRPr b="0" lang="tr-TR" sz="2400" spc="-1" strike="noStrike">
              <a:solidFill>
                <a:srgbClr val="ffffff"/>
              </a:solidFill>
              <a:latin typeface="Arial"/>
            </a:endParaRPr>
          </a:p>
          <a:p>
            <a:pPr marL="216000" indent="-216000" defTabSz="457200">
              <a:lnSpc>
                <a:spcPct val="100000"/>
              </a:lnSpc>
              <a:spcBef>
                <a:spcPts val="57"/>
              </a:spcBef>
              <a:spcAft>
                <a:spcPts val="992"/>
              </a:spcAft>
              <a:buClr>
                <a:srgbClr val="ffffff"/>
              </a:buClr>
              <a:buSzPct val="45000"/>
              <a:buFont typeface="Wingdings" charset="2"/>
              <a:buChar char=""/>
              <a:tabLst>
                <a:tab algn="l" pos="0"/>
              </a:tabLst>
            </a:pPr>
            <a:r>
              <a:rPr b="0" lang="tr-TR" sz="2400" spc="-1" strike="noStrike">
                <a:solidFill>
                  <a:srgbClr val="ffffff"/>
                </a:solidFill>
                <a:latin typeface="Century Gothic"/>
              </a:rPr>
              <a:t>Büyük ve karmaşık projelerde, iki yönlü entegrasyon sağlayarak test sürecini hızlandırmak için tercih edilir.</a:t>
            </a:r>
            <a:endParaRPr b="0" lang="tr-TR" sz="2400" spc="-1" strike="noStrike">
              <a:solidFill>
                <a:srgbClr val="ffffff"/>
              </a:solidFill>
              <a:latin typeface="Arial"/>
            </a:endParaRPr>
          </a:p>
        </p:txBody>
      </p:sp>
      <p:sp>
        <p:nvSpPr>
          <p:cNvPr id="133" name="İçerik Yer Tutucusu 3"/>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Artımlı (Incremental) Strateji</a:t>
            </a:r>
            <a:endParaRPr b="0" lang="tr-TR" sz="4000" spc="-1" strike="noStrike">
              <a:solidFill>
                <a:srgbClr val="ffffff"/>
              </a:solidFill>
              <a:latin typeface="Arial"/>
            </a:endParaRPr>
          </a:p>
        </p:txBody>
      </p:sp>
      <p:sp>
        <p:nvSpPr>
          <p:cNvPr id="135" name="Rectangle 7"/>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36"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Avantajları:</a:t>
            </a:r>
            <a:endParaRPr b="0" lang="tr-TR" sz="2000" spc="-1" strike="noStrike">
              <a:solidFill>
                <a:srgbClr val="ffffff"/>
              </a:solidFill>
              <a:latin typeface="Arial"/>
            </a:endParaRPr>
          </a:p>
          <a:p>
            <a:pPr marL="216000" defTabSz="457200">
              <a:lnSpc>
                <a:spcPct val="100000"/>
              </a:lnSpc>
              <a:spcBef>
                <a:spcPts val="1191"/>
              </a:spcBef>
              <a:spcAft>
                <a:spcPts val="992"/>
              </a:spcAft>
              <a:buClr>
                <a:srgbClr val="000000"/>
              </a:buClr>
              <a:buFont typeface="Wingdings" charset="2"/>
              <a:buChar char=""/>
              <a:tabLst>
                <a:tab algn="l" pos="0"/>
              </a:tabLst>
            </a:pPr>
            <a:r>
              <a:rPr b="0" lang="tr-TR" sz="2000" spc="-1" strike="noStrike">
                <a:solidFill>
                  <a:srgbClr val="ffffff"/>
                </a:solidFill>
                <a:latin typeface="Century Gothic"/>
              </a:rPr>
              <a:t>Daha Kontrollü Test Süreci: Modüller adım adım entegre edilip test edildiğinden, her bir modülün uyumluluğu kontrol edilebilir ve hatalar kolayca tespit edilir.</a:t>
            </a:r>
            <a:endParaRPr b="0" lang="tr-TR" sz="2000" spc="-1" strike="noStrike">
              <a:solidFill>
                <a:srgbClr val="ffffff"/>
              </a:solidFill>
              <a:latin typeface="Arial"/>
            </a:endParaRPr>
          </a:p>
          <a:p>
            <a:pPr marL="216000" defTabSz="457200">
              <a:lnSpc>
                <a:spcPct val="100000"/>
              </a:lnSpc>
              <a:spcBef>
                <a:spcPts val="1191"/>
              </a:spcBef>
              <a:spcAft>
                <a:spcPts val="992"/>
              </a:spcAft>
              <a:buClr>
                <a:srgbClr val="000000"/>
              </a:buClr>
              <a:buFont typeface="Wingdings" charset="2"/>
              <a:buChar char=""/>
              <a:tabLst>
                <a:tab algn="l" pos="0"/>
              </a:tabLst>
            </a:pPr>
            <a:r>
              <a:rPr b="0" lang="tr-TR" sz="2000" spc="-1" strike="noStrike">
                <a:solidFill>
                  <a:srgbClr val="ffffff"/>
                </a:solidFill>
                <a:latin typeface="Century Gothic"/>
              </a:rPr>
              <a:t>Hata Tespiti Kolaylığı: Kademeli olarak test edilen modüller sayesinde hata kaynağı hızlıca bulunur ve gerekli düzeltmeler yapılabilir.</a:t>
            </a:r>
            <a:endParaRPr b="0" lang="tr-TR" sz="2000" spc="-1" strike="noStrike">
              <a:solidFill>
                <a:srgbClr val="ffffff"/>
              </a:solidFill>
              <a:latin typeface="Arial"/>
            </a:endParaRPr>
          </a:p>
          <a:p>
            <a:pPr marL="216000" defTabSz="457200">
              <a:lnSpc>
                <a:spcPct val="100000"/>
              </a:lnSpc>
              <a:spcBef>
                <a:spcPts val="1191"/>
              </a:spcBef>
              <a:spcAft>
                <a:spcPts val="992"/>
              </a:spcAft>
              <a:buClr>
                <a:srgbClr val="000000"/>
              </a:buClr>
              <a:buFont typeface="Wingdings" charset="2"/>
              <a:buChar char=""/>
              <a:tabLst>
                <a:tab algn="l" pos="0"/>
              </a:tabLst>
            </a:pPr>
            <a:r>
              <a:rPr b="0" lang="tr-TR" sz="2000" spc="-1" strike="noStrike">
                <a:solidFill>
                  <a:srgbClr val="ffffff"/>
                </a:solidFill>
                <a:latin typeface="Century Gothic"/>
              </a:rPr>
              <a:t>Esneklik: Modüller tamamlandıkça sisteme eklenebildiği için, eksik modüller diğer entegrasyon aşamalarını aksatmaz.</a:t>
            </a:r>
            <a:endParaRPr b="0" lang="tr-TR" sz="2000" spc="-1" strike="noStrike">
              <a:solidFill>
                <a:srgbClr val="ffffff"/>
              </a:solidFill>
              <a:latin typeface="Arial"/>
            </a:endParaRPr>
          </a:p>
        </p:txBody>
      </p:sp>
      <p:sp>
        <p:nvSpPr>
          <p:cNvPr id="137" name="İçerik Yer Tutucusu 15"/>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a:lnSpc>
                <a:spcPct val="100000"/>
              </a:lnSpc>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Artımlı (Incremental) Strateji</a:t>
            </a:r>
            <a:endParaRPr b="0" lang="tr-TR" sz="4000" spc="-1" strike="noStrike">
              <a:solidFill>
                <a:srgbClr val="ffffff"/>
              </a:solidFill>
              <a:latin typeface="Arial"/>
            </a:endParaRPr>
          </a:p>
        </p:txBody>
      </p:sp>
      <p:sp>
        <p:nvSpPr>
          <p:cNvPr id="139" name="Rectangle 8"/>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40"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Dezavantajları:</a:t>
            </a:r>
            <a:endParaRPr b="0" lang="tr-TR" sz="2000" spc="-1" strike="noStrike">
              <a:solidFill>
                <a:srgbClr val="ffffff"/>
              </a:solidFill>
              <a:latin typeface="Arial"/>
            </a:endParaRPr>
          </a:p>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Daha Fazla Zaman Gerektirir: Kademeli entegrasyon süreci, tüm modüllerin bir anda entegre edildiği stratejilere göre daha fazla zaman alabilir.</a:t>
            </a:r>
            <a:endParaRPr b="0" lang="tr-TR" sz="2000" spc="-1" strike="noStrike">
              <a:solidFill>
                <a:srgbClr val="ffffff"/>
              </a:solidFill>
              <a:latin typeface="Arial"/>
            </a:endParaRPr>
          </a:p>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Yüksek Maliyet: Kademeli entegrasyon ve test süreci, maliyetleri artırabilir.</a:t>
            </a:r>
            <a:endParaRPr b="0" lang="tr-TR" sz="2000" spc="-1" strike="noStrike">
              <a:solidFill>
                <a:srgbClr val="ffffff"/>
              </a:solidFill>
              <a:latin typeface="Arial"/>
            </a:endParaRPr>
          </a:p>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Simülasyon Gereksinimi: Top-Down veya Bottom-Up yaklaşımlarında eksik modüller için simülasyon veya geçici yapıların kullanılması gerekebilir; bu da süreci daha karmaşık hale getirebilir.</a:t>
            </a:r>
            <a:endParaRPr b="0" lang="tr-TR" sz="2000" spc="-1" strike="noStrike">
              <a:solidFill>
                <a:srgbClr val="ffffff"/>
              </a:solidFill>
              <a:latin typeface="Arial"/>
            </a:endParaRPr>
          </a:p>
        </p:txBody>
      </p:sp>
      <p:sp>
        <p:nvSpPr>
          <p:cNvPr id="141" name="İçerik Yer Tutucusu 17"/>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a:lnSpc>
                <a:spcPct val="100000"/>
              </a:lnSpc>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JUnit ile Entegrasyon Testi Nasıl Yapılır?</a:t>
            </a:r>
            <a:endParaRPr b="0" lang="tr-TR" sz="4000" spc="-1" strike="noStrike">
              <a:solidFill>
                <a:srgbClr val="ffffff"/>
              </a:solidFill>
              <a:latin typeface="Arial"/>
            </a:endParaRPr>
          </a:p>
        </p:txBody>
      </p:sp>
      <p:sp>
        <p:nvSpPr>
          <p:cNvPr id="143" name="Rectangle 9"/>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44"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1. Test Ortamını Hazırlama</a:t>
            </a:r>
            <a:endParaRPr b="0" lang="tr-TR" sz="2000" spc="-1" strike="noStrike">
              <a:solidFill>
                <a:srgbClr val="ffffff"/>
              </a:solidFill>
              <a:latin typeface="Arial"/>
            </a:endParaRPr>
          </a:p>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Bağlantılar ve Yapılandırma: Entegrasyon testleri, genellikle veri tabanı veya harici </a:t>
            </a:r>
            <a:r>
              <a:rPr b="0" lang="tr-TR" sz="2000" spc="-1" strike="noStrike">
                <a:solidFill>
                  <a:srgbClr val="ffffff"/>
                </a:solidFill>
                <a:latin typeface="Century Gothic"/>
              </a:rPr>
              <a:t>sistem bağlantılarına ihtiyaç duyar. Bu yüzden, test sırasında bağlantı </a:t>
            </a:r>
            <a:r>
              <a:rPr b="0" lang="tr-TR" sz="2000" spc="-1" strike="noStrike">
                <a:solidFill>
                  <a:srgbClr val="ffffff"/>
                </a:solidFill>
                <a:latin typeface="Century Gothic"/>
              </a:rPr>
              <a:t>yapılandırmalarının doğru bir şekilde yapılması önemlidir.</a:t>
            </a:r>
            <a:endParaRPr b="0" lang="tr-TR" sz="2000" spc="-1" strike="noStrike">
              <a:solidFill>
                <a:srgbClr val="ffffff"/>
              </a:solidFill>
              <a:latin typeface="Arial"/>
            </a:endParaRPr>
          </a:p>
          <a:p>
            <a:pPr marL="216000" indent="0" defTabSz="457200">
              <a:lnSpc>
                <a:spcPct val="100000"/>
              </a:lnSpc>
              <a:spcBef>
                <a:spcPts val="1191"/>
              </a:spcBef>
              <a:spcAft>
                <a:spcPts val="992"/>
              </a:spcAft>
              <a:buNone/>
              <a:tabLst>
                <a:tab algn="l" pos="0"/>
              </a:tabLst>
            </a:pPr>
            <a:r>
              <a:rPr b="0" lang="tr-TR" sz="2000" spc="-1" strike="noStrike">
                <a:solidFill>
                  <a:srgbClr val="ffffff"/>
                </a:solidFill>
                <a:latin typeface="Century Gothic"/>
              </a:rPr>
              <a:t>Mocking (Sahte Veri): Tüm bağımlı bileşenler mevcut değilse veya entegre edilmesi </a:t>
            </a:r>
            <a:r>
              <a:rPr b="0" lang="tr-TR" sz="2000" spc="-1" strike="noStrike">
                <a:solidFill>
                  <a:srgbClr val="ffffff"/>
                </a:solidFill>
                <a:latin typeface="Century Gothic"/>
              </a:rPr>
              <a:t>çok uzun sürecekse, Mockito gibi araçlar kullanarak test sırasında bazı bileşenleri </a:t>
            </a:r>
            <a:r>
              <a:rPr b="0" lang="tr-TR" sz="2000" spc="-1" strike="noStrike">
                <a:solidFill>
                  <a:srgbClr val="ffffff"/>
                </a:solidFill>
                <a:latin typeface="Century Gothic"/>
              </a:rPr>
              <a:t>geçici olarak simüle edebilirsiniz.</a:t>
            </a:r>
            <a:endParaRPr b="0" lang="tr-TR" sz="2000" spc="-1" strike="noStrike">
              <a:solidFill>
                <a:srgbClr val="ffffff"/>
              </a:solidFill>
              <a:latin typeface="Arial"/>
            </a:endParaRPr>
          </a:p>
        </p:txBody>
      </p:sp>
      <p:sp>
        <p:nvSpPr>
          <p:cNvPr id="145" name="İçerik Yer Tutucusu 19"/>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a:lnSpc>
                <a:spcPct val="100000"/>
              </a:lnSpc>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JUnit ile Entegrasyon Testi Nasıl Yapılır?</a:t>
            </a:r>
            <a:endParaRPr b="0" lang="tr-TR" sz="4000" spc="-1" strike="noStrike">
              <a:solidFill>
                <a:srgbClr val="ffffff"/>
              </a:solidFill>
              <a:latin typeface="Arial"/>
            </a:endParaRPr>
          </a:p>
        </p:txBody>
      </p:sp>
      <p:sp>
        <p:nvSpPr>
          <p:cNvPr id="147" name="Rectangle 12"/>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48"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1191"/>
              </a:spcBef>
              <a:spcAft>
                <a:spcPts val="992"/>
              </a:spcAft>
              <a:buNone/>
              <a:tabLst>
                <a:tab algn="l" pos="0"/>
              </a:tabLst>
            </a:pPr>
            <a:r>
              <a:rPr b="0" lang="tr-TR" sz="1800" spc="-1" strike="noStrike">
                <a:solidFill>
                  <a:srgbClr val="ffffff"/>
                </a:solidFill>
                <a:latin typeface="Century Gothic"/>
              </a:rPr>
              <a:t>2. JUnit ile Test Sınıfı Oluşturma</a:t>
            </a:r>
            <a:endParaRPr b="0" lang="tr-TR" sz="1800" spc="-1" strike="noStrike">
              <a:solidFill>
                <a:srgbClr val="ffffff"/>
              </a:solidFill>
              <a:latin typeface="Arial"/>
            </a:endParaRPr>
          </a:p>
          <a:p>
            <a:pPr marL="216000" indent="0" defTabSz="457200">
              <a:lnSpc>
                <a:spcPct val="100000"/>
              </a:lnSpc>
              <a:spcBef>
                <a:spcPts val="1191"/>
              </a:spcBef>
              <a:spcAft>
                <a:spcPts val="992"/>
              </a:spcAft>
              <a:buNone/>
              <a:tabLst>
                <a:tab algn="l" pos="0"/>
              </a:tabLst>
            </a:pPr>
            <a:r>
              <a:rPr b="0" lang="tr-TR" sz="1800" spc="-1" strike="noStrike">
                <a:solidFill>
                  <a:srgbClr val="ffffff"/>
                </a:solidFill>
                <a:latin typeface="Century Gothic"/>
              </a:rPr>
              <a:t>JUnit testleri için bir test sınıfı oluşturun ve @Test anotasyonunu kullanarak entegrasyon testi fonksiyonlarını tanımlayın.</a:t>
            </a:r>
            <a:endParaRPr b="0" lang="tr-TR" sz="1800" spc="-1" strike="noStrike">
              <a:solidFill>
                <a:srgbClr val="ffffff"/>
              </a:solidFill>
              <a:latin typeface="Arial"/>
            </a:endParaRPr>
          </a:p>
          <a:p>
            <a:pPr marL="216000" indent="0" defTabSz="457200">
              <a:lnSpc>
                <a:spcPct val="100000"/>
              </a:lnSpc>
              <a:spcBef>
                <a:spcPts val="1191"/>
              </a:spcBef>
              <a:spcAft>
                <a:spcPts val="992"/>
              </a:spcAft>
              <a:buNone/>
              <a:tabLst>
                <a:tab algn="l" pos="0"/>
              </a:tabLst>
            </a:pPr>
            <a:r>
              <a:rPr b="0" lang="tr-TR" sz="1800" spc="-1" strike="noStrike">
                <a:solidFill>
                  <a:srgbClr val="ffffff"/>
                </a:solidFill>
                <a:latin typeface="Century Gothic"/>
              </a:rPr>
              <a:t>Testlerin anlaşılabilir ve düzenli olmasını sağlamak için her test metodu yalnızca bir işlevi veya entegrasyonu test etmelidir.</a:t>
            </a:r>
            <a:endParaRPr b="0" lang="tr-TR" sz="1800" spc="-1" strike="noStrike">
              <a:solidFill>
                <a:srgbClr val="ffffff"/>
              </a:solidFill>
              <a:latin typeface="Arial"/>
            </a:endParaRPr>
          </a:p>
        </p:txBody>
      </p:sp>
      <p:sp>
        <p:nvSpPr>
          <p:cNvPr id="149" name="İçerik Yer Tutucusu 5"/>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JUnit ile Entegrasyon Testi Nasıl Yapılır?</a:t>
            </a:r>
            <a:endParaRPr b="0" lang="tr-TR" sz="4000" spc="-1" strike="noStrike">
              <a:solidFill>
                <a:srgbClr val="ffffff"/>
              </a:solidFill>
              <a:latin typeface="Arial"/>
            </a:endParaRPr>
          </a:p>
        </p:txBody>
      </p:sp>
      <p:sp>
        <p:nvSpPr>
          <p:cNvPr id="151" name="Rectangle 13"/>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52"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fontScale="87222"/>
          </a:bodyPr>
          <a:p>
            <a:pPr marL="216000" indent="0" defTabSz="457200">
              <a:lnSpc>
                <a:spcPct val="100000"/>
              </a:lnSpc>
              <a:spcBef>
                <a:spcPts val="624"/>
              </a:spcBef>
              <a:spcAft>
                <a:spcPts val="992"/>
              </a:spcAft>
              <a:buNone/>
              <a:tabLst>
                <a:tab algn="l" pos="0"/>
              </a:tabLst>
            </a:pPr>
            <a:r>
              <a:rPr b="1" lang="tr-TR" sz="1800" spc="-1" strike="noStrike">
                <a:solidFill>
                  <a:srgbClr val="ffffff"/>
                </a:solidFill>
                <a:latin typeface="Century Gothic"/>
              </a:rPr>
              <a:t>3. Test Senaryoları Oluşturma</a:t>
            </a:r>
            <a:endParaRPr b="0" lang="tr-TR" sz="1800" spc="-1" strike="noStrike">
              <a:solidFill>
                <a:srgbClr val="ffffff"/>
              </a:solidFill>
              <a:latin typeface="Arial"/>
            </a:endParaRPr>
          </a:p>
          <a:p>
            <a:pPr marL="216000" indent="0" defTabSz="457200">
              <a:lnSpc>
                <a:spcPct val="100000"/>
              </a:lnSpc>
              <a:spcBef>
                <a:spcPts val="624"/>
              </a:spcBef>
              <a:spcAft>
                <a:spcPts val="992"/>
              </a:spcAft>
              <a:buNone/>
              <a:tabLst>
                <a:tab algn="l" pos="0"/>
              </a:tabLst>
            </a:pPr>
            <a:r>
              <a:rPr b="1" lang="tr-TR" sz="1800" spc="-1" strike="noStrike">
                <a:solidFill>
                  <a:srgbClr val="ffffff"/>
                </a:solidFill>
                <a:latin typeface="Century Gothic"/>
              </a:rPr>
              <a:t>Örnek Test Senaryosu 1</a:t>
            </a:r>
            <a:r>
              <a:rPr b="0" lang="tr-TR" sz="1800" spc="-1" strike="noStrike">
                <a:solidFill>
                  <a:srgbClr val="ffffff"/>
                </a:solidFill>
                <a:latin typeface="Century Gothic"/>
              </a:rPr>
              <a:t>: Veri tabanı entegrasyonu.</a:t>
            </a:r>
            <a:endParaRPr b="0" lang="tr-TR" sz="1800" spc="-1" strike="noStrike">
              <a:solidFill>
                <a:srgbClr val="ffffff"/>
              </a:solidFill>
              <a:latin typeface="Arial"/>
            </a:endParaRPr>
          </a:p>
          <a:p>
            <a:pPr marL="216000" indent="0" defTabSz="457200">
              <a:lnSpc>
                <a:spcPct val="100000"/>
              </a:lnSpc>
              <a:spcBef>
                <a:spcPts val="624"/>
              </a:spcBef>
              <a:spcAft>
                <a:spcPts val="992"/>
              </a:spcAft>
              <a:buNone/>
              <a:tabLst>
                <a:tab algn="l" pos="0"/>
              </a:tabLst>
            </a:pPr>
            <a:r>
              <a:rPr b="0" lang="tr-TR" sz="1800" spc="-1" strike="noStrike">
                <a:solidFill>
                  <a:srgbClr val="ffffff"/>
                </a:solidFill>
                <a:latin typeface="Century Gothic"/>
              </a:rPr>
              <a:t>Bir veri tabanında belirli bir kaydın olup olmadığını kontrol etmek.</a:t>
            </a:r>
            <a:endParaRPr b="0" lang="tr-TR" sz="1800" spc="-1" strike="noStrike">
              <a:solidFill>
                <a:srgbClr val="ffffff"/>
              </a:solidFill>
              <a:latin typeface="Arial"/>
            </a:endParaRPr>
          </a:p>
          <a:p>
            <a:pPr marL="216000" indent="0" defTabSz="457200">
              <a:lnSpc>
                <a:spcPct val="100000"/>
              </a:lnSpc>
              <a:spcBef>
                <a:spcPts val="624"/>
              </a:spcBef>
              <a:spcAft>
                <a:spcPts val="992"/>
              </a:spcAft>
              <a:buNone/>
              <a:tabLst>
                <a:tab algn="l" pos="0"/>
              </a:tabLst>
            </a:pPr>
            <a:r>
              <a:rPr b="0" lang="tr-TR" sz="1800" spc="-1" strike="noStrike">
                <a:solidFill>
                  <a:srgbClr val="ffffff"/>
                </a:solidFill>
                <a:latin typeface="Century Gothic"/>
              </a:rPr>
              <a:t>Kayıt ekleme, güncelleme veya silme işlemlerinin doğru çalışıp çalışmadığını test etmek.</a:t>
            </a:r>
            <a:endParaRPr b="0" lang="tr-TR" sz="1800" spc="-1" strike="noStrike">
              <a:solidFill>
                <a:srgbClr val="ffffff"/>
              </a:solidFill>
              <a:latin typeface="Arial"/>
            </a:endParaRPr>
          </a:p>
          <a:p>
            <a:pPr marL="216000" indent="0" defTabSz="457200">
              <a:lnSpc>
                <a:spcPct val="100000"/>
              </a:lnSpc>
              <a:spcBef>
                <a:spcPts val="624"/>
              </a:spcBef>
              <a:spcAft>
                <a:spcPts val="992"/>
              </a:spcAft>
              <a:buNone/>
              <a:tabLst>
                <a:tab algn="l" pos="0"/>
              </a:tabLst>
            </a:pPr>
            <a:r>
              <a:rPr b="1" lang="tr-TR" sz="1800" spc="-1" strike="noStrike">
                <a:solidFill>
                  <a:srgbClr val="ffffff"/>
                </a:solidFill>
                <a:latin typeface="Century Gothic"/>
              </a:rPr>
              <a:t>Örnek Test Senaryosu 2: </a:t>
            </a:r>
            <a:r>
              <a:rPr b="0" lang="tr-TR" sz="1800" spc="-1" strike="noStrike">
                <a:solidFill>
                  <a:srgbClr val="ffffff"/>
                </a:solidFill>
                <a:latin typeface="Century Gothic"/>
              </a:rPr>
              <a:t>API çağrıları.</a:t>
            </a:r>
            <a:endParaRPr b="0" lang="tr-TR" sz="1800" spc="-1" strike="noStrike">
              <a:solidFill>
                <a:srgbClr val="ffffff"/>
              </a:solidFill>
              <a:latin typeface="Arial"/>
            </a:endParaRPr>
          </a:p>
          <a:p>
            <a:pPr marL="216000" indent="0" defTabSz="457200">
              <a:lnSpc>
                <a:spcPct val="100000"/>
              </a:lnSpc>
              <a:spcBef>
                <a:spcPts val="624"/>
              </a:spcBef>
              <a:spcAft>
                <a:spcPts val="992"/>
              </a:spcAft>
              <a:buNone/>
              <a:tabLst>
                <a:tab algn="l" pos="0"/>
              </a:tabLst>
            </a:pPr>
            <a:r>
              <a:rPr b="0" lang="tr-TR" sz="1800" spc="-1" strike="noStrike">
                <a:solidFill>
                  <a:srgbClr val="ffffff"/>
                </a:solidFill>
                <a:latin typeface="Century Gothic"/>
              </a:rPr>
              <a:t>Bir API’den veri çekip çekemediğinizi veya API’ye veri gönderebildiğinizi test etmek.</a:t>
            </a:r>
            <a:endParaRPr b="0" lang="tr-TR" sz="1800" spc="-1" strike="noStrike">
              <a:solidFill>
                <a:srgbClr val="ffffff"/>
              </a:solidFill>
              <a:latin typeface="Arial"/>
            </a:endParaRPr>
          </a:p>
          <a:p>
            <a:pPr marL="216000" indent="0" defTabSz="457200">
              <a:lnSpc>
                <a:spcPct val="100000"/>
              </a:lnSpc>
              <a:spcBef>
                <a:spcPts val="624"/>
              </a:spcBef>
              <a:spcAft>
                <a:spcPts val="992"/>
              </a:spcAft>
              <a:buNone/>
              <a:tabLst>
                <a:tab algn="l" pos="0"/>
              </a:tabLst>
            </a:pPr>
            <a:r>
              <a:rPr b="1" lang="tr-TR" sz="1800" spc="-1" strike="noStrike">
                <a:solidFill>
                  <a:srgbClr val="ffffff"/>
                </a:solidFill>
                <a:latin typeface="Century Gothic"/>
              </a:rPr>
              <a:t>Örnek Test Senaryosu 3</a:t>
            </a:r>
            <a:r>
              <a:rPr b="0" lang="tr-TR" sz="1800" spc="-1" strike="noStrike">
                <a:solidFill>
                  <a:srgbClr val="ffffff"/>
                </a:solidFill>
                <a:latin typeface="Century Gothic"/>
              </a:rPr>
              <a:t>: Modüller arası iletişim.</a:t>
            </a:r>
            <a:endParaRPr b="0" lang="tr-TR" sz="1800" spc="-1" strike="noStrike">
              <a:solidFill>
                <a:srgbClr val="ffffff"/>
              </a:solidFill>
              <a:latin typeface="Arial"/>
            </a:endParaRPr>
          </a:p>
          <a:p>
            <a:pPr marL="216000" indent="0" defTabSz="457200">
              <a:lnSpc>
                <a:spcPct val="100000"/>
              </a:lnSpc>
              <a:spcBef>
                <a:spcPts val="624"/>
              </a:spcBef>
              <a:spcAft>
                <a:spcPts val="992"/>
              </a:spcAft>
              <a:buNone/>
              <a:tabLst>
                <a:tab algn="l" pos="0"/>
              </a:tabLst>
            </a:pPr>
            <a:r>
              <a:rPr b="0" lang="tr-TR" sz="1800" spc="-1" strike="noStrike">
                <a:solidFill>
                  <a:srgbClr val="ffffff"/>
                </a:solidFill>
                <a:latin typeface="Century Gothic"/>
              </a:rPr>
              <a:t>Farklı modüllerin birbiriyle uyumlu çalışıp çalışmadığını kontrol etmek.</a:t>
            </a:r>
            <a:endParaRPr b="0" lang="tr-TR" sz="1800" spc="-1" strike="noStrike">
              <a:solidFill>
                <a:srgbClr val="ffffff"/>
              </a:solidFill>
              <a:latin typeface="Arial"/>
            </a:endParaRPr>
          </a:p>
        </p:txBody>
      </p:sp>
      <p:sp>
        <p:nvSpPr>
          <p:cNvPr id="153" name="İçerik Yer Tutucusu 8"/>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buNone/>
              <a:tabLst>
                <a:tab algn="l" pos="0"/>
              </a:tabLst>
            </a:pPr>
            <a:r>
              <a:rPr b="1" lang="tr-TR" sz="4000" spc="-1" strike="noStrike">
                <a:solidFill>
                  <a:srgbClr val="fefefe"/>
                </a:solidFill>
                <a:latin typeface="Century Gothic"/>
              </a:rPr>
              <a:t>Entegrasyon Testi Nedir?</a:t>
            </a:r>
            <a:endParaRPr b="0" lang="tr-TR" sz="4000" spc="-1" strike="noStrike">
              <a:solidFill>
                <a:srgbClr val="ffffff"/>
              </a:solidFill>
              <a:latin typeface="Arial"/>
            </a:endParaRPr>
          </a:p>
        </p:txBody>
      </p:sp>
      <p:sp>
        <p:nvSpPr>
          <p:cNvPr id="88" name="PlaceHolder 2"/>
          <p:cNvSpPr>
            <a:spLocks noGrp="1"/>
          </p:cNvSpPr>
          <p:nvPr>
            <p:ph/>
          </p:nvPr>
        </p:nvSpPr>
        <p:spPr>
          <a:xfrm>
            <a:off x="818640" y="2222280"/>
            <a:ext cx="5121000" cy="3635640"/>
          </a:xfrm>
          <a:prstGeom prst="rect">
            <a:avLst/>
          </a:prstGeom>
          <a:noFill/>
          <a:ln w="0">
            <a:noFill/>
          </a:ln>
          <a:effectLst>
            <a:outerShdw dist="0" dir="0" blurRad="50760" rotWithShape="0">
              <a:srgbClr val="000000">
                <a:alpha val="40000"/>
              </a:srgbClr>
            </a:outerShdw>
          </a:effectLst>
        </p:spPr>
        <p:txBody>
          <a:bodyPr lIns="91440" rIns="91440" tIns="45720" bIns="45720" anchor="ctr">
            <a:noAutofit/>
          </a:bodyPr>
          <a:p>
            <a:pPr indent="0" defTabSz="457200">
              <a:lnSpc>
                <a:spcPct val="100000"/>
              </a:lnSpc>
              <a:spcBef>
                <a:spcPts val="1191"/>
              </a:spcBef>
              <a:spcAft>
                <a:spcPts val="992"/>
              </a:spcAft>
              <a:buNone/>
              <a:tabLst>
                <a:tab algn="l" pos="0"/>
              </a:tabLst>
            </a:pPr>
            <a:r>
              <a:rPr b="0" lang="tr-TR" sz="1800" spc="-1" strike="noStrike">
                <a:solidFill>
                  <a:srgbClr val="ffffff"/>
                </a:solidFill>
                <a:latin typeface="Century Gothic"/>
              </a:rPr>
              <a:t>Entegrasyon testi, yazılım geliştirme sürecinde birden fazla modül veya bileşenin bir araya getirilerek bir bütün olarak uyum içinde çalışıp çalışmadığını test etme sürecidir. Bu test türü, farklı modüllerin kendi başlarına doğru çalışsalar bile birlikte kullanıldıklarında uyumsuzluk veya beklenmedik hatalar yaratabileceği durumları ortaya çıkarmak için tasarlanmıştır. Entegrasyon testi, bu tür sorunları erkenden tespit ederek yazılımın genel güvenilirliğini artırır.</a:t>
            </a:r>
            <a:endParaRPr b="0" lang="tr-TR" sz="1800" spc="-1" strike="noStrike">
              <a:solidFill>
                <a:srgbClr val="ffffff"/>
              </a:solidFill>
              <a:latin typeface="Arial"/>
            </a:endParaRPr>
          </a:p>
        </p:txBody>
      </p:sp>
      <p:pic>
        <p:nvPicPr>
          <p:cNvPr id="89" name="" descr=""/>
          <p:cNvPicPr/>
          <p:nvPr/>
        </p:nvPicPr>
        <p:blipFill>
          <a:blip r:embed="rId1"/>
          <a:stretch/>
        </p:blipFill>
        <p:spPr>
          <a:xfrm>
            <a:off x="5940000" y="2126520"/>
            <a:ext cx="6000840" cy="41731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10000" y="365040"/>
            <a:ext cx="10571400" cy="1134360"/>
          </a:xfrm>
          <a:prstGeom prst="rect">
            <a:avLst/>
          </a:prstGeom>
          <a:noFill/>
          <a:ln w="0">
            <a:noFill/>
          </a:ln>
        </p:spPr>
        <p:txBody>
          <a:bodyPr lIns="0" rIns="0" tIns="0" bIns="0" anchor="ctr">
            <a:noAutofit/>
          </a:bodyPr>
          <a:p>
            <a:pPr indent="0" algn="ctr">
              <a:spcBef>
                <a:spcPts val="1191"/>
              </a:spcBef>
              <a:spcAft>
                <a:spcPts val="992"/>
              </a:spcAft>
              <a:buNone/>
            </a:pPr>
            <a:r>
              <a:rPr b="1" lang="tr-TR" sz="4000" spc="-1" strike="noStrike">
                <a:solidFill>
                  <a:srgbClr val="ffffff"/>
                </a:solidFill>
                <a:latin typeface="Arial"/>
              </a:rPr>
              <a:t>Veritabanı entegrasyonu için basit bir örnek entegrasyon testi</a:t>
            </a:r>
            <a:endParaRPr b="1" lang="tr-TR" sz="4000" spc="-1" strike="noStrike">
              <a:solidFill>
                <a:srgbClr val="ffffff"/>
              </a:solidFill>
              <a:latin typeface="Arial"/>
            </a:endParaRPr>
          </a:p>
        </p:txBody>
      </p:sp>
      <p:pic>
        <p:nvPicPr>
          <p:cNvPr id="155" name="" descr=""/>
          <p:cNvPicPr/>
          <p:nvPr/>
        </p:nvPicPr>
        <p:blipFill>
          <a:blip r:embed="rId1"/>
          <a:stretch/>
        </p:blipFill>
        <p:spPr>
          <a:xfrm>
            <a:off x="3060000" y="1946160"/>
            <a:ext cx="5940000" cy="48250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10000" y="365040"/>
            <a:ext cx="5130000" cy="1134360"/>
          </a:xfrm>
          <a:prstGeom prst="rect">
            <a:avLst/>
          </a:prstGeom>
          <a:noFill/>
          <a:ln w="0">
            <a:noFill/>
          </a:ln>
        </p:spPr>
        <p:txBody>
          <a:bodyPr lIns="0" rIns="0" tIns="0" bIns="0" anchor="ctr">
            <a:noAutofit/>
          </a:bodyPr>
          <a:p>
            <a:pPr indent="0" algn="ctr">
              <a:spcBef>
                <a:spcPts val="1191"/>
              </a:spcBef>
              <a:spcAft>
                <a:spcPts val="992"/>
              </a:spcAft>
              <a:buNone/>
            </a:pPr>
            <a:r>
              <a:rPr b="1" lang="tr-TR" sz="4000" spc="-1" strike="noStrike">
                <a:solidFill>
                  <a:srgbClr val="ffffff"/>
                </a:solidFill>
                <a:latin typeface="Arial"/>
              </a:rPr>
              <a:t>API Entegrasyon Testi için Örnek Kod</a:t>
            </a:r>
            <a:endParaRPr b="1" lang="tr-TR" sz="4000" spc="-1" strike="noStrike">
              <a:solidFill>
                <a:srgbClr val="ffffff"/>
              </a:solidFill>
              <a:latin typeface="Arial"/>
            </a:endParaRPr>
          </a:p>
        </p:txBody>
      </p:sp>
      <p:pic>
        <p:nvPicPr>
          <p:cNvPr id="157" name="" descr=""/>
          <p:cNvPicPr/>
          <p:nvPr/>
        </p:nvPicPr>
        <p:blipFill>
          <a:blip r:embed="rId1"/>
          <a:stretch/>
        </p:blipFill>
        <p:spPr>
          <a:xfrm>
            <a:off x="5940000" y="66240"/>
            <a:ext cx="6232680" cy="67489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10000" y="447120"/>
            <a:ext cx="10571400" cy="969840"/>
          </a:xfrm>
          <a:prstGeom prst="rect">
            <a:avLst/>
          </a:prstGeom>
          <a:noFill/>
          <a:ln w="0">
            <a:noFill/>
          </a:ln>
        </p:spPr>
        <p:txBody>
          <a:bodyPr lIns="0" rIns="0" tIns="0" bIns="0" anchor="ctr">
            <a:noAutofit/>
          </a:bodyPr>
          <a:p>
            <a:pPr indent="0" algn="ctr">
              <a:spcBef>
                <a:spcPts val="1191"/>
              </a:spcBef>
              <a:spcAft>
                <a:spcPts val="992"/>
              </a:spcAft>
              <a:buNone/>
            </a:pPr>
            <a:r>
              <a:rPr b="1" lang="tr-TR" sz="4000" spc="-1" strike="noStrike">
                <a:solidFill>
                  <a:srgbClr val="ffffff"/>
                </a:solidFill>
                <a:latin typeface="Arial"/>
              </a:rPr>
              <a:t>Modüller Arası İletişim için Örnek Kod</a:t>
            </a:r>
            <a:endParaRPr b="1" lang="tr-TR" sz="4000" spc="-1" strike="noStrike">
              <a:solidFill>
                <a:srgbClr val="ffffff"/>
              </a:solidFill>
              <a:latin typeface="Arial"/>
            </a:endParaRPr>
          </a:p>
        </p:txBody>
      </p:sp>
      <p:pic>
        <p:nvPicPr>
          <p:cNvPr id="159" name="" descr=""/>
          <p:cNvPicPr/>
          <p:nvPr/>
        </p:nvPicPr>
        <p:blipFill>
          <a:blip r:embed="rId1"/>
          <a:stretch/>
        </p:blipFill>
        <p:spPr>
          <a:xfrm>
            <a:off x="180000" y="1957680"/>
            <a:ext cx="5400000" cy="4725000"/>
          </a:xfrm>
          <a:prstGeom prst="rect">
            <a:avLst/>
          </a:prstGeom>
          <a:ln w="0">
            <a:noFill/>
          </a:ln>
        </p:spPr>
      </p:pic>
      <p:pic>
        <p:nvPicPr>
          <p:cNvPr id="160" name="" descr=""/>
          <p:cNvPicPr/>
          <p:nvPr/>
        </p:nvPicPr>
        <p:blipFill>
          <a:blip r:embed="rId2"/>
          <a:stretch/>
        </p:blipFill>
        <p:spPr>
          <a:xfrm>
            <a:off x="6608160" y="1980000"/>
            <a:ext cx="5199840" cy="4680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buNone/>
              <a:tabLst>
                <a:tab algn="l" pos="0"/>
              </a:tabLst>
            </a:pPr>
            <a:r>
              <a:rPr b="1" lang="tr-TR" sz="4000" spc="-1" strike="noStrike">
                <a:solidFill>
                  <a:srgbClr val="fefefe"/>
                </a:solidFill>
                <a:latin typeface="Century Gothic"/>
              </a:rPr>
              <a:t>Entegrasyon Dersinin Amacı</a:t>
            </a:r>
            <a:endParaRPr b="0" lang="tr-TR" sz="4000" spc="-1" strike="noStrike">
              <a:solidFill>
                <a:srgbClr val="ffffff"/>
              </a:solidFill>
              <a:latin typeface="Arial"/>
            </a:endParaRPr>
          </a:p>
        </p:txBody>
      </p:sp>
      <p:sp>
        <p:nvSpPr>
          <p:cNvPr id="91" name="PlaceHolder 2"/>
          <p:cNvSpPr>
            <a:spLocks noGrp="1"/>
          </p:cNvSpPr>
          <p:nvPr>
            <p:ph/>
          </p:nvPr>
        </p:nvSpPr>
        <p:spPr>
          <a:xfrm>
            <a:off x="818640" y="2222280"/>
            <a:ext cx="10553760" cy="3635640"/>
          </a:xfrm>
          <a:prstGeom prst="rect">
            <a:avLst/>
          </a:prstGeom>
          <a:noFill/>
          <a:ln w="0">
            <a:noFill/>
          </a:ln>
          <a:effectLst>
            <a:outerShdw dist="0" dir="0" blurRad="50760" rotWithShape="0">
              <a:srgbClr val="000000">
                <a:alpha val="40000"/>
              </a:srgbClr>
            </a:outerShdw>
          </a:effectLst>
        </p:spPr>
        <p:txBody>
          <a:bodyPr lIns="91440" rIns="91440" tIns="45720" bIns="45720" anchor="ctr">
            <a:noAutofit/>
          </a:bodyPr>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Uyumluluk Problemleri: Farklı bileşenler arasındaki uyumsuzluklar erken aşamada tespit edilir, böylece yazılımın daha stabil ve güvenilir bir şekilde çalışması sağlanır.</a:t>
            </a:r>
            <a:endParaRPr b="0" lang="tr-TR" sz="1600" spc="-1" strike="noStrike">
              <a:solidFill>
                <a:srgbClr val="ffffff"/>
              </a:solidFill>
              <a:latin typeface="Arial"/>
            </a:endParaRPr>
          </a:p>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Hata Ayıklama Kolaylığı: Hatalar, modüller arasında olduğu için, bu test türüyle ilgili sorunların nereden kaynaklandığını bulmak daha kolay hale gelir.</a:t>
            </a:r>
            <a:endParaRPr b="0" lang="tr-TR" sz="1600" spc="-1" strike="noStrike">
              <a:solidFill>
                <a:srgbClr val="ffffff"/>
              </a:solidFill>
              <a:latin typeface="Arial"/>
            </a:endParaRPr>
          </a:p>
          <a:p>
            <a:pPr lvl="1" marL="743040" indent="-285840" defTabSz="457200">
              <a:lnSpc>
                <a:spcPct val="100000"/>
              </a:lnSpc>
              <a:spcBef>
                <a:spcPts val="1191"/>
              </a:spcBef>
              <a:spcAft>
                <a:spcPts val="992"/>
              </a:spcAft>
              <a:buClr>
                <a:srgbClr val="00c6bb"/>
              </a:buClr>
              <a:buFont typeface="Wingdings 2" charset="2"/>
              <a:buChar char=""/>
            </a:pPr>
            <a:r>
              <a:rPr b="0" lang="tr-TR" sz="1600" spc="-1" strike="noStrike">
                <a:solidFill>
                  <a:srgbClr val="ffffff"/>
                </a:solidFill>
                <a:latin typeface="Century Gothic"/>
              </a:rPr>
              <a:t>Maliyet ve Zaman Tasarrufu: Yazılım geliştirme sürecinin ilerleyen aşamalarında çıkan hataların düzeltilmesi çok daha maliyetli olabilir. Entegrasyon testi sayesinde bu tür hataların önlenmesi, proje maliyetini ve zamanını düşürür.</a:t>
            </a:r>
            <a:endParaRPr b="0" lang="tr-TR" sz="1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buNone/>
              <a:tabLst>
                <a:tab algn="l" pos="0"/>
              </a:tabLst>
            </a:pPr>
            <a:r>
              <a:rPr b="1" lang="en-US" sz="4000" spc="-1" strike="noStrike">
                <a:solidFill>
                  <a:srgbClr val="fefefe"/>
                </a:solidFill>
                <a:latin typeface="Century Gothic"/>
              </a:rPr>
              <a:t>Entegrasyon Testi Örnekleri -1</a:t>
            </a:r>
            <a:endParaRPr b="0" lang="tr-TR" sz="4000" spc="-1" strike="noStrike">
              <a:solidFill>
                <a:srgbClr val="ffffff"/>
              </a:solidFill>
              <a:latin typeface="Arial"/>
            </a:endParaRPr>
          </a:p>
        </p:txBody>
      </p:sp>
      <p:sp>
        <p:nvSpPr>
          <p:cNvPr id="93" name="PlaceHolder 2"/>
          <p:cNvSpPr>
            <a:spLocks noGrp="1"/>
          </p:cNvSpPr>
          <p:nvPr>
            <p:ph/>
          </p:nvPr>
        </p:nvSpPr>
        <p:spPr>
          <a:xfrm>
            <a:off x="360000" y="2222280"/>
            <a:ext cx="5399640" cy="3635640"/>
          </a:xfrm>
          <a:prstGeom prst="rect">
            <a:avLst/>
          </a:prstGeom>
          <a:noFill/>
          <a:ln w="0">
            <a:noFill/>
          </a:ln>
          <a:effectLst>
            <a:outerShdw dist="0" dir="0" blurRad="50760" rotWithShape="0">
              <a:srgbClr val="000000">
                <a:alpha val="40000"/>
              </a:srgbClr>
            </a:outerShdw>
          </a:effectLst>
        </p:spPr>
        <p:txBody>
          <a:bodyPr lIns="91440" rIns="91440" tIns="45720" bIns="45720" anchor="ctr">
            <a:noAutofit/>
          </a:bodyPr>
          <a:p>
            <a:pPr marL="343080" indent="0" algn="just" defTabSz="457200">
              <a:lnSpc>
                <a:spcPct val="100000"/>
              </a:lnSpc>
              <a:spcBef>
                <a:spcPts val="1191"/>
              </a:spcBef>
              <a:spcAft>
                <a:spcPts val="992"/>
              </a:spcAft>
              <a:buNone/>
              <a:tabLst>
                <a:tab algn="l" pos="0"/>
              </a:tabLst>
            </a:pPr>
            <a:r>
              <a:rPr b="0" lang="tr-TR" sz="1800" spc="-1" strike="noStrike">
                <a:solidFill>
                  <a:srgbClr val="ffffff"/>
                </a:solidFill>
                <a:latin typeface="Century Gothic"/>
              </a:rPr>
              <a:t>Ödeme İşlemi ve Veri Tabanı Entegrasyonu: Bir e-ticaret uygulamasında, ödeme işlemleri modülüyle müşteri verilerinin kaydedildiği veri tabanı modülü entegre edilmelidir. Entegrasyon testi, ödeme işleminin başarılı bir şekilde gerçekleşip gerçekleşmediğini ve ilgili müşteri bilgilerini veri tabanına doğru kaydedip kaydetmediğini doğrular.</a:t>
            </a:r>
            <a:endParaRPr b="0" lang="tr-TR" sz="1800" spc="-1" strike="noStrike">
              <a:solidFill>
                <a:srgbClr val="ffffff"/>
              </a:solidFill>
              <a:latin typeface="Arial"/>
            </a:endParaRPr>
          </a:p>
        </p:txBody>
      </p:sp>
      <p:pic>
        <p:nvPicPr>
          <p:cNvPr id="94" name="" descr=""/>
          <p:cNvPicPr/>
          <p:nvPr/>
        </p:nvPicPr>
        <p:blipFill>
          <a:blip r:embed="rId1"/>
          <a:stretch/>
        </p:blipFill>
        <p:spPr>
          <a:xfrm>
            <a:off x="5760000" y="2446560"/>
            <a:ext cx="5916240" cy="31330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buNone/>
              <a:tabLst>
                <a:tab algn="l" pos="0"/>
              </a:tabLst>
            </a:pPr>
            <a:r>
              <a:rPr b="1" lang="en-US" sz="4000" spc="-1" strike="noStrike">
                <a:solidFill>
                  <a:srgbClr val="fefefe"/>
                </a:solidFill>
                <a:latin typeface="Century Gothic"/>
              </a:rPr>
              <a:t>Entegrasyon Testi Örnekleri -2</a:t>
            </a:r>
            <a:endParaRPr b="0" lang="tr-TR" sz="4000" spc="-1" strike="noStrike">
              <a:solidFill>
                <a:srgbClr val="ffffff"/>
              </a:solidFill>
              <a:latin typeface="Arial"/>
            </a:endParaRPr>
          </a:p>
        </p:txBody>
      </p:sp>
      <p:sp>
        <p:nvSpPr>
          <p:cNvPr id="96" name="PlaceHolder 2"/>
          <p:cNvSpPr>
            <a:spLocks noGrp="1"/>
          </p:cNvSpPr>
          <p:nvPr>
            <p:ph/>
          </p:nvPr>
        </p:nvSpPr>
        <p:spPr>
          <a:xfrm>
            <a:off x="818640" y="2222280"/>
            <a:ext cx="10341000" cy="22773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indent="0" algn="just" defTabSz="457200">
              <a:lnSpc>
                <a:spcPct val="100000"/>
              </a:lnSpc>
              <a:spcBef>
                <a:spcPts val="1191"/>
              </a:spcBef>
              <a:spcAft>
                <a:spcPts val="992"/>
              </a:spcAft>
              <a:buNone/>
              <a:tabLst>
                <a:tab algn="l" pos="0"/>
              </a:tabLst>
            </a:pPr>
            <a:r>
              <a:rPr b="0" lang="tr-TR" sz="1800" spc="-1" strike="noStrike">
                <a:solidFill>
                  <a:schemeClr val="dk1"/>
                </a:solidFill>
                <a:latin typeface="Century Gothic"/>
              </a:rPr>
              <a:t>API Entegrasyonu: Bir hava durumu uygulaması, üçüncü taraf bir API’den veri çekiyor olabilir. Entegrasyon testi, uygulamanın API’den doğru ve güncel verileri alıp kullanıcıya sunmasını sağlar. Ayrıca, API’deki değişikliklere uygulamanın nasıl yanıt vereceğini test etmek için önemlidir.</a:t>
            </a:r>
            <a:endParaRPr b="0" lang="tr-TR" sz="1800" spc="-1" strike="noStrike">
              <a:solidFill>
                <a:srgbClr val="ffffff"/>
              </a:solidFill>
              <a:latin typeface="Arial"/>
            </a:endParaRPr>
          </a:p>
          <a:p>
            <a:pPr indent="0" algn="just" defTabSz="457200">
              <a:lnSpc>
                <a:spcPct val="100000"/>
              </a:lnSpc>
              <a:spcBef>
                <a:spcPts val="1191"/>
              </a:spcBef>
              <a:spcAft>
                <a:spcPts val="992"/>
              </a:spcAft>
              <a:buNone/>
              <a:tabLst>
                <a:tab algn="l" pos="0"/>
              </a:tabLst>
            </a:pPr>
            <a:endParaRPr b="0" lang="tr-TR" sz="1800" spc="-1" strike="noStrike">
              <a:solidFill>
                <a:srgbClr val="ffffff"/>
              </a:solidFill>
              <a:latin typeface="Arial"/>
            </a:endParaRPr>
          </a:p>
        </p:txBody>
      </p:sp>
      <p:pic>
        <p:nvPicPr>
          <p:cNvPr id="97" name="" descr=""/>
          <p:cNvPicPr/>
          <p:nvPr/>
        </p:nvPicPr>
        <p:blipFill>
          <a:blip r:embed="rId1"/>
          <a:stretch/>
        </p:blipFill>
        <p:spPr>
          <a:xfrm>
            <a:off x="1620000" y="3650760"/>
            <a:ext cx="8099640" cy="3132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buNone/>
              <a:tabLst>
                <a:tab algn="l" pos="0"/>
              </a:tabLst>
            </a:pPr>
            <a:r>
              <a:rPr b="1" lang="en-US" sz="4000" spc="-1" strike="noStrike">
                <a:solidFill>
                  <a:srgbClr val="fefefe"/>
                </a:solidFill>
                <a:latin typeface="Century Gothic"/>
              </a:rPr>
              <a:t>Entegrasyon Testi Örnekleri -3</a:t>
            </a:r>
            <a:endParaRPr b="0" lang="tr-TR" sz="4000" spc="-1" strike="noStrike">
              <a:solidFill>
                <a:srgbClr val="ffffff"/>
              </a:solidFill>
              <a:latin typeface="Arial"/>
            </a:endParaRPr>
          </a:p>
        </p:txBody>
      </p:sp>
      <p:sp>
        <p:nvSpPr>
          <p:cNvPr id="99" name="PlaceHolder 2"/>
          <p:cNvSpPr>
            <a:spLocks noGrp="1"/>
          </p:cNvSpPr>
          <p:nvPr>
            <p:ph/>
          </p:nvPr>
        </p:nvSpPr>
        <p:spPr>
          <a:xfrm>
            <a:off x="818640" y="2222280"/>
            <a:ext cx="4761000" cy="3635640"/>
          </a:xfrm>
          <a:prstGeom prst="rect">
            <a:avLst/>
          </a:prstGeom>
          <a:noFill/>
          <a:ln w="0">
            <a:noFill/>
          </a:ln>
          <a:effectLst>
            <a:outerShdw dist="0" dir="0" blurRad="50760" rotWithShape="0">
              <a:srgbClr val="000000">
                <a:alpha val="40000"/>
              </a:srgbClr>
            </a:outerShdw>
          </a:effectLst>
        </p:spPr>
        <p:txBody>
          <a:bodyPr lIns="91440" rIns="91440" tIns="45720" bIns="45720" anchor="ctr">
            <a:noAutofit/>
          </a:bodyPr>
          <a:p>
            <a:pPr marL="343080" indent="0" defTabSz="457200">
              <a:lnSpc>
                <a:spcPct val="100000"/>
              </a:lnSpc>
              <a:spcBef>
                <a:spcPts val="1191"/>
              </a:spcBef>
              <a:spcAft>
                <a:spcPts val="992"/>
              </a:spcAft>
              <a:buNone/>
              <a:tabLst>
                <a:tab algn="l" pos="0"/>
              </a:tabLst>
            </a:pPr>
            <a:r>
              <a:rPr b="0" lang="tr-TR" sz="1800" spc="-1" strike="noStrike">
                <a:solidFill>
                  <a:schemeClr val="dk1"/>
                </a:solidFill>
                <a:latin typeface="Century Gothic"/>
              </a:rPr>
              <a:t>Mobil Uygulama ve Sunucu Entegrasyonu: Mobil bir uygulama, sunucuda çalışan bir arka uç ile entegre olabilir. Entegrasyon testi, mobil uygulamanın doğru verileri alıp sunucudaki verileri güncelleyip güncelleyemediğini doğrular. Örneğin, bir mesajlaşma uygulamasında kullanıcı mesajları sunucuya doğru kaydediliyor mu diye test edilir.</a:t>
            </a:r>
            <a:endParaRPr b="0" lang="tr-TR" sz="1800" spc="-1" strike="noStrike">
              <a:solidFill>
                <a:srgbClr val="ffffff"/>
              </a:solidFill>
              <a:latin typeface="Arial"/>
            </a:endParaRPr>
          </a:p>
        </p:txBody>
      </p:sp>
      <p:pic>
        <p:nvPicPr>
          <p:cNvPr id="100" name="" descr=""/>
          <p:cNvPicPr/>
          <p:nvPr/>
        </p:nvPicPr>
        <p:blipFill>
          <a:blip r:embed="rId1"/>
          <a:stretch/>
        </p:blipFill>
        <p:spPr>
          <a:xfrm>
            <a:off x="5890320" y="2160000"/>
            <a:ext cx="5629320" cy="4499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efefe"/>
                </a:solidFill>
                <a:latin typeface="Century Gothic"/>
              </a:rPr>
              <a:t>Entegrasyon Test Stratejileri </a:t>
            </a:r>
            <a:endParaRPr b="0" lang="tr-TR" sz="4000" spc="-1" strike="noStrike">
              <a:solidFill>
                <a:srgbClr val="ffffff"/>
              </a:solidFill>
              <a:latin typeface="Arial"/>
            </a:endParaRPr>
          </a:p>
        </p:txBody>
      </p:sp>
      <p:sp>
        <p:nvSpPr>
          <p:cNvPr id="102" name="Rectangle 1"/>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03"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360"/>
              </a:spcBef>
              <a:spcAft>
                <a:spcPts val="601"/>
              </a:spcAft>
              <a:buNone/>
              <a:tabLst>
                <a:tab algn="l" pos="0"/>
              </a:tabLst>
            </a:pPr>
            <a:endParaRPr b="0" lang="tr-TR" sz="1800" spc="-1" strike="noStrike">
              <a:solidFill>
                <a:srgbClr val="ffffff"/>
              </a:solidFill>
              <a:latin typeface="Arial"/>
            </a:endParaRPr>
          </a:p>
          <a:p>
            <a:pPr marL="343080" indent="-343080" defTabSz="457200">
              <a:lnSpc>
                <a:spcPct val="100000"/>
              </a:lnSpc>
              <a:spcBef>
                <a:spcPts val="1191"/>
              </a:spcBef>
              <a:spcAft>
                <a:spcPts val="992"/>
              </a:spcAft>
              <a:buClr>
                <a:srgbClr val="00c6bb"/>
              </a:buClr>
              <a:buFont typeface="Wingdings 2" charset="2"/>
              <a:buChar char=""/>
              <a:tabLst>
                <a:tab algn="l" pos="0"/>
              </a:tabLst>
            </a:pPr>
            <a:r>
              <a:rPr b="0" lang="tr-TR" sz="3200" spc="-1" strike="noStrike">
                <a:solidFill>
                  <a:srgbClr val="ffffff"/>
                </a:solidFill>
                <a:latin typeface="Century Gothic"/>
              </a:rPr>
              <a:t>Big Bang Stratejisi</a:t>
            </a:r>
            <a:endParaRPr b="0" lang="tr-TR" sz="3200" spc="-1" strike="noStrike">
              <a:solidFill>
                <a:srgbClr val="ffffff"/>
              </a:solidFill>
              <a:latin typeface="Arial"/>
            </a:endParaRPr>
          </a:p>
          <a:p>
            <a:pPr marL="343080" indent="-343080" defTabSz="457200">
              <a:lnSpc>
                <a:spcPct val="100000"/>
              </a:lnSpc>
              <a:spcBef>
                <a:spcPts val="1191"/>
              </a:spcBef>
              <a:spcAft>
                <a:spcPts val="992"/>
              </a:spcAft>
              <a:buClr>
                <a:srgbClr val="00c6bb"/>
              </a:buClr>
              <a:buFont typeface="Wingdings 2" charset="2"/>
              <a:buChar char=""/>
              <a:tabLst>
                <a:tab algn="l" pos="0"/>
              </a:tabLst>
            </a:pPr>
            <a:r>
              <a:rPr b="0" lang="tr-TR" sz="3200" spc="-1" strike="noStrike">
                <a:solidFill>
                  <a:srgbClr val="ffffff"/>
                </a:solidFill>
                <a:latin typeface="Century Gothic"/>
              </a:rPr>
              <a:t>Artımlı (Incremental) Strateji</a:t>
            </a:r>
            <a:endParaRPr b="0" lang="tr-TR" sz="3200" spc="-1" strike="noStrike">
              <a:solidFill>
                <a:srgbClr val="ffffff"/>
              </a:solidFill>
              <a:latin typeface="Arial"/>
            </a:endParaRPr>
          </a:p>
        </p:txBody>
      </p:sp>
      <p:sp>
        <p:nvSpPr>
          <p:cNvPr id="104" name="İçerik Yer Tutucusu 6"/>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defTabSz="457200">
              <a:lnSpc>
                <a:spcPct val="100000"/>
              </a:lnSpc>
              <a:spcBef>
                <a:spcPts val="360"/>
              </a:spcBef>
              <a:spcAft>
                <a:spcPts val="601"/>
              </a:spcAft>
              <a:tabLst>
                <a:tab algn="l" pos="0"/>
              </a:tabLst>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Big Bang Stratejisi</a:t>
            </a:r>
            <a:endParaRPr b="0" lang="tr-TR" sz="4000" spc="-1" strike="noStrike">
              <a:solidFill>
                <a:srgbClr val="ffffff"/>
              </a:solidFill>
              <a:latin typeface="Arial"/>
            </a:endParaRPr>
          </a:p>
        </p:txBody>
      </p:sp>
      <p:sp>
        <p:nvSpPr>
          <p:cNvPr id="106" name="Rectangle 3"/>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07" name="PlaceHolder 2"/>
          <p:cNvSpPr>
            <a:spLocks noGrp="1"/>
          </p:cNvSpPr>
          <p:nvPr>
            <p:ph/>
          </p:nvPr>
        </p:nvSpPr>
        <p:spPr>
          <a:xfrm>
            <a:off x="827280" y="2700000"/>
            <a:ext cx="56523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fontScale="83888"/>
          </a:bodyPr>
          <a:p>
            <a:pPr marL="216000" indent="0" defTabSz="457200">
              <a:lnSpc>
                <a:spcPct val="100000"/>
              </a:lnSpc>
              <a:spcBef>
                <a:spcPts val="1191"/>
              </a:spcBef>
              <a:spcAft>
                <a:spcPts val="992"/>
              </a:spcAft>
              <a:buNone/>
              <a:tabLst>
                <a:tab algn="l" pos="0"/>
              </a:tabLst>
            </a:pPr>
            <a:r>
              <a:rPr b="0" lang="tr-TR" sz="2400" spc="-1" strike="noStrike">
                <a:solidFill>
                  <a:srgbClr val="ffffff"/>
                </a:solidFill>
                <a:latin typeface="Century Gothic"/>
              </a:rPr>
              <a:t>Big Bang stratejisi, yazılım geliştirme sürecinde tüm modüllerin aynı anda entegre edilip tek seferde test edilmesini içeren bir entegrasyon test stratejisidir. Bu yöntemde, geliştirilen tüm modüller herhangi bir ara entegrasyon yapılmadan birleştirilir ve bir bütün olarak test edilir. Tüm modüller aynı anda çalıştırıldığı için, sistemin tüm bileşenleri arasındaki uyumluluk ve işlevsellik bu süreçte gözlemlenir.</a:t>
            </a:r>
            <a:endParaRPr b="0" lang="tr-TR" sz="2400" spc="-1" strike="noStrike">
              <a:solidFill>
                <a:srgbClr val="ffffff"/>
              </a:solidFill>
              <a:latin typeface="Arial"/>
            </a:endParaRPr>
          </a:p>
        </p:txBody>
      </p:sp>
      <p:sp>
        <p:nvSpPr>
          <p:cNvPr id="108" name="İçerik Yer Tutucusu 4"/>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a:lnSpc>
                <a:spcPct val="100000"/>
              </a:lnSpc>
            </a:pPr>
            <a:endParaRPr b="0" lang="tr-TR" sz="1800" spc="-1" strike="noStrike">
              <a:solidFill>
                <a:srgbClr val="ffffff"/>
              </a:solidFill>
              <a:latin typeface="Arial"/>
            </a:endParaRPr>
          </a:p>
        </p:txBody>
      </p:sp>
      <p:pic>
        <p:nvPicPr>
          <p:cNvPr id="109" name="" descr=""/>
          <p:cNvPicPr/>
          <p:nvPr/>
        </p:nvPicPr>
        <p:blipFill>
          <a:blip r:embed="rId1"/>
          <a:stretch/>
        </p:blipFill>
        <p:spPr>
          <a:xfrm>
            <a:off x="6840000" y="2080800"/>
            <a:ext cx="4969080" cy="4687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10000" y="447120"/>
            <a:ext cx="10571400" cy="969840"/>
          </a:xfrm>
          <a:prstGeom prst="rect">
            <a:avLst/>
          </a:prstGeom>
          <a:noFill/>
          <a:ln w="0">
            <a:noFill/>
          </a:ln>
          <a:effectLst>
            <a:outerShdw dist="0" dir="0" blurRad="50760" rotWithShape="0">
              <a:srgbClr val="000000">
                <a:alpha val="60000"/>
              </a:srgbClr>
            </a:outerShdw>
          </a:effectLst>
        </p:spPr>
        <p:txBody>
          <a:bodyPr lIns="91440" rIns="91440" tIns="45720" bIns="45720" anchor="b">
            <a:noAutofit/>
          </a:bodyPr>
          <a:p>
            <a:pPr indent="0" defTabSz="457200">
              <a:lnSpc>
                <a:spcPct val="100000"/>
              </a:lnSpc>
              <a:spcBef>
                <a:spcPts val="1191"/>
              </a:spcBef>
              <a:spcAft>
                <a:spcPts val="992"/>
              </a:spcAft>
              <a:buNone/>
              <a:tabLst>
                <a:tab algn="l" pos="0"/>
              </a:tabLst>
            </a:pPr>
            <a:r>
              <a:rPr b="1" lang="tr-TR" sz="4000" spc="-1" strike="noStrike">
                <a:solidFill>
                  <a:srgbClr val="ffffff"/>
                </a:solidFill>
                <a:latin typeface="Century Gothic"/>
              </a:rPr>
              <a:t>Big Bang Stratejisi</a:t>
            </a:r>
            <a:endParaRPr b="0" lang="tr-TR" sz="4000" spc="-1" strike="noStrike">
              <a:solidFill>
                <a:srgbClr val="ffffff"/>
              </a:solidFill>
              <a:latin typeface="Arial"/>
            </a:endParaRPr>
          </a:p>
        </p:txBody>
      </p:sp>
      <p:sp>
        <p:nvSpPr>
          <p:cNvPr id="111" name="Rectangle 2"/>
          <p:cNvSpPr/>
          <p:nvPr/>
        </p:nvSpPr>
        <p:spPr>
          <a:xfrm>
            <a:off x="5100120" y="-318240"/>
            <a:ext cx="1991160" cy="637920"/>
          </a:xfrm>
          <a:prstGeom prst="rect">
            <a:avLst/>
          </a:prstGeom>
          <a:noFill/>
          <a:ln w="0">
            <a:noFill/>
          </a:ln>
        </p:spPr>
        <p:style>
          <a:lnRef idx="0"/>
          <a:fillRef idx="0"/>
          <a:effectRef idx="0"/>
          <a:fontRef idx="minor"/>
        </p:style>
        <p:txBody>
          <a:bodyPr numCol="1" spcCol="0" wrap="none" lIns="90000" rIns="90000" tIns="45000" bIns="45000" anchor="ctr">
            <a:spAutoFit/>
          </a:bodyPr>
          <a:p>
            <a:pPr marL="216000" indent="-216000" defTabSz="914400">
              <a:lnSpc>
                <a:spcPct val="100000"/>
              </a:lnSpc>
              <a:buClr>
                <a:srgbClr val="ffffff"/>
              </a:buClr>
              <a:buFont typeface="Symbol" charset="2"/>
              <a:buChar char=""/>
            </a:pPr>
            <a:r>
              <a:rPr b="1" lang="tr-TR" sz="1800" spc="-1" strike="noStrike">
                <a:solidFill>
                  <a:schemeClr val="dk1"/>
                </a:solidFill>
                <a:latin typeface="Arial"/>
              </a:rPr>
              <a:t>Karar Tablosu:</a:t>
            </a:r>
            <a:endParaRPr b="0" lang="tr-TR" sz="1800" spc="-1" strike="noStrike">
              <a:solidFill>
                <a:srgbClr val="ffffff"/>
              </a:solidFill>
              <a:latin typeface="Arial"/>
            </a:endParaRPr>
          </a:p>
          <a:p>
            <a:pPr defTabSz="914400">
              <a:lnSpc>
                <a:spcPct val="100000"/>
              </a:lnSpc>
            </a:pPr>
            <a:endParaRPr b="0" lang="tr-TR" sz="1800" spc="-1" strike="noStrike">
              <a:solidFill>
                <a:srgbClr val="ffffff"/>
              </a:solidFill>
              <a:latin typeface="Arial"/>
            </a:endParaRPr>
          </a:p>
        </p:txBody>
      </p:sp>
      <p:sp>
        <p:nvSpPr>
          <p:cNvPr id="112" name="PlaceHolder 2"/>
          <p:cNvSpPr>
            <a:spLocks noGrp="1"/>
          </p:cNvSpPr>
          <p:nvPr>
            <p:ph/>
          </p:nvPr>
        </p:nvSpPr>
        <p:spPr>
          <a:xfrm>
            <a:off x="827280" y="2700000"/>
            <a:ext cx="10553760" cy="3503160"/>
          </a:xfrm>
          <a:prstGeom prst="rect">
            <a:avLst/>
          </a:prstGeom>
          <a:noFill/>
          <a:ln w="0">
            <a:noFill/>
          </a:ln>
          <a:effectLst>
            <a:outerShdw dist="0" dir="0" blurRad="50760" rotWithShape="0">
              <a:srgbClr val="000000">
                <a:alpha val="40000"/>
              </a:srgbClr>
            </a:outerShdw>
          </a:effectLst>
        </p:spPr>
        <p:txBody>
          <a:bodyPr lIns="91440" rIns="91440" tIns="45720" bIns="45720" anchor="ctr">
            <a:normAutofit/>
          </a:bodyPr>
          <a:p>
            <a:pPr marL="216000" indent="0" defTabSz="457200">
              <a:lnSpc>
                <a:spcPct val="100000"/>
              </a:lnSpc>
              <a:spcBef>
                <a:spcPts val="1191"/>
              </a:spcBef>
              <a:spcAft>
                <a:spcPts val="992"/>
              </a:spcAft>
              <a:buNone/>
              <a:tabLst>
                <a:tab algn="l" pos="0"/>
              </a:tabLst>
            </a:pPr>
            <a:r>
              <a:rPr b="0" lang="tr-TR" sz="2100" spc="-1" strike="noStrike">
                <a:solidFill>
                  <a:srgbClr val="ffffff"/>
                </a:solidFill>
                <a:latin typeface="Century Gothic"/>
              </a:rPr>
              <a:t>Avantajları:</a:t>
            </a:r>
            <a:endParaRPr b="0" lang="tr-TR" sz="2100" spc="-1" strike="noStrike">
              <a:solidFill>
                <a:srgbClr val="ffffff"/>
              </a:solidFill>
              <a:latin typeface="Arial"/>
            </a:endParaRPr>
          </a:p>
          <a:p>
            <a:pPr marL="216000" indent="-216000" defTabSz="457200">
              <a:lnSpc>
                <a:spcPct val="100000"/>
              </a:lnSpc>
              <a:spcBef>
                <a:spcPts val="1191"/>
              </a:spcBef>
              <a:spcAft>
                <a:spcPts val="992"/>
              </a:spcAft>
              <a:buClr>
                <a:srgbClr val="ffffff"/>
              </a:buClr>
              <a:buSzPct val="45000"/>
              <a:buFont typeface="Wingdings" charset="2"/>
              <a:buChar char=""/>
              <a:tabLst>
                <a:tab algn="l" pos="0"/>
              </a:tabLst>
            </a:pPr>
            <a:r>
              <a:rPr b="0" lang="tr-TR" sz="2100" spc="-1" strike="noStrike">
                <a:solidFill>
                  <a:srgbClr val="ffffff"/>
                </a:solidFill>
                <a:latin typeface="Century Gothic"/>
              </a:rPr>
              <a:t>Hızlı Test Yapma İmkanı: Tüm modüller tek seferde test edildiği için entegrasyon </a:t>
            </a:r>
            <a:r>
              <a:rPr b="0" lang="tr-TR" sz="2100" spc="-1" strike="noStrike">
                <a:solidFill>
                  <a:srgbClr val="ffffff"/>
                </a:solidFill>
                <a:latin typeface="Century Gothic"/>
              </a:rPr>
              <a:t>süreci hızlı bir şekilde tamamlanabilir.</a:t>
            </a:r>
            <a:endParaRPr b="0" lang="tr-TR" sz="2100" spc="-1" strike="noStrike">
              <a:solidFill>
                <a:srgbClr val="ffffff"/>
              </a:solidFill>
              <a:latin typeface="Arial"/>
            </a:endParaRPr>
          </a:p>
          <a:p>
            <a:pPr marL="216000" indent="-216000" defTabSz="457200">
              <a:lnSpc>
                <a:spcPct val="100000"/>
              </a:lnSpc>
              <a:spcBef>
                <a:spcPts val="1191"/>
              </a:spcBef>
              <a:spcAft>
                <a:spcPts val="992"/>
              </a:spcAft>
              <a:buClr>
                <a:srgbClr val="ffffff"/>
              </a:buClr>
              <a:buSzPct val="45000"/>
              <a:buFont typeface="Wingdings" charset="2"/>
              <a:buChar char=""/>
              <a:tabLst>
                <a:tab algn="l" pos="0"/>
              </a:tabLst>
            </a:pPr>
            <a:r>
              <a:rPr b="0" lang="tr-TR" sz="2100" spc="-1" strike="noStrike">
                <a:solidFill>
                  <a:srgbClr val="ffffff"/>
                </a:solidFill>
                <a:latin typeface="Century Gothic"/>
              </a:rPr>
              <a:t>Planlama Kolaylığı: Ara entegrasyonlara ihtiyaç duymadan tek bir entegrasyon </a:t>
            </a:r>
            <a:r>
              <a:rPr b="0" lang="tr-TR" sz="2100" spc="-1" strike="noStrike">
                <a:solidFill>
                  <a:srgbClr val="ffffff"/>
                </a:solidFill>
                <a:latin typeface="Century Gothic"/>
              </a:rPr>
              <a:t>süreci planlandığından, proje yönetimi ve planlama daha basit olabilir.</a:t>
            </a:r>
            <a:endParaRPr b="0" lang="tr-TR" sz="2100" spc="-1" strike="noStrike">
              <a:solidFill>
                <a:srgbClr val="ffffff"/>
              </a:solidFill>
              <a:latin typeface="Arial"/>
            </a:endParaRPr>
          </a:p>
          <a:p>
            <a:pPr marL="216000" indent="-216000" defTabSz="457200">
              <a:lnSpc>
                <a:spcPct val="100000"/>
              </a:lnSpc>
              <a:spcBef>
                <a:spcPts val="1191"/>
              </a:spcBef>
              <a:spcAft>
                <a:spcPts val="992"/>
              </a:spcAft>
              <a:buClr>
                <a:srgbClr val="ffffff"/>
              </a:buClr>
              <a:buSzPct val="45000"/>
              <a:buFont typeface="Wingdings" charset="2"/>
              <a:buChar char=""/>
              <a:tabLst>
                <a:tab algn="l" pos="0"/>
              </a:tabLst>
            </a:pPr>
            <a:r>
              <a:rPr b="0" lang="tr-TR" sz="2100" spc="-1" strike="noStrike">
                <a:solidFill>
                  <a:srgbClr val="ffffff"/>
                </a:solidFill>
                <a:latin typeface="Century Gothic"/>
              </a:rPr>
              <a:t>Kapsamlı Test: Tüm sistemin çalışmasını görmek ve modüller arasındaki </a:t>
            </a:r>
            <a:r>
              <a:rPr b="0" lang="tr-TR" sz="2100" spc="-1" strike="noStrike">
                <a:solidFill>
                  <a:srgbClr val="ffffff"/>
                </a:solidFill>
                <a:latin typeface="Century Gothic"/>
              </a:rPr>
              <a:t>etkileşimi doğrudan gözlemlemek mümkün olur.</a:t>
            </a:r>
            <a:endParaRPr b="0" lang="tr-TR" sz="2100" spc="-1" strike="noStrike">
              <a:solidFill>
                <a:srgbClr val="ffffff"/>
              </a:solidFill>
              <a:latin typeface="Arial"/>
            </a:endParaRPr>
          </a:p>
        </p:txBody>
      </p:sp>
      <p:sp>
        <p:nvSpPr>
          <p:cNvPr id="113" name="İçerik Yer Tutucusu 7"/>
          <p:cNvSpPr/>
          <p:nvPr/>
        </p:nvSpPr>
        <p:spPr>
          <a:xfrm>
            <a:off x="827280" y="2566440"/>
            <a:ext cx="10553760" cy="555480"/>
          </a:xfrm>
          <a:prstGeom prst="rect">
            <a:avLst/>
          </a:prstGeom>
          <a:noFill/>
          <a:ln w="0">
            <a:noFill/>
          </a:ln>
          <a:effectLst>
            <a:outerShdw blurRad="50760" dir="0">
              <a:srgbClr val="000000">
                <a:alpha val="40000"/>
              </a:srgbClr>
            </a:outerShdw>
          </a:effectLst>
        </p:spPr>
        <p:style>
          <a:lnRef idx="0"/>
          <a:fillRef idx="0"/>
          <a:effectRef idx="0"/>
          <a:fontRef idx="minor"/>
        </p:style>
        <p:txBody>
          <a:bodyPr lIns="90000" rIns="90000" tIns="45000" bIns="45000" anchor="ctr">
            <a:normAutofit/>
          </a:bodyPr>
          <a:p>
            <a:pPr>
              <a:lnSpc>
                <a:spcPct val="100000"/>
              </a:lnSpc>
            </a:pPr>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13.xml.rels><?xml version="1.0" encoding="UTF-8"?>
<Relationships xmlns="http://schemas.openxmlformats.org/package/2006/relationships"><Relationship Id="rId1" Type="http://schemas.openxmlformats.org/officeDocument/2006/relationships/image" Target="../media/image1.jpeg"/>
</Relationships>
</file>

<file path=ppt/theme/_rels/theme14.xml.rels><?xml version="1.0" encoding="UTF-8"?>
<Relationships xmlns="http://schemas.openxmlformats.org/package/2006/relationships"><Relationship Id="rId1" Type="http://schemas.openxmlformats.org/officeDocument/2006/relationships/image" Target="../media/image1.jpeg"/>
</Relationships>
</file>

<file path=ppt/theme/_rels/theme15.xml.rels><?xml version="1.0" encoding="UTF-8"?>
<Relationships xmlns="http://schemas.openxmlformats.org/package/2006/relationships"><Relationship Id="rId1" Type="http://schemas.openxmlformats.org/officeDocument/2006/relationships/image" Target="../media/image1.jpeg"/>
</Relationships>
</file>

<file path=ppt/theme/_rels/theme16.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klif">
  <a:themeElements>
    <a:clrScheme name="Teklif">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Teklif">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80000"/>
                <a:lumMod val="105000"/>
              </a:schemeClr>
            </a:gs>
            <a:gs pos="100000">
              <a:schemeClr val="phClr">
                <a:tint val="90000"/>
              </a:schemeClr>
            </a:gs>
          </a:gsLst>
          <a:lin ang="5400000" scaled="0"/>
          <a:tileRect l="0" t="0" r="0" b="0"/>
        </a:gradFill>
        <a:blipFill rotWithShape="1">
          <a:blip r:embed="rId1"/>
          <a:srcRect l="0" t="0" r="0" b="0"/>
          <a:tile tx="0" ty="0" sx="100000" sy="100000" flip="none" algn="tl"/>
        </a:blipFill>
      </a:fillStyleLst>
      <a:lnStyleLst>
        <a:ln w="9525" cap="rnd" cmpd="sng" algn="ctr">
          <a:prstDash val="solid"/>
        </a:ln>
        <a:ln w="1587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100000"/>
              </a:schemeClr>
            </a:gs>
            <a:gs pos="100000">
              <a:schemeClr val="phClr">
                <a:tint val="84000"/>
                <a:shade val="84000"/>
                <a:lumMod val="90000"/>
              </a:schemeClr>
            </a:gs>
          </a:gsLst>
          <a:lin ang="5400000" scaled="0"/>
          <a:tileRect l="0" t="0" r="0" b="0"/>
        </a:gradFill>
        <a:gradFill>
          <a:gsLst>
            <a:gs pos="0">
              <a:schemeClr val="phClr">
                <a:tint val="84000"/>
                <a:shade val="90000"/>
                <a:lumMod val="90000"/>
              </a:schemeClr>
            </a:gs>
            <a:gs pos="100000">
              <a:schemeClr val="ph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Teklif</Template>
  <TotalTime>131</TotalTime>
  <Application>LibreOffice/24.2.6.2$Linux_X86_64 LibreOffice_project/420$Build-2</Application>
  <AppVersion>15.0000</AppVersion>
  <Words>366</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2024-10-16T06:53:40Z</dcterms:created>
  <dc:creator>Fatih</dc:creator>
  <dc:description/>
  <dc:language>tr-TR</dc:language>
  <cp:lastModifiedBy/>
  <dcterms:modified xsi:type="dcterms:W3CDTF">2024-11-06T13:41:24Z</dcterms:modified>
  <cp:revision>10</cp:revision>
  <dc:subject/>
  <dc:title>Birim Testi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Geniş ekran</vt:lpwstr>
  </property>
  <property fmtid="{D5CDD505-2E9C-101B-9397-08002B2CF9AE}" pid="3" name="Slides">
    <vt:i4>7</vt:i4>
  </property>
</Properties>
</file>