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17.xml" ContentType="application/vnd.openxmlformats-officedocument.presentationml.slideMaster+xml"/>
  <Override PartName="/ppt/slideMasters/slideMaster5.xml" ContentType="application/vnd.openxmlformats-officedocument.presentationml.slideMaster+xml"/>
  <Override PartName="/ppt/slideMasters/slideMaster16.xml" ContentType="application/vnd.openxmlformats-officedocument.presentationml.slideMaster+xml"/>
  <Override PartName="/ppt/slideMasters/slideMaster4.xml" ContentType="application/vnd.openxmlformats-officedocument.presentationml.slideMaster+xml"/>
  <Override PartName="/ppt/slideMasters/slideMaster15.xml" ContentType="application/vnd.openxmlformats-officedocument.presentationml.slideMaster+xml"/>
  <Override PartName="/ppt/slideMasters/slideMaster3.xml" ContentType="application/vnd.openxmlformats-officedocument.presentationml.slideMaster+xml"/>
  <Override PartName="/ppt/slideMasters/_rels/slideMaster6.xml.rels" ContentType="application/vnd.openxmlformats-package.relationships+xml"/>
  <Override PartName="/ppt/slideMasters/_rels/slideMaster17.xml.rels" ContentType="application/vnd.openxmlformats-package.relationships+xml"/>
  <Override PartName="/ppt/slideMasters/_rels/slideMaster5.xml.rels" ContentType="application/vnd.openxmlformats-package.relationships+xml"/>
  <Override PartName="/ppt/slideMasters/_rels/slideMaster16.xml.rels" ContentType="application/vnd.openxmlformats-package.relationships+xml"/>
  <Override PartName="/ppt/slideMasters/_rels/slideMaster11.xml.rels" ContentType="application/vnd.openxmlformats-package.relationships+xml"/>
  <Override PartName="/ppt/slideMasters/_rels/slideMaster10.xml.rels" ContentType="application/vnd.openxmlformats-package.relationships+xml"/>
  <Override PartName="/ppt/slideMasters/_rels/slideMaster9.xml.rels" ContentType="application/vnd.openxmlformats-package.relationships+xml"/>
  <Override PartName="/ppt/slideMasters/_rels/slideMaster4.xml.rels" ContentType="application/vnd.openxmlformats-package.relationships+xml"/>
  <Override PartName="/ppt/slideMasters/_rels/slideMaster15.xml.rels" ContentType="application/vnd.openxmlformats-package.relationships+xml"/>
  <Override PartName="/ppt/slideMasters/_rels/slideMaster8.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6.xml" ContentType="application/vnd.openxmlformats-officedocument.theme+xml"/>
  <Override PartName="/ppt/theme/_rels/theme4.xml.rels" ContentType="application/vnd.openxmlformats-package.relationships+xml"/>
  <Override PartName="/ppt/theme/_rels/theme13.xml.rels" ContentType="application/vnd.openxmlformats-package.relationships+xml"/>
  <Override PartName="/ppt/theme/_rels/theme3.xml.rels" ContentType="application/vnd.openxmlformats-package.relationships+xml"/>
  <Override PartName="/ppt/theme/_rels/theme12.xml.rels" ContentType="application/vnd.openxmlformats-package.relationships+xml"/>
  <Override PartName="/ppt/theme/_rels/theme10.xml.rels" ContentType="application/vnd.openxmlformats-package.relationships+xml"/>
  <Override PartName="/ppt/theme/_rels/theme1.xml.rels" ContentType="application/vnd.openxmlformats-package.relationships+xml"/>
  <Override PartName="/ppt/theme/_rels/theme9.xml.rels" ContentType="application/vnd.openxmlformats-package.relationships+xml"/>
  <Override PartName="/ppt/theme/_rels/theme8.xml.rels" ContentType="application/vnd.openxmlformats-package.relationships+xml"/>
  <Override PartName="/ppt/theme/_rels/theme17.xml.rels" ContentType="application/vnd.openxmlformats-package.relationships+xml"/>
  <Override PartName="/ppt/theme/_rels/theme7.xml.rels" ContentType="application/vnd.openxmlformats-package.relationships+xml"/>
  <Override PartName="/ppt/theme/_rels/theme16.xml.rels" ContentType="application/vnd.openxmlformats-package.relationships+xml"/>
  <Override PartName="/ppt/theme/_rels/theme15.xml.rels" ContentType="application/vnd.openxmlformats-package.relationships+xml"/>
  <Override PartName="/ppt/theme/_rels/theme6.xml.rels" ContentType="application/vnd.openxmlformats-package.relationships+xml"/>
  <Override PartName="/ppt/theme/_rels/theme14.xml.rels" ContentType="application/vnd.openxmlformats-package.relationships+xml"/>
  <Override PartName="/ppt/theme/_rels/theme5.xml.rels" ContentType="application/vnd.openxmlformats-package.relationships+xml"/>
  <Override PartName="/ppt/theme/_rels/theme11.xml.rels" ContentType="application/vnd.openxmlformats-package.relationships+xml"/>
  <Override PartName="/ppt/theme/_rels/theme2.xml.rels" ContentType="application/vnd.openxmlformats-package.relationships+xml"/>
  <Override PartName="/ppt/theme/theme15.xml" ContentType="application/vnd.openxmlformats-officedocument.theme+xml"/>
  <Override PartName="/ppt/theme/theme5.xml" ContentType="application/vnd.openxmlformats-officedocument.theme+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_rels/presentation.xml.rels" ContentType="application/vnd.openxmlformats-package.relationships+xml"/>
  <Override PartName="/ppt/media/image1.jpeg" ContentType="image/jpeg"/>
  <Override PartName="/ppt/media/image6.png" ContentType="image/png"/>
  <Override PartName="/ppt/media/image10.png" ContentType="image/png"/>
  <Override PartName="/ppt/media/image2.png" ContentType="image/png"/>
  <Override PartName="/ppt/media/image3.png" ContentType="image/png"/>
  <Override PartName="/ppt/media/image4.png" ContentType="image/png"/>
  <Override PartName="/ppt/media/image5.png" ContentType="image/png"/>
  <Override PartName="/ppt/media/image7.png" ContentType="image/png"/>
  <Override PartName="/ppt/media/image8.png" ContentType="image/png"/>
  <Override PartName="/ppt/media/image9.png" ContentType="image/png"/>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 Target="slides/slide1.xml"/><Relationship Id="rId20" Type="http://schemas.openxmlformats.org/officeDocument/2006/relationships/slide" Target="slides/slide2.xml"/><Relationship Id="rId21" Type="http://schemas.openxmlformats.org/officeDocument/2006/relationships/slide" Target="slides/slide3.xml"/><Relationship Id="rId22" Type="http://schemas.openxmlformats.org/officeDocument/2006/relationships/slide" Target="slides/slide4.xml"/><Relationship Id="rId23" Type="http://schemas.openxmlformats.org/officeDocument/2006/relationships/slide" Target="slides/slide5.xml"/><Relationship Id="rId24" Type="http://schemas.openxmlformats.org/officeDocument/2006/relationships/slide" Target="slides/slide6.xml"/><Relationship Id="rId25" Type="http://schemas.openxmlformats.org/officeDocument/2006/relationships/slide" Target="slides/slide7.xml"/><Relationship Id="rId26" Type="http://schemas.openxmlformats.org/officeDocument/2006/relationships/slide" Target="slides/slide8.xml"/><Relationship Id="rId27" Type="http://schemas.openxmlformats.org/officeDocument/2006/relationships/slide" Target="slides/slide9.xml"/><Relationship Id="rId28" Type="http://schemas.openxmlformats.org/officeDocument/2006/relationships/slide" Target="slides/slide10.xml"/><Relationship Id="rId29" Type="http://schemas.openxmlformats.org/officeDocument/2006/relationships/slide" Target="slides/slide11.xml"/><Relationship Id="rId30" Type="http://schemas.openxmlformats.org/officeDocument/2006/relationships/slide" Target="slides/slide12.xml"/><Relationship Id="rId31" Type="http://schemas.openxmlformats.org/officeDocument/2006/relationships/slide" Target="slides/slide13.xml"/><Relationship Id="rId32" Type="http://schemas.openxmlformats.org/officeDocument/2006/relationships/slide" Target="slides/slide14.xml"/><Relationship Id="rId33" Type="http://schemas.openxmlformats.org/officeDocument/2006/relationships/slide" Target="slides/slide15.xml"/><Relationship Id="rId34" Type="http://schemas.openxmlformats.org/officeDocument/2006/relationships/slide" Target="slides/slide16.xml"/><Relationship Id="rId35" Type="http://schemas.openxmlformats.org/officeDocument/2006/relationships/slide" Target="slides/slide17.xml"/><Relationship Id="rId3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Başlık Slaydı">
    <p:spTree>
      <p:nvGrpSpPr>
        <p:cNvPr id="1" name=""/>
        <p:cNvGrpSpPr/>
        <p:nvPr/>
      </p:nvGrpSpPr>
      <p:grpSpPr>
        <a:xfrm>
          <a:off x="0" y="0"/>
          <a:ext cx="0" cy="0"/>
          <a:chOff x="0" y="0"/>
          <a:chExt cx="0" cy="0"/>
        </a:xfrm>
      </p:grpSpPr>
      <p:sp>
        <p:nvSpPr>
          <p:cNvPr id="6" name="PlaceHolder 1"/>
          <p:cNvSpPr>
            <a:spLocks noGrp="1"/>
          </p:cNvSpPr>
          <p:nvPr>
            <p:ph type="title"/>
          </p:nvPr>
        </p:nvSpPr>
        <p:spPr>
          <a:xfrm>
            <a:off x="810000" y="447120"/>
            <a:ext cx="10571040" cy="969480"/>
          </a:xfrm>
          <a:prstGeom prst="rect">
            <a:avLst/>
          </a:prstGeom>
          <a:noFill/>
          <a:ln w="0">
            <a:noFill/>
          </a:ln>
        </p:spPr>
        <p:txBody>
          <a:bodyPr lIns="0" rIns="0" tIns="0" bIns="0" anchor="ctr">
            <a:noAutofit/>
          </a:bodyPr>
          <a:p>
            <a:pPr indent="0" algn="ctr">
              <a:buNone/>
            </a:pPr>
            <a:endParaRPr b="0" lang="tr-TR" sz="4400" spc="-1" strike="noStrike">
              <a:solidFill>
                <a:srgbClr val="ffffff"/>
              </a:solidFill>
              <a:latin typeface="Arial"/>
            </a:endParaRPr>
          </a:p>
        </p:txBody>
      </p:sp>
      <p:sp>
        <p:nvSpPr>
          <p:cNvPr id="7" name="PlaceHolder 2"/>
          <p:cNvSpPr>
            <a:spLocks noGrp="1"/>
          </p:cNvSpPr>
          <p:nvPr>
            <p:ph type="subTitle"/>
          </p:nvPr>
        </p:nvSpPr>
        <p:spPr>
          <a:xfrm>
            <a:off x="818640" y="2222280"/>
            <a:ext cx="10553400" cy="3635280"/>
          </a:xfrm>
          <a:prstGeom prst="rect">
            <a:avLst/>
          </a:prstGeom>
          <a:noFill/>
          <a:ln w="0">
            <a:noFill/>
          </a:ln>
        </p:spPr>
        <p:txBody>
          <a:bodyPr lIns="0" rIns="0" tIns="0" bIns="0" anchor="ctr">
            <a:noAutofit/>
          </a:bodyPr>
          <a:p>
            <a:pPr indent="0" algn="ctr">
              <a:buNone/>
            </a:pPr>
            <a:endParaRPr b="0" lang="tr-TR" sz="3200" spc="-1" strike="noStrike">
              <a:solidFill>
                <a:srgbClr val="ffffff"/>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156E9F2-672D-418D-94F4-9E20C95ED665}" type="slidenum">
              <a:t>&lt;#&gt;</a:t>
            </a:fld>
          </a:p>
        </p:txBody>
      </p:sp>
      <p:sp>
        <p:nvSpPr>
          <p:cNvPr id="6" name="PlaceHolder 5"/>
          <p:cNvSpPr>
            <a:spLocks noGrp="1"/>
          </p:cNvSpPr>
          <p:nvPr>
            <p:ph type="dt" idx="3"/>
          </p:nvPr>
        </p:nvSpPr>
        <p:spPr/>
        <p:txBody>
          <a:bodyPr/>
          <a:p>
            <a:r>
              <a:rPr lang="tr-T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Karşılaştırma">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DF771554-5099-45DC-9E55-1266D27F094D}" type="slidenum">
              <a:t>&lt;#&gt;</a:t>
            </a:fld>
          </a:p>
        </p:txBody>
      </p:sp>
      <p:sp>
        <p:nvSpPr>
          <p:cNvPr id="4" name="PlaceHolder 3"/>
          <p:cNvSpPr>
            <a:spLocks noGrp="1"/>
          </p:cNvSpPr>
          <p:nvPr>
            <p:ph type="dt" idx="30"/>
          </p:nvPr>
        </p:nvSpPr>
        <p:spPr/>
        <p:txBody>
          <a:bodyPr/>
          <a:p>
            <a:r>
              <a:rPr lang="tr-T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Yalnızca Başlık">
    <p:spTree>
      <p:nvGrpSpPr>
        <p:cNvPr id="1" name=""/>
        <p:cNvGrpSpPr/>
        <p:nvPr/>
      </p:nvGrpSpPr>
      <p:grpSpPr>
        <a:xfrm>
          <a:off x="0" y="0"/>
          <a:ext cx="0" cy="0"/>
          <a:chOff x="0" y="0"/>
          <a:chExt cx="0" cy="0"/>
        </a:xfrm>
      </p:grpSpPr>
      <p:sp>
        <p:nvSpPr>
          <p:cNvPr id="58" name="PlaceHolder 1"/>
          <p:cNvSpPr>
            <a:spLocks noGrp="1"/>
          </p:cNvSpPr>
          <p:nvPr>
            <p:ph type="title"/>
          </p:nvPr>
        </p:nvSpPr>
        <p:spPr>
          <a:xfrm>
            <a:off x="810000" y="447120"/>
            <a:ext cx="10571040" cy="969480"/>
          </a:xfrm>
          <a:prstGeom prst="rect">
            <a:avLst/>
          </a:prstGeom>
          <a:noFill/>
          <a:ln w="0">
            <a:noFill/>
          </a:ln>
        </p:spPr>
        <p:txBody>
          <a:bodyPr lIns="0" rIns="0" tIns="0" bIns="0" anchor="ctr">
            <a:noAutofit/>
          </a:bodyPr>
          <a:p>
            <a:pPr indent="0" algn="ctr">
              <a:buNone/>
            </a:pPr>
            <a:endParaRPr b="0" lang="tr-TR" sz="4400" spc="-1" strike="noStrike">
              <a:solidFill>
                <a:srgbClr val="ffffff"/>
              </a:solidFill>
              <a:latin typeface="Arial"/>
            </a:endParaRPr>
          </a:p>
        </p:txBody>
      </p:sp>
      <p:sp>
        <p:nvSpPr>
          <p:cNvPr id="3" name="PlaceHolder 2"/>
          <p:cNvSpPr>
            <a:spLocks noGrp="1"/>
          </p:cNvSpPr>
          <p:nvPr>
            <p:ph type="ftr" idx="31"/>
          </p:nvPr>
        </p:nvSpPr>
        <p:spPr/>
        <p:txBody>
          <a:bodyPr/>
          <a:p>
            <a:r>
              <a:t>Footer</a:t>
            </a:r>
          </a:p>
        </p:txBody>
      </p:sp>
      <p:sp>
        <p:nvSpPr>
          <p:cNvPr id="4" name="PlaceHolder 3"/>
          <p:cNvSpPr>
            <a:spLocks noGrp="1"/>
          </p:cNvSpPr>
          <p:nvPr>
            <p:ph type="sldNum" idx="32"/>
          </p:nvPr>
        </p:nvSpPr>
        <p:spPr/>
        <p:txBody>
          <a:bodyPr/>
          <a:p>
            <a:fld id="{B2AD1061-C6F4-4319-A74E-D03E564784CA}" type="slidenum">
              <a:t>&lt;#&gt;</a:t>
            </a:fld>
          </a:p>
        </p:txBody>
      </p:sp>
      <p:sp>
        <p:nvSpPr>
          <p:cNvPr id="5" name="PlaceHolder 4"/>
          <p:cNvSpPr>
            <a:spLocks noGrp="1"/>
          </p:cNvSpPr>
          <p:nvPr>
            <p:ph type="dt" idx="33"/>
          </p:nvPr>
        </p:nvSpPr>
        <p:spPr/>
        <p:txBody>
          <a:bodyPr/>
          <a:p>
            <a:r>
              <a:rPr lang="tr-T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oş">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p>
            <a:r>
              <a:t>Footer</a:t>
            </a:r>
          </a:p>
        </p:txBody>
      </p:sp>
      <p:sp>
        <p:nvSpPr>
          <p:cNvPr id="3" name="PlaceHolder 2"/>
          <p:cNvSpPr>
            <a:spLocks noGrp="1"/>
          </p:cNvSpPr>
          <p:nvPr>
            <p:ph type="sldNum" idx="35"/>
          </p:nvPr>
        </p:nvSpPr>
        <p:spPr/>
        <p:txBody>
          <a:bodyPr/>
          <a:p>
            <a:fld id="{FE09D0C9-2F96-455F-942B-7A72DB467A33}" type="slidenum">
              <a:t>&lt;#&gt;</a:t>
            </a:fld>
          </a:p>
        </p:txBody>
      </p:sp>
      <p:sp>
        <p:nvSpPr>
          <p:cNvPr id="4" name="PlaceHolder 3"/>
          <p:cNvSpPr>
            <a:spLocks noGrp="1"/>
          </p:cNvSpPr>
          <p:nvPr>
            <p:ph type="dt" idx="36"/>
          </p:nvPr>
        </p:nvSpPr>
        <p:spPr/>
        <p:txBody>
          <a:bodyPr/>
          <a:p>
            <a:r>
              <a:rPr lang="tr-T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aşlıklı İçerik">
    <p:spTree>
      <p:nvGrpSpPr>
        <p:cNvPr id="1" name=""/>
        <p:cNvGrpSpPr/>
        <p:nvPr/>
      </p:nvGrpSpPr>
      <p:grpSpPr>
        <a:xfrm>
          <a:off x="0" y="0"/>
          <a:ext cx="0" cy="0"/>
          <a:chOff x="0" y="0"/>
          <a:chExt cx="0" cy="0"/>
        </a:xfrm>
      </p:grpSpPr>
      <p:sp>
        <p:nvSpPr>
          <p:cNvPr id="2" name="PlaceHolder 1"/>
          <p:cNvSpPr>
            <a:spLocks noGrp="1"/>
          </p:cNvSpPr>
          <p:nvPr>
            <p:ph type="ftr" idx="37"/>
          </p:nvPr>
        </p:nvSpPr>
        <p:spPr/>
        <p:txBody>
          <a:bodyPr/>
          <a:p>
            <a:r>
              <a:t>Footer</a:t>
            </a:r>
          </a:p>
        </p:txBody>
      </p:sp>
      <p:sp>
        <p:nvSpPr>
          <p:cNvPr id="3" name="PlaceHolder 2"/>
          <p:cNvSpPr>
            <a:spLocks noGrp="1"/>
          </p:cNvSpPr>
          <p:nvPr>
            <p:ph type="sldNum" idx="38"/>
          </p:nvPr>
        </p:nvSpPr>
        <p:spPr/>
        <p:txBody>
          <a:bodyPr/>
          <a:p>
            <a:fld id="{70CC328C-942F-4290-A630-741073CF67FC}" type="slidenum">
              <a:t>&lt;#&gt;</a:t>
            </a:fld>
          </a:p>
        </p:txBody>
      </p:sp>
      <p:sp>
        <p:nvSpPr>
          <p:cNvPr id="4" name="PlaceHolder 3"/>
          <p:cNvSpPr>
            <a:spLocks noGrp="1"/>
          </p:cNvSpPr>
          <p:nvPr>
            <p:ph type="dt" idx="39"/>
          </p:nvPr>
        </p:nvSpPr>
        <p:spPr/>
        <p:txBody>
          <a:bodyPr/>
          <a:p>
            <a:r>
              <a:rPr lang="tr-T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aşlıklı Resim">
    <p:spTree>
      <p:nvGrpSpPr>
        <p:cNvPr id="1" name=""/>
        <p:cNvGrpSpPr/>
        <p:nvPr/>
      </p:nvGrpSpPr>
      <p:grpSpPr>
        <a:xfrm>
          <a:off x="0" y="0"/>
          <a:ext cx="0" cy="0"/>
          <a:chOff x="0" y="0"/>
          <a:chExt cx="0" cy="0"/>
        </a:xfrm>
      </p:grpSpPr>
      <p:sp>
        <p:nvSpPr>
          <p:cNvPr id="2" name="PlaceHolder 1"/>
          <p:cNvSpPr>
            <a:spLocks noGrp="1"/>
          </p:cNvSpPr>
          <p:nvPr>
            <p:ph type="ftr" idx="40"/>
          </p:nvPr>
        </p:nvSpPr>
        <p:spPr/>
        <p:txBody>
          <a:bodyPr/>
          <a:p>
            <a:r>
              <a:t>Footer</a:t>
            </a:r>
          </a:p>
        </p:txBody>
      </p:sp>
      <p:sp>
        <p:nvSpPr>
          <p:cNvPr id="3" name="PlaceHolder 2"/>
          <p:cNvSpPr>
            <a:spLocks noGrp="1"/>
          </p:cNvSpPr>
          <p:nvPr>
            <p:ph type="sldNum" idx="41"/>
          </p:nvPr>
        </p:nvSpPr>
        <p:spPr/>
        <p:txBody>
          <a:bodyPr/>
          <a:p>
            <a:fld id="{60C06661-3E9D-4FB0-8203-3C712F3AF8EF}" type="slidenum">
              <a:t>&lt;#&gt;</a:t>
            </a:fld>
          </a:p>
        </p:txBody>
      </p:sp>
      <p:sp>
        <p:nvSpPr>
          <p:cNvPr id="4" name="PlaceHolder 3"/>
          <p:cNvSpPr>
            <a:spLocks noGrp="1"/>
          </p:cNvSpPr>
          <p:nvPr>
            <p:ph type="dt" idx="42"/>
          </p:nvPr>
        </p:nvSpPr>
        <p:spPr/>
        <p:txBody>
          <a:bodyPr/>
          <a:p>
            <a:r>
              <a:rPr lang="tr-T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Başlık ve İçerik_">
    <p:spTree>
      <p:nvGrpSpPr>
        <p:cNvPr id="1" name=""/>
        <p:cNvGrpSpPr/>
        <p:nvPr/>
      </p:nvGrpSpPr>
      <p:grpSpPr>
        <a:xfrm>
          <a:off x="0" y="0"/>
          <a:ext cx="0" cy="0"/>
          <a:chOff x="0" y="0"/>
          <a:chExt cx="0" cy="0"/>
        </a:xfrm>
      </p:grpSpPr>
      <p:sp>
        <p:nvSpPr>
          <p:cNvPr id="75" name="PlaceHolder 1"/>
          <p:cNvSpPr>
            <a:spLocks noGrp="1"/>
          </p:cNvSpPr>
          <p:nvPr>
            <p:ph type="title"/>
          </p:nvPr>
        </p:nvSpPr>
        <p:spPr>
          <a:xfrm>
            <a:off x="810000" y="447120"/>
            <a:ext cx="10571040" cy="969480"/>
          </a:xfrm>
          <a:prstGeom prst="rect">
            <a:avLst/>
          </a:prstGeom>
          <a:noFill/>
          <a:ln w="0">
            <a:noFill/>
          </a:ln>
        </p:spPr>
        <p:txBody>
          <a:bodyPr lIns="0" rIns="0" tIns="0" bIns="0" anchor="ctr">
            <a:noAutofit/>
          </a:bodyPr>
          <a:p>
            <a:pPr indent="0" algn="ctr">
              <a:buNone/>
            </a:pPr>
            <a:endParaRPr b="0" lang="tr-TR" sz="4400" spc="-1" strike="noStrike">
              <a:solidFill>
                <a:srgbClr val="ffffff"/>
              </a:solidFill>
              <a:latin typeface="Arial"/>
            </a:endParaRPr>
          </a:p>
        </p:txBody>
      </p:sp>
      <p:sp>
        <p:nvSpPr>
          <p:cNvPr id="76" name="PlaceHolder 2"/>
          <p:cNvSpPr>
            <a:spLocks noGrp="1"/>
          </p:cNvSpPr>
          <p:nvPr>
            <p:ph/>
          </p:nvPr>
        </p:nvSpPr>
        <p:spPr>
          <a:xfrm>
            <a:off x="818640" y="2222280"/>
            <a:ext cx="10553400" cy="363528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ffffff"/>
              </a:solidFill>
              <a:latin typeface="Arial"/>
            </a:endParaRPr>
          </a:p>
        </p:txBody>
      </p:sp>
      <p:sp>
        <p:nvSpPr>
          <p:cNvPr id="4" name="PlaceHolder 3"/>
          <p:cNvSpPr>
            <a:spLocks noGrp="1"/>
          </p:cNvSpPr>
          <p:nvPr>
            <p:ph type="ftr" idx="43"/>
          </p:nvPr>
        </p:nvSpPr>
        <p:spPr/>
        <p:txBody>
          <a:bodyPr/>
          <a:p>
            <a:r>
              <a:t>Footer</a:t>
            </a:r>
          </a:p>
        </p:txBody>
      </p:sp>
      <p:sp>
        <p:nvSpPr>
          <p:cNvPr id="5" name="PlaceHolder 4"/>
          <p:cNvSpPr>
            <a:spLocks noGrp="1"/>
          </p:cNvSpPr>
          <p:nvPr>
            <p:ph type="sldNum" idx="44"/>
          </p:nvPr>
        </p:nvSpPr>
        <p:spPr/>
        <p:txBody>
          <a:bodyPr/>
          <a:p>
            <a:fld id="{BAB1CEF7-619C-4FEF-84AD-184EDA6D047A}" type="slidenum">
              <a:t>&lt;#&gt;</a:t>
            </a:fld>
          </a:p>
        </p:txBody>
      </p:sp>
      <p:sp>
        <p:nvSpPr>
          <p:cNvPr id="6" name="PlaceHolder 5"/>
          <p:cNvSpPr>
            <a:spLocks noGrp="1"/>
          </p:cNvSpPr>
          <p:nvPr>
            <p:ph type="dt" idx="45"/>
          </p:nvPr>
        </p:nvSpPr>
        <p:spPr/>
        <p:txBody>
          <a:bodyPr/>
          <a:p>
            <a:r>
              <a:rPr lang="tr-T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Başlık ve İçerik__">
    <p:spTree>
      <p:nvGrpSpPr>
        <p:cNvPr id="1" name=""/>
        <p:cNvGrpSpPr/>
        <p:nvPr/>
      </p:nvGrpSpPr>
      <p:grpSpPr>
        <a:xfrm>
          <a:off x="0" y="0"/>
          <a:ext cx="0" cy="0"/>
          <a:chOff x="0" y="0"/>
          <a:chExt cx="0" cy="0"/>
        </a:xfrm>
      </p:grpSpPr>
      <p:sp>
        <p:nvSpPr>
          <p:cNvPr id="83" name="PlaceHolder 1"/>
          <p:cNvSpPr>
            <a:spLocks noGrp="1"/>
          </p:cNvSpPr>
          <p:nvPr>
            <p:ph type="title"/>
          </p:nvPr>
        </p:nvSpPr>
        <p:spPr>
          <a:xfrm>
            <a:off x="810000" y="447120"/>
            <a:ext cx="10571040" cy="969480"/>
          </a:xfrm>
          <a:prstGeom prst="rect">
            <a:avLst/>
          </a:prstGeom>
          <a:noFill/>
          <a:ln w="0">
            <a:noFill/>
          </a:ln>
        </p:spPr>
        <p:txBody>
          <a:bodyPr lIns="0" rIns="0" tIns="0" bIns="0" anchor="ctr">
            <a:noAutofit/>
          </a:bodyPr>
          <a:p>
            <a:pPr indent="0" algn="ctr">
              <a:buNone/>
            </a:pPr>
            <a:endParaRPr b="0" lang="tr-TR" sz="4400" spc="-1" strike="noStrike">
              <a:solidFill>
                <a:srgbClr val="ffffff"/>
              </a:solidFill>
              <a:latin typeface="Arial"/>
            </a:endParaRPr>
          </a:p>
        </p:txBody>
      </p:sp>
      <p:sp>
        <p:nvSpPr>
          <p:cNvPr id="84" name="PlaceHolder 2"/>
          <p:cNvSpPr>
            <a:spLocks noGrp="1"/>
          </p:cNvSpPr>
          <p:nvPr>
            <p:ph/>
          </p:nvPr>
        </p:nvSpPr>
        <p:spPr>
          <a:xfrm>
            <a:off x="818640" y="2222280"/>
            <a:ext cx="10553400" cy="363528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ffffff"/>
              </a:solidFill>
              <a:latin typeface="Arial"/>
            </a:endParaRPr>
          </a:p>
        </p:txBody>
      </p:sp>
      <p:sp>
        <p:nvSpPr>
          <p:cNvPr id="4" name="PlaceHolder 3"/>
          <p:cNvSpPr>
            <a:spLocks noGrp="1"/>
          </p:cNvSpPr>
          <p:nvPr>
            <p:ph type="ftr" idx="46"/>
          </p:nvPr>
        </p:nvSpPr>
        <p:spPr/>
        <p:txBody>
          <a:bodyPr/>
          <a:p>
            <a:r>
              <a:t>Footer</a:t>
            </a:r>
          </a:p>
        </p:txBody>
      </p:sp>
      <p:sp>
        <p:nvSpPr>
          <p:cNvPr id="5" name="PlaceHolder 4"/>
          <p:cNvSpPr>
            <a:spLocks noGrp="1"/>
          </p:cNvSpPr>
          <p:nvPr>
            <p:ph type="sldNum" idx="47"/>
          </p:nvPr>
        </p:nvSpPr>
        <p:spPr/>
        <p:txBody>
          <a:bodyPr/>
          <a:p>
            <a:fld id="{68480A6F-C3AD-4086-B935-E1DC1BB4FDDB}" type="slidenum">
              <a:t>&lt;#&gt;</a:t>
            </a:fld>
          </a:p>
        </p:txBody>
      </p:sp>
      <p:sp>
        <p:nvSpPr>
          <p:cNvPr id="6" name="PlaceHolder 5"/>
          <p:cNvSpPr>
            <a:spLocks noGrp="1"/>
          </p:cNvSpPr>
          <p:nvPr>
            <p:ph type="dt" idx="48"/>
          </p:nvPr>
        </p:nvSpPr>
        <p:spPr/>
        <p:txBody>
          <a:bodyPr/>
          <a:p>
            <a:r>
              <a:rPr lang="tr-T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Başlık ve İçerik___">
    <p:spTree>
      <p:nvGrpSpPr>
        <p:cNvPr id="1" name=""/>
        <p:cNvGrpSpPr/>
        <p:nvPr/>
      </p:nvGrpSpPr>
      <p:grpSpPr>
        <a:xfrm>
          <a:off x="0" y="0"/>
          <a:ext cx="0" cy="0"/>
          <a:chOff x="0" y="0"/>
          <a:chExt cx="0" cy="0"/>
        </a:xfrm>
      </p:grpSpPr>
      <p:sp>
        <p:nvSpPr>
          <p:cNvPr id="91" name="PlaceHolder 1"/>
          <p:cNvSpPr>
            <a:spLocks noGrp="1"/>
          </p:cNvSpPr>
          <p:nvPr>
            <p:ph type="title"/>
          </p:nvPr>
        </p:nvSpPr>
        <p:spPr>
          <a:xfrm>
            <a:off x="810000" y="447120"/>
            <a:ext cx="10571040" cy="969480"/>
          </a:xfrm>
          <a:prstGeom prst="rect">
            <a:avLst/>
          </a:prstGeom>
          <a:noFill/>
          <a:ln w="0">
            <a:noFill/>
          </a:ln>
        </p:spPr>
        <p:txBody>
          <a:bodyPr lIns="0" rIns="0" tIns="0" bIns="0" anchor="ctr">
            <a:noAutofit/>
          </a:bodyPr>
          <a:p>
            <a:pPr indent="0" algn="ctr">
              <a:buNone/>
            </a:pPr>
            <a:endParaRPr b="0" lang="tr-TR" sz="4400" spc="-1" strike="noStrike">
              <a:solidFill>
                <a:srgbClr val="ffffff"/>
              </a:solidFill>
              <a:latin typeface="Arial"/>
            </a:endParaRPr>
          </a:p>
        </p:txBody>
      </p:sp>
      <p:sp>
        <p:nvSpPr>
          <p:cNvPr id="92" name="PlaceHolder 2"/>
          <p:cNvSpPr>
            <a:spLocks noGrp="1"/>
          </p:cNvSpPr>
          <p:nvPr>
            <p:ph/>
          </p:nvPr>
        </p:nvSpPr>
        <p:spPr>
          <a:xfrm>
            <a:off x="818640" y="2222280"/>
            <a:ext cx="10553400" cy="363528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ffffff"/>
              </a:solidFill>
              <a:latin typeface="Arial"/>
            </a:endParaRPr>
          </a:p>
        </p:txBody>
      </p:sp>
      <p:sp>
        <p:nvSpPr>
          <p:cNvPr id="4" name="PlaceHolder 3"/>
          <p:cNvSpPr>
            <a:spLocks noGrp="1"/>
          </p:cNvSpPr>
          <p:nvPr>
            <p:ph type="ftr" idx="49"/>
          </p:nvPr>
        </p:nvSpPr>
        <p:spPr/>
        <p:txBody>
          <a:bodyPr/>
          <a:p>
            <a:r>
              <a:t>Footer</a:t>
            </a:r>
          </a:p>
        </p:txBody>
      </p:sp>
      <p:sp>
        <p:nvSpPr>
          <p:cNvPr id="5" name="PlaceHolder 4"/>
          <p:cNvSpPr>
            <a:spLocks noGrp="1"/>
          </p:cNvSpPr>
          <p:nvPr>
            <p:ph type="sldNum" idx="50"/>
          </p:nvPr>
        </p:nvSpPr>
        <p:spPr/>
        <p:txBody>
          <a:bodyPr/>
          <a:p>
            <a:fld id="{0D9B931E-0CA9-4EFE-BB62-D3B06E742E75}" type="slidenum">
              <a:t>&lt;#&gt;</a:t>
            </a:fld>
          </a:p>
        </p:txBody>
      </p:sp>
      <p:sp>
        <p:nvSpPr>
          <p:cNvPr id="6" name="PlaceHolder 5"/>
          <p:cNvSpPr>
            <a:spLocks noGrp="1"/>
          </p:cNvSpPr>
          <p:nvPr>
            <p:ph type="dt" idx="51"/>
          </p:nvPr>
        </p:nvSpPr>
        <p:spPr/>
        <p:txBody>
          <a:bodyPr/>
          <a:p>
            <a:r>
              <a:rPr lang="tr-T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Yazılı Panoramik Resim">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F88C1444-9811-4574-96BB-222FB7CF9924}" type="slidenum">
              <a:t>&lt;#&gt;</a:t>
            </a:fld>
          </a:p>
        </p:txBody>
      </p:sp>
      <p:sp>
        <p:nvSpPr>
          <p:cNvPr id="4" name="PlaceHolder 3"/>
          <p:cNvSpPr>
            <a:spLocks noGrp="1"/>
          </p:cNvSpPr>
          <p:nvPr>
            <p:ph type="dt" idx="6"/>
          </p:nvPr>
        </p:nvSpPr>
        <p:spPr/>
        <p:txBody>
          <a:bodyPr/>
          <a:p>
            <a:r>
              <a:rPr lang="tr-T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Resim Yazılı Alıntı">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922F3ED8-D1BE-47A1-985E-5CE3A7C2980C}" type="slidenum">
              <a:t>&lt;#&gt;</a:t>
            </a:fld>
          </a:p>
        </p:txBody>
      </p:sp>
      <p:sp>
        <p:nvSpPr>
          <p:cNvPr id="4" name="PlaceHolder 3"/>
          <p:cNvSpPr>
            <a:spLocks noGrp="1"/>
          </p:cNvSpPr>
          <p:nvPr>
            <p:ph type="dt" idx="9"/>
          </p:nvPr>
        </p:nvSpPr>
        <p:spPr/>
        <p:txBody>
          <a:bodyPr/>
          <a:p>
            <a:r>
              <a:rPr lang="tr-T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sim Kartı">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75D669E4-B68D-4F5E-9038-03622D48B7D2}" type="slidenum">
              <a:t>&lt;#&gt;</a:t>
            </a:fld>
          </a:p>
        </p:txBody>
      </p:sp>
      <p:sp>
        <p:nvSpPr>
          <p:cNvPr id="4" name="PlaceHolder 3"/>
          <p:cNvSpPr>
            <a:spLocks noGrp="1"/>
          </p:cNvSpPr>
          <p:nvPr>
            <p:ph type="dt" idx="12"/>
          </p:nvPr>
        </p:nvSpPr>
        <p:spPr/>
        <p:txBody>
          <a:bodyPr/>
          <a:p>
            <a:r>
              <a:rPr lang="tr-T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Başlık ve Dikey Metin">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C3B2F4C0-E20A-4FA2-A068-D5E4E0F18352}" type="slidenum">
              <a:t>&lt;#&gt;</a:t>
            </a:fld>
          </a:p>
        </p:txBody>
      </p:sp>
      <p:sp>
        <p:nvSpPr>
          <p:cNvPr id="4" name="PlaceHolder 3"/>
          <p:cNvSpPr>
            <a:spLocks noGrp="1"/>
          </p:cNvSpPr>
          <p:nvPr>
            <p:ph type="dt" idx="15"/>
          </p:nvPr>
        </p:nvSpPr>
        <p:spPr/>
        <p:txBody>
          <a:bodyPr/>
          <a:p>
            <a:r>
              <a:rPr lang="tr-T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ikey Başlık ve Metin">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73B008C8-AA7A-4A5F-8D36-6E731AE7C8A4}" type="slidenum">
              <a:t>&lt;#&gt;</a:t>
            </a:fld>
          </a:p>
        </p:txBody>
      </p:sp>
      <p:sp>
        <p:nvSpPr>
          <p:cNvPr id="4" name="PlaceHolder 3"/>
          <p:cNvSpPr>
            <a:spLocks noGrp="1"/>
          </p:cNvSpPr>
          <p:nvPr>
            <p:ph type="dt" idx="18"/>
          </p:nvPr>
        </p:nvSpPr>
        <p:spPr/>
        <p:txBody>
          <a:bodyPr/>
          <a:p>
            <a:r>
              <a:rPr lang="tr-T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Başlık ve İçerik">
    <p:spTree>
      <p:nvGrpSpPr>
        <p:cNvPr id="1" name=""/>
        <p:cNvGrpSpPr/>
        <p:nvPr/>
      </p:nvGrpSpPr>
      <p:grpSpPr>
        <a:xfrm>
          <a:off x="0" y="0"/>
          <a:ext cx="0" cy="0"/>
          <a:chOff x="0" y="0"/>
          <a:chExt cx="0" cy="0"/>
        </a:xfrm>
      </p:grpSpPr>
      <p:sp>
        <p:nvSpPr>
          <p:cNvPr id="33" name="PlaceHolder 1"/>
          <p:cNvSpPr>
            <a:spLocks noGrp="1"/>
          </p:cNvSpPr>
          <p:nvPr>
            <p:ph type="title"/>
          </p:nvPr>
        </p:nvSpPr>
        <p:spPr>
          <a:xfrm>
            <a:off x="810000" y="447120"/>
            <a:ext cx="10571040" cy="969480"/>
          </a:xfrm>
          <a:prstGeom prst="rect">
            <a:avLst/>
          </a:prstGeom>
          <a:noFill/>
          <a:ln w="0">
            <a:noFill/>
          </a:ln>
        </p:spPr>
        <p:txBody>
          <a:bodyPr lIns="0" rIns="0" tIns="0" bIns="0" anchor="ctr">
            <a:noAutofit/>
          </a:bodyPr>
          <a:p>
            <a:pPr indent="0" algn="ctr">
              <a:buNone/>
            </a:pPr>
            <a:endParaRPr b="0" lang="tr-TR" sz="4400" spc="-1" strike="noStrike">
              <a:solidFill>
                <a:srgbClr val="ffffff"/>
              </a:solidFill>
              <a:latin typeface="Arial"/>
            </a:endParaRPr>
          </a:p>
        </p:txBody>
      </p:sp>
      <p:sp>
        <p:nvSpPr>
          <p:cNvPr id="34" name="PlaceHolder 2"/>
          <p:cNvSpPr>
            <a:spLocks noGrp="1"/>
          </p:cNvSpPr>
          <p:nvPr>
            <p:ph/>
          </p:nvPr>
        </p:nvSpPr>
        <p:spPr>
          <a:xfrm>
            <a:off x="818640" y="2222280"/>
            <a:ext cx="10553400" cy="363528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ffffff"/>
              </a:solidFill>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CD14E8AB-1815-4073-BB01-F5DC6868EC4F}" type="slidenum">
              <a:t>&lt;#&gt;</a:t>
            </a:fld>
          </a:p>
        </p:txBody>
      </p:sp>
      <p:sp>
        <p:nvSpPr>
          <p:cNvPr id="6" name="PlaceHolder 5"/>
          <p:cNvSpPr>
            <a:spLocks noGrp="1"/>
          </p:cNvSpPr>
          <p:nvPr>
            <p:ph type="dt" idx="21"/>
          </p:nvPr>
        </p:nvSpPr>
        <p:spPr/>
        <p:txBody>
          <a:bodyPr/>
          <a:p>
            <a:r>
              <a:rPr lang="tr-T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ölüm Üstbilgisi">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4B1F48CF-B5A0-4AC8-B8EE-18D66734A5AF}" type="slidenum">
              <a:t>&lt;#&gt;</a:t>
            </a:fld>
          </a:p>
        </p:txBody>
      </p:sp>
      <p:sp>
        <p:nvSpPr>
          <p:cNvPr id="4" name="PlaceHolder 3"/>
          <p:cNvSpPr>
            <a:spLocks noGrp="1"/>
          </p:cNvSpPr>
          <p:nvPr>
            <p:ph type="dt" idx="24"/>
          </p:nvPr>
        </p:nvSpPr>
        <p:spPr/>
        <p:txBody>
          <a:bodyPr/>
          <a:p>
            <a:r>
              <a:rPr lang="tr-T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İki İçerik">
    <p:spTree>
      <p:nvGrpSpPr>
        <p:cNvPr id="1" name=""/>
        <p:cNvGrpSpPr/>
        <p:nvPr/>
      </p:nvGrpSpPr>
      <p:grpSpPr>
        <a:xfrm>
          <a:off x="0" y="0"/>
          <a:ext cx="0" cy="0"/>
          <a:chOff x="0" y="0"/>
          <a:chExt cx="0" cy="0"/>
        </a:xfrm>
      </p:grpSpPr>
      <p:sp>
        <p:nvSpPr>
          <p:cNvPr id="46" name="PlaceHolder 1"/>
          <p:cNvSpPr>
            <a:spLocks noGrp="1"/>
          </p:cNvSpPr>
          <p:nvPr>
            <p:ph type="title"/>
          </p:nvPr>
        </p:nvSpPr>
        <p:spPr>
          <a:xfrm>
            <a:off x="810000" y="447120"/>
            <a:ext cx="10571040" cy="969480"/>
          </a:xfrm>
          <a:prstGeom prst="rect">
            <a:avLst/>
          </a:prstGeom>
          <a:noFill/>
          <a:ln w="0">
            <a:noFill/>
          </a:ln>
        </p:spPr>
        <p:txBody>
          <a:bodyPr lIns="0" rIns="0" tIns="0" bIns="0" anchor="ctr">
            <a:noAutofit/>
          </a:bodyPr>
          <a:p>
            <a:pPr indent="0" algn="ctr">
              <a:buNone/>
            </a:pPr>
            <a:endParaRPr b="0" lang="tr-TR" sz="4400" spc="-1" strike="noStrike">
              <a:solidFill>
                <a:srgbClr val="ffffff"/>
              </a:solidFill>
              <a:latin typeface="Arial"/>
            </a:endParaRPr>
          </a:p>
        </p:txBody>
      </p:sp>
      <p:sp>
        <p:nvSpPr>
          <p:cNvPr id="47" name="PlaceHolder 2"/>
          <p:cNvSpPr>
            <a:spLocks noGrp="1"/>
          </p:cNvSpPr>
          <p:nvPr>
            <p:ph/>
          </p:nvPr>
        </p:nvSpPr>
        <p:spPr>
          <a:xfrm>
            <a:off x="818640" y="2222280"/>
            <a:ext cx="5149800" cy="363528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ffffff"/>
              </a:solidFill>
              <a:latin typeface="Arial"/>
            </a:endParaRPr>
          </a:p>
        </p:txBody>
      </p:sp>
      <p:sp>
        <p:nvSpPr>
          <p:cNvPr id="48" name="PlaceHolder 3"/>
          <p:cNvSpPr>
            <a:spLocks noGrp="1"/>
          </p:cNvSpPr>
          <p:nvPr>
            <p:ph/>
          </p:nvPr>
        </p:nvSpPr>
        <p:spPr>
          <a:xfrm>
            <a:off x="6226200" y="2222280"/>
            <a:ext cx="5149800" cy="363528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ffffff"/>
              </a:solidFill>
              <a:latin typeface="Arial"/>
            </a:endParaRPr>
          </a:p>
        </p:txBody>
      </p:sp>
      <p:sp>
        <p:nvSpPr>
          <p:cNvPr id="5" name="PlaceHolder 4"/>
          <p:cNvSpPr>
            <a:spLocks noGrp="1"/>
          </p:cNvSpPr>
          <p:nvPr>
            <p:ph type="ftr" idx="25"/>
          </p:nvPr>
        </p:nvSpPr>
        <p:spPr/>
        <p:txBody>
          <a:bodyPr/>
          <a:p>
            <a:r>
              <a:t>Footer</a:t>
            </a:r>
          </a:p>
        </p:txBody>
      </p:sp>
      <p:sp>
        <p:nvSpPr>
          <p:cNvPr id="6" name="PlaceHolder 5"/>
          <p:cNvSpPr>
            <a:spLocks noGrp="1"/>
          </p:cNvSpPr>
          <p:nvPr>
            <p:ph type="sldNum" idx="26"/>
          </p:nvPr>
        </p:nvSpPr>
        <p:spPr/>
        <p:txBody>
          <a:bodyPr/>
          <a:p>
            <a:fld id="{C04978D4-266B-4E40-9AAD-45816107EBD7}" type="slidenum">
              <a:t>&lt;#&gt;</a:t>
            </a:fld>
          </a:p>
        </p:txBody>
      </p:sp>
      <p:sp>
        <p:nvSpPr>
          <p:cNvPr id="7" name="PlaceHolder 6"/>
          <p:cNvSpPr>
            <a:spLocks noGrp="1"/>
          </p:cNvSpPr>
          <p:nvPr>
            <p:ph type="dt" idx="27"/>
          </p:nvPr>
        </p:nvSpPr>
        <p:spPr/>
        <p:txBody>
          <a:bodyPr/>
          <a:p>
            <a:r>
              <a:rPr lang="tr-T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2.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2.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2.png"/><Relationship Id="rId3"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2.png"/><Relationship Id="rId3"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2.png"/><Relationship Id="rId3"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2.png"/><Relationship Id="rId3"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2.png"/><Relationship Id="rId3" Type="http://schemas.openxmlformats.org/officeDocument/2006/relationships/slideLayout" Target="../slideLayouts/slideLayout17.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2.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2.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0" name="Freeform 6"/>
          <p:cNvSpPr/>
          <p:nvPr/>
        </p:nvSpPr>
        <p:spPr>
          <a:xfrm>
            <a:off x="0" y="-3240"/>
            <a:ext cx="12191040" cy="5202720"/>
          </a:xfrm>
          <a:custGeom>
            <a:avLst/>
            <a:gdLst>
              <a:gd name="textAreaLeft" fmla="*/ 0 w 12191040"/>
              <a:gd name="textAreaRight" fmla="*/ 12192120 w 12191040"/>
              <a:gd name="textAreaTop" fmla="*/ 0 h 5202720"/>
              <a:gd name="textAreaBottom" fmla="*/ 5203800 h 5202720"/>
            </a:gdLst>
            <a:ahLst/>
            <a:rect l="textAreaLeft" t="textAreaTop" r="textAreaRight" b="textAreaBottom"/>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0">
            <a:blip r:embed="rId2"/>
            <a:srcRect/>
            <a:tile tx="0" ty="0" sx="99892" sy="99892" algn="tl"/>
          </a:blipFill>
          <a:ln cap="rnd">
            <a:solidFill>
              <a:srgbClr val="00c6bb"/>
            </a:solidFill>
            <a:round/>
          </a:ln>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tr-TR" sz="1800" spc="-1" strike="noStrike">
              <a:solidFill>
                <a:srgbClr val="000000"/>
              </a:solidFill>
              <a:latin typeface="Arial"/>
            </a:endParaRPr>
          </a:p>
        </p:txBody>
      </p:sp>
      <p:sp>
        <p:nvSpPr>
          <p:cNvPr id="1" name="PlaceHolder 1"/>
          <p:cNvSpPr>
            <a:spLocks noGrp="1"/>
          </p:cNvSpPr>
          <p:nvPr>
            <p:ph type="title"/>
          </p:nvPr>
        </p:nvSpPr>
        <p:spPr>
          <a:xfrm>
            <a:off x="810000" y="447120"/>
            <a:ext cx="10571040" cy="969480"/>
          </a:xfrm>
          <a:prstGeom prst="rect">
            <a:avLst/>
          </a:prstGeom>
          <a:noFill/>
          <a:ln w="0">
            <a:noFill/>
          </a:ln>
          <a:effectLst>
            <a:outerShdw dist="0" dir="0" blurRad="50760" rotWithShape="0">
              <a:srgbClr val="000000">
                <a:alpha val="60000"/>
              </a:srgbClr>
            </a:outerShdw>
          </a:effectLst>
        </p:spPr>
        <p:txBody>
          <a:bodyPr lIns="0" rIns="0" tIns="0" bIns="0" anchor="ctr">
            <a:noAutofit/>
          </a:bodyPr>
          <a:p>
            <a:pPr indent="0">
              <a:buNone/>
            </a:pPr>
            <a:r>
              <a:rPr b="0" lang="tr-TR" sz="1800" spc="-1" strike="noStrike">
                <a:solidFill>
                  <a:srgbClr val="ffffff"/>
                </a:solidFill>
                <a:latin typeface="Arial"/>
              </a:rPr>
              <a:t>Ana başlık metnini düzenlemek için tıklayın</a:t>
            </a:r>
            <a:endParaRPr b="0" lang="tr-TR" sz="1800" spc="-1" strike="noStrike">
              <a:solidFill>
                <a:srgbClr val="ffffff"/>
              </a:solidFill>
              <a:latin typeface="Arial"/>
            </a:endParaRPr>
          </a:p>
        </p:txBody>
      </p:sp>
      <p:sp>
        <p:nvSpPr>
          <p:cNvPr id="2" name="PlaceHolder 2"/>
          <p:cNvSpPr>
            <a:spLocks noGrp="1"/>
          </p:cNvSpPr>
          <p:nvPr>
            <p:ph type="ftr" idx="1"/>
          </p:nvPr>
        </p:nvSpPr>
        <p:spPr>
          <a:xfrm>
            <a:off x="451440" y="6041520"/>
            <a:ext cx="8643240" cy="36396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3" name="PlaceHolder 3"/>
          <p:cNvSpPr>
            <a:spLocks noGrp="1"/>
          </p:cNvSpPr>
          <p:nvPr>
            <p:ph type="sldNum" idx="2"/>
          </p:nvPr>
        </p:nvSpPr>
        <p:spPr>
          <a:xfrm>
            <a:off x="10678320" y="5915880"/>
            <a:ext cx="1060920" cy="48960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3A098424-73D6-4E98-AA11-0FA82A035E07}"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4" name="PlaceHolder 4"/>
          <p:cNvSpPr>
            <a:spLocks noGrp="1"/>
          </p:cNvSpPr>
          <p:nvPr>
            <p:ph type="dt" idx="3"/>
          </p:nvPr>
        </p:nvSpPr>
        <p:spPr>
          <a:xfrm>
            <a:off x="9334800" y="6041520"/>
            <a:ext cx="1342800" cy="36396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tr-TR" sz="3200" spc="-1" strike="noStrike">
                <a:solidFill>
                  <a:srgbClr val="ffffff"/>
                </a:solidFill>
                <a:latin typeface="Arial"/>
              </a:rPr>
              <a:t>Anahat metninin biçimini düzenlemek için tıklayın</a:t>
            </a:r>
            <a:endParaRPr b="0" lang="tr-TR"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tr-TR" sz="2800" spc="-1" strike="noStrike">
                <a:solidFill>
                  <a:srgbClr val="ffffff"/>
                </a:solidFill>
                <a:latin typeface="Arial"/>
              </a:rPr>
              <a:t>İkinci Anahat Düzeyi</a:t>
            </a:r>
            <a:endParaRPr b="0" lang="tr-TR"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tr-TR" sz="2400" spc="-1" strike="noStrike">
                <a:solidFill>
                  <a:srgbClr val="ffffff"/>
                </a:solidFill>
                <a:latin typeface="Arial"/>
              </a:rPr>
              <a:t>Üçüncü Anahat Düzeyi</a:t>
            </a:r>
            <a:endParaRPr b="0" lang="tr-TR"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tr-TR" sz="2000" spc="-1" strike="noStrike">
                <a:solidFill>
                  <a:srgbClr val="ffffff"/>
                </a:solidFill>
                <a:latin typeface="Arial"/>
              </a:rPr>
              <a:t>Dördüncü Anahat Düzeyi</a:t>
            </a:r>
            <a:endParaRPr b="0" lang="tr-TR"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tr-TR" sz="2000" spc="-1" strike="noStrike">
                <a:solidFill>
                  <a:srgbClr val="ffffff"/>
                </a:solidFill>
                <a:latin typeface="Arial"/>
              </a:rPr>
              <a:t>Beşinci Anahat Düzeyi</a:t>
            </a:r>
            <a:endParaRPr b="0" lang="tr-TR"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tr-TR" sz="2000" spc="-1" strike="noStrike">
                <a:solidFill>
                  <a:srgbClr val="ffffff"/>
                </a:solidFill>
                <a:latin typeface="Arial"/>
              </a:rPr>
              <a:t>Altıncı Anahat Düzeyi</a:t>
            </a:r>
            <a:endParaRPr b="0" lang="tr-TR"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tr-TR" sz="2000" spc="-1" strike="noStrike">
                <a:solidFill>
                  <a:srgbClr val="ffffff"/>
                </a:solidFill>
                <a:latin typeface="Arial"/>
              </a:rPr>
              <a:t>Yedinci Anahat Düzeyi</a:t>
            </a:r>
            <a:endParaRPr b="0" lang="tr-TR"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49" name="Freeform 6"/>
          <p:cNvSpPr/>
          <p:nvPr/>
        </p:nvSpPr>
        <p:spPr>
          <a:xfrm>
            <a:off x="0" y="0"/>
            <a:ext cx="12191040" cy="2184840"/>
          </a:xfrm>
          <a:custGeom>
            <a:avLst/>
            <a:gdLst>
              <a:gd name="textAreaLeft" fmla="*/ 0 w 12191040"/>
              <a:gd name="textAreaRight" fmla="*/ 12192120 w 12191040"/>
              <a:gd name="textAreaTop" fmla="*/ 0 h 2184840"/>
              <a:gd name="textAreaBottom" fmla="*/ 2185920 h 2184840"/>
            </a:gdLst>
            <a:ahLst/>
            <a:rect l="textAreaLeft" t="textAreaTop" r="textAreaRight" b="textAreaBottom"/>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0">
            <a:blip r:embed="rId2"/>
            <a:srcRect/>
            <a:tile tx="0" ty="0" sx="99892" sy="99892" algn="tl"/>
          </a:blipFill>
          <a:ln cap="rnd">
            <a:solidFill>
              <a:srgbClr val="00c6bb"/>
            </a:solidFill>
            <a:round/>
          </a:ln>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tr-TR" sz="1800" spc="-1" strike="noStrike">
              <a:solidFill>
                <a:srgbClr val="000000"/>
              </a:solidFill>
              <a:latin typeface="Arial"/>
            </a:endParaRPr>
          </a:p>
        </p:txBody>
      </p:sp>
      <p:sp>
        <p:nvSpPr>
          <p:cNvPr id="50" name="PlaceHolder 1"/>
          <p:cNvSpPr>
            <a:spLocks noGrp="1"/>
          </p:cNvSpPr>
          <p:nvPr>
            <p:ph type="ftr" idx="28"/>
          </p:nvPr>
        </p:nvSpPr>
        <p:spPr>
          <a:xfrm>
            <a:off x="451440" y="6041520"/>
            <a:ext cx="8643240" cy="36396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51" name="PlaceHolder 2"/>
          <p:cNvSpPr>
            <a:spLocks noGrp="1"/>
          </p:cNvSpPr>
          <p:nvPr>
            <p:ph type="sldNum" idx="29"/>
          </p:nvPr>
        </p:nvSpPr>
        <p:spPr>
          <a:xfrm>
            <a:off x="10678320" y="5915880"/>
            <a:ext cx="1060920" cy="48960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C0633D33-681B-440F-B841-FE1BF281FF7D}"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52" name="PlaceHolder 3"/>
          <p:cNvSpPr>
            <a:spLocks noGrp="1"/>
          </p:cNvSpPr>
          <p:nvPr>
            <p:ph type="dt" idx="30"/>
          </p:nvPr>
        </p:nvSpPr>
        <p:spPr>
          <a:xfrm>
            <a:off x="9334800" y="6041520"/>
            <a:ext cx="1342800" cy="36396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53" name="Freeform 6"/>
          <p:cNvSpPr/>
          <p:nvPr/>
        </p:nvSpPr>
        <p:spPr>
          <a:xfrm>
            <a:off x="0" y="0"/>
            <a:ext cx="12191040" cy="2184840"/>
          </a:xfrm>
          <a:custGeom>
            <a:avLst/>
            <a:gdLst>
              <a:gd name="textAreaLeft" fmla="*/ 0 w 12191040"/>
              <a:gd name="textAreaRight" fmla="*/ 12192120 w 12191040"/>
              <a:gd name="textAreaTop" fmla="*/ 0 h 2184840"/>
              <a:gd name="textAreaBottom" fmla="*/ 2185920 h 2184840"/>
            </a:gdLst>
            <a:ahLst/>
            <a:rect l="textAreaLeft" t="textAreaTop" r="textAreaRight" b="textAreaBottom"/>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0">
            <a:blip r:embed="rId2"/>
            <a:srcRect/>
            <a:tile tx="0" ty="0" sx="99892" sy="99892" algn="tl"/>
          </a:blipFill>
          <a:ln cap="rnd">
            <a:solidFill>
              <a:srgbClr val="00c6bb"/>
            </a:solidFill>
            <a:round/>
          </a:ln>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tr-TR" sz="1800" spc="-1" strike="noStrike">
              <a:solidFill>
                <a:srgbClr val="000000"/>
              </a:solidFill>
              <a:latin typeface="Arial"/>
            </a:endParaRPr>
          </a:p>
        </p:txBody>
      </p:sp>
      <p:sp>
        <p:nvSpPr>
          <p:cNvPr id="54" name="PlaceHolder 1"/>
          <p:cNvSpPr>
            <a:spLocks noGrp="1"/>
          </p:cNvSpPr>
          <p:nvPr>
            <p:ph type="title"/>
          </p:nvPr>
        </p:nvSpPr>
        <p:spPr>
          <a:xfrm>
            <a:off x="810000" y="447120"/>
            <a:ext cx="10571040" cy="969480"/>
          </a:xfrm>
          <a:prstGeom prst="rect">
            <a:avLst/>
          </a:prstGeom>
          <a:noFill/>
          <a:ln w="0">
            <a:noFill/>
          </a:ln>
          <a:effectLst>
            <a:outerShdw dist="0" dir="0" blurRad="50760" rotWithShape="0">
              <a:srgbClr val="000000">
                <a:alpha val="60000"/>
              </a:srgbClr>
            </a:outerShdw>
          </a:effectLst>
        </p:spPr>
        <p:txBody>
          <a:bodyPr lIns="0" rIns="0" tIns="0" bIns="0" anchor="ctr">
            <a:noAutofit/>
          </a:bodyPr>
          <a:p>
            <a:pPr indent="0">
              <a:buNone/>
            </a:pPr>
            <a:r>
              <a:rPr b="0" lang="tr-TR" sz="1800" spc="-1" strike="noStrike">
                <a:solidFill>
                  <a:srgbClr val="ffffff"/>
                </a:solidFill>
                <a:latin typeface="Arial"/>
              </a:rPr>
              <a:t>Ana başlık metnini düzenlemek için tıklayın</a:t>
            </a:r>
            <a:endParaRPr b="0" lang="tr-TR" sz="1800" spc="-1" strike="noStrike">
              <a:solidFill>
                <a:srgbClr val="ffffff"/>
              </a:solidFill>
              <a:latin typeface="Arial"/>
            </a:endParaRPr>
          </a:p>
        </p:txBody>
      </p:sp>
      <p:sp>
        <p:nvSpPr>
          <p:cNvPr id="55" name="PlaceHolder 2"/>
          <p:cNvSpPr>
            <a:spLocks noGrp="1"/>
          </p:cNvSpPr>
          <p:nvPr>
            <p:ph type="ftr" idx="31"/>
          </p:nvPr>
        </p:nvSpPr>
        <p:spPr>
          <a:xfrm>
            <a:off x="451440" y="6041520"/>
            <a:ext cx="8643240" cy="36396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56" name="PlaceHolder 3"/>
          <p:cNvSpPr>
            <a:spLocks noGrp="1"/>
          </p:cNvSpPr>
          <p:nvPr>
            <p:ph type="sldNum" idx="32"/>
          </p:nvPr>
        </p:nvSpPr>
        <p:spPr>
          <a:xfrm>
            <a:off x="10678320" y="5915880"/>
            <a:ext cx="1060920" cy="48960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9CDF43F9-8B57-456C-9430-9899AAFB2964}"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57" name="PlaceHolder 4"/>
          <p:cNvSpPr>
            <a:spLocks noGrp="1"/>
          </p:cNvSpPr>
          <p:nvPr>
            <p:ph type="dt" idx="33"/>
          </p:nvPr>
        </p:nvSpPr>
        <p:spPr>
          <a:xfrm>
            <a:off x="9334800" y="6041520"/>
            <a:ext cx="1342800" cy="36396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59" name="PlaceHolder 1"/>
          <p:cNvSpPr>
            <a:spLocks noGrp="1"/>
          </p:cNvSpPr>
          <p:nvPr>
            <p:ph type="ftr" idx="34"/>
          </p:nvPr>
        </p:nvSpPr>
        <p:spPr>
          <a:xfrm>
            <a:off x="451440" y="6041520"/>
            <a:ext cx="8643240" cy="36396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60" name="PlaceHolder 2"/>
          <p:cNvSpPr>
            <a:spLocks noGrp="1"/>
          </p:cNvSpPr>
          <p:nvPr>
            <p:ph type="sldNum" idx="35"/>
          </p:nvPr>
        </p:nvSpPr>
        <p:spPr>
          <a:xfrm>
            <a:off x="10678320" y="5915880"/>
            <a:ext cx="1060920" cy="48960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ED91D43B-7367-455A-94E4-0000ECE30D38}"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61" name="PlaceHolder 3"/>
          <p:cNvSpPr>
            <a:spLocks noGrp="1"/>
          </p:cNvSpPr>
          <p:nvPr>
            <p:ph type="dt" idx="36"/>
          </p:nvPr>
        </p:nvSpPr>
        <p:spPr>
          <a:xfrm>
            <a:off x="9334800" y="6041520"/>
            <a:ext cx="1342800" cy="36396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62" name="Freeform 6"/>
          <p:cNvSpPr/>
          <p:nvPr/>
        </p:nvSpPr>
        <p:spPr>
          <a:xfrm>
            <a:off x="1073160" y="446040"/>
            <a:ext cx="3546360" cy="1813680"/>
          </a:xfrm>
          <a:custGeom>
            <a:avLst/>
            <a:gdLst>
              <a:gd name="textAreaLeft" fmla="*/ 0 w 3546360"/>
              <a:gd name="textAreaRight" fmla="*/ 3547440 w 3546360"/>
              <a:gd name="textAreaTop" fmla="*/ 0 h 1813680"/>
              <a:gd name="textAreaBottom" fmla="*/ 1814760 h 1813680"/>
            </a:gdLst>
            <a:ahLst/>
            <a:rect l="textAreaLeft" t="textAreaTop" r="textAreaRight" b="textAreaBottom"/>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0">
            <a:blip r:embed="rId2"/>
            <a:srcRect/>
            <a:tile tx="0" ty="0" sx="99892" sy="99892" algn="tl"/>
          </a:blipFill>
          <a:ln cap="rnd">
            <a:solidFill>
              <a:srgbClr val="00c6bb"/>
            </a:solidFill>
            <a:round/>
          </a:ln>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tr-TR" sz="1800" spc="-1" strike="noStrike">
              <a:solidFill>
                <a:srgbClr val="000000"/>
              </a:solidFill>
              <a:latin typeface="Arial"/>
            </a:endParaRPr>
          </a:p>
        </p:txBody>
      </p:sp>
      <p:sp>
        <p:nvSpPr>
          <p:cNvPr id="63" name="PlaceHolder 1"/>
          <p:cNvSpPr>
            <a:spLocks noGrp="1"/>
          </p:cNvSpPr>
          <p:nvPr>
            <p:ph type="ftr" idx="37"/>
          </p:nvPr>
        </p:nvSpPr>
        <p:spPr>
          <a:xfrm>
            <a:off x="451440" y="6041520"/>
            <a:ext cx="8643240" cy="36396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64" name="PlaceHolder 2"/>
          <p:cNvSpPr>
            <a:spLocks noGrp="1"/>
          </p:cNvSpPr>
          <p:nvPr>
            <p:ph type="sldNum" idx="38"/>
          </p:nvPr>
        </p:nvSpPr>
        <p:spPr>
          <a:xfrm>
            <a:off x="10678320" y="5915880"/>
            <a:ext cx="1060920" cy="48960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6EB2ECD9-B605-4418-80D4-1125697E2A40}"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65" name="PlaceHolder 3"/>
          <p:cNvSpPr>
            <a:spLocks noGrp="1"/>
          </p:cNvSpPr>
          <p:nvPr>
            <p:ph type="dt" idx="39"/>
          </p:nvPr>
        </p:nvSpPr>
        <p:spPr>
          <a:xfrm>
            <a:off x="9334800" y="6041520"/>
            <a:ext cx="1342800" cy="36396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66" name="PlaceHolder 1"/>
          <p:cNvSpPr>
            <a:spLocks noGrp="1"/>
          </p:cNvSpPr>
          <p:nvPr>
            <p:ph type="ftr" idx="40"/>
          </p:nvPr>
        </p:nvSpPr>
        <p:spPr>
          <a:xfrm>
            <a:off x="590400" y="6041520"/>
            <a:ext cx="3294360" cy="36396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67" name="PlaceHolder 2"/>
          <p:cNvSpPr>
            <a:spLocks noGrp="1"/>
          </p:cNvSpPr>
          <p:nvPr>
            <p:ph type="sldNum" idx="41"/>
          </p:nvPr>
        </p:nvSpPr>
        <p:spPr>
          <a:xfrm>
            <a:off x="4862520" y="5915880"/>
            <a:ext cx="1060920" cy="48960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05275D67-08FF-469F-9840-BEDD8E95D59C}"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68" name="PlaceHolder 3"/>
          <p:cNvSpPr>
            <a:spLocks noGrp="1"/>
          </p:cNvSpPr>
          <p:nvPr>
            <p:ph type="dt" idx="42"/>
          </p:nvPr>
        </p:nvSpPr>
        <p:spPr>
          <a:xfrm>
            <a:off x="3885840" y="6041520"/>
            <a:ext cx="975960" cy="36396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69" name="Freeform 6"/>
          <p:cNvSpPr/>
          <p:nvPr/>
        </p:nvSpPr>
        <p:spPr>
          <a:xfrm>
            <a:off x="0" y="0"/>
            <a:ext cx="12191040" cy="2184840"/>
          </a:xfrm>
          <a:custGeom>
            <a:avLst/>
            <a:gdLst>
              <a:gd name="textAreaLeft" fmla="*/ 0 w 12191040"/>
              <a:gd name="textAreaRight" fmla="*/ 12192120 w 12191040"/>
              <a:gd name="textAreaTop" fmla="*/ 0 h 2184840"/>
              <a:gd name="textAreaBottom" fmla="*/ 2185920 h 2184840"/>
            </a:gdLst>
            <a:ahLst/>
            <a:rect l="textAreaLeft" t="textAreaTop" r="textAreaRight" b="textAreaBottom"/>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0">
            <a:blip r:embed="rId2"/>
            <a:srcRect/>
            <a:tile tx="0" ty="0" sx="99892" sy="99892" algn="tl"/>
          </a:blipFill>
          <a:ln cap="rnd">
            <a:solidFill>
              <a:srgbClr val="00c6bb"/>
            </a:solidFill>
            <a:round/>
          </a:ln>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tr-TR" sz="1800" spc="-1" strike="noStrike">
              <a:solidFill>
                <a:srgbClr val="000000"/>
              </a:solidFill>
              <a:latin typeface="Arial"/>
            </a:endParaRPr>
          </a:p>
        </p:txBody>
      </p:sp>
      <p:sp>
        <p:nvSpPr>
          <p:cNvPr id="70" name="PlaceHolder 1"/>
          <p:cNvSpPr>
            <a:spLocks noGrp="1"/>
          </p:cNvSpPr>
          <p:nvPr>
            <p:ph type="title"/>
          </p:nvPr>
        </p:nvSpPr>
        <p:spPr>
          <a:xfrm>
            <a:off x="810000" y="447120"/>
            <a:ext cx="10571040" cy="969480"/>
          </a:xfrm>
          <a:prstGeom prst="rect">
            <a:avLst/>
          </a:prstGeom>
          <a:noFill/>
          <a:ln w="0">
            <a:noFill/>
          </a:ln>
          <a:effectLst>
            <a:outerShdw dist="0" dir="0" blurRad="50760" rotWithShape="0">
              <a:srgbClr val="000000">
                <a:alpha val="60000"/>
              </a:srgbClr>
            </a:outerShdw>
          </a:effectLst>
        </p:spPr>
        <p:txBody>
          <a:bodyPr lIns="0" rIns="0" tIns="0" bIns="0" anchor="ctr">
            <a:noAutofit/>
          </a:bodyPr>
          <a:p>
            <a:pPr indent="0">
              <a:buNone/>
            </a:pPr>
            <a:r>
              <a:rPr b="0" lang="tr-TR" sz="1800" spc="-1" strike="noStrike">
                <a:solidFill>
                  <a:srgbClr val="ffffff"/>
                </a:solidFill>
                <a:latin typeface="Arial"/>
              </a:rPr>
              <a:t>Ana başlık metnini düzenlemek için tıklayın</a:t>
            </a:r>
            <a:endParaRPr b="0" lang="tr-TR" sz="1800" spc="-1" strike="noStrike">
              <a:solidFill>
                <a:srgbClr val="ffffff"/>
              </a:solidFill>
              <a:latin typeface="Arial"/>
            </a:endParaRPr>
          </a:p>
        </p:txBody>
      </p:sp>
      <p:sp>
        <p:nvSpPr>
          <p:cNvPr id="71" name="PlaceHolder 2"/>
          <p:cNvSpPr>
            <a:spLocks noGrp="1"/>
          </p:cNvSpPr>
          <p:nvPr>
            <p:ph type="body"/>
          </p:nvPr>
        </p:nvSpPr>
        <p:spPr>
          <a:xfrm>
            <a:off x="818640" y="2222280"/>
            <a:ext cx="10553400" cy="3635280"/>
          </a:xfrm>
          <a:prstGeom prst="rect">
            <a:avLst/>
          </a:prstGeom>
          <a:noFill/>
          <a:ln w="0">
            <a:noFill/>
          </a:ln>
          <a:effectLst>
            <a:outerShdw dist="0" dir="0" blurRad="50760" rotWithShape="0">
              <a:srgbClr val="000000">
                <a:alpha val="40000"/>
              </a:srgbClr>
            </a:outerShdw>
          </a:effectLst>
        </p:spPr>
        <p:txBody>
          <a:bodyPr lIns="0" rIns="0" tIns="0" bIns="0" anchor="t">
            <a:normAutofit/>
          </a:bodyPr>
          <a:p>
            <a:pPr marL="432000" indent="-324000">
              <a:spcBef>
                <a:spcPts val="1417"/>
              </a:spcBef>
              <a:buClr>
                <a:srgbClr val="ffffff"/>
              </a:buClr>
              <a:buSzPct val="45000"/>
              <a:buFont typeface="Wingdings" charset="2"/>
              <a:buChar char=""/>
            </a:pPr>
            <a:r>
              <a:rPr b="0" lang="tr-TR" sz="1800" spc="-1" strike="noStrike">
                <a:solidFill>
                  <a:srgbClr val="ffffff"/>
                </a:solidFill>
                <a:latin typeface="Arial"/>
              </a:rPr>
              <a:t>Anahat metninin biçimini düzenlemek için tıklayın</a:t>
            </a:r>
            <a:endParaRPr b="0" lang="tr-TR"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tr-TR" sz="1800" spc="-1" strike="noStrike">
                <a:solidFill>
                  <a:srgbClr val="ffffff"/>
                </a:solidFill>
                <a:latin typeface="Arial"/>
              </a:rPr>
              <a:t>İkinci Anahat Düzeyi</a:t>
            </a:r>
            <a:endParaRPr b="0" lang="tr-TR"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tr-TR" sz="1800" spc="-1" strike="noStrike">
                <a:solidFill>
                  <a:srgbClr val="ffffff"/>
                </a:solidFill>
                <a:latin typeface="Arial"/>
              </a:rPr>
              <a:t>Üçüncü Anahat Düzeyi</a:t>
            </a:r>
            <a:endParaRPr b="0" lang="tr-TR"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tr-TR" sz="1800" spc="-1" strike="noStrike">
                <a:solidFill>
                  <a:srgbClr val="ffffff"/>
                </a:solidFill>
                <a:latin typeface="Arial"/>
              </a:rPr>
              <a:t>Dördüncü Anahat Düzeyi</a:t>
            </a:r>
            <a:endParaRPr b="0" lang="tr-TR"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tr-TR" sz="1800" spc="-1" strike="noStrike">
                <a:solidFill>
                  <a:srgbClr val="ffffff"/>
                </a:solidFill>
                <a:latin typeface="Arial"/>
              </a:rPr>
              <a:t>Beşinci Anahat Düzeyi</a:t>
            </a:r>
            <a:endParaRPr b="0" lang="tr-TR"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tr-TR" sz="1800" spc="-1" strike="noStrike">
                <a:solidFill>
                  <a:srgbClr val="ffffff"/>
                </a:solidFill>
                <a:latin typeface="Arial"/>
              </a:rPr>
              <a:t>Altıncı Anahat Düzeyi</a:t>
            </a:r>
            <a:endParaRPr b="0" lang="tr-TR"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tr-TR" sz="1800" spc="-1" strike="noStrike">
                <a:solidFill>
                  <a:srgbClr val="ffffff"/>
                </a:solidFill>
                <a:latin typeface="Arial"/>
              </a:rPr>
              <a:t>Yedinci Anahat Düzeyi</a:t>
            </a:r>
            <a:endParaRPr b="0" lang="tr-TR" sz="1800" spc="-1" strike="noStrike">
              <a:solidFill>
                <a:srgbClr val="ffffff"/>
              </a:solidFill>
              <a:latin typeface="Arial"/>
            </a:endParaRPr>
          </a:p>
        </p:txBody>
      </p:sp>
      <p:sp>
        <p:nvSpPr>
          <p:cNvPr id="72" name="PlaceHolder 3"/>
          <p:cNvSpPr>
            <a:spLocks noGrp="1"/>
          </p:cNvSpPr>
          <p:nvPr>
            <p:ph type="ftr" idx="43"/>
          </p:nvPr>
        </p:nvSpPr>
        <p:spPr>
          <a:xfrm>
            <a:off x="451440" y="6041520"/>
            <a:ext cx="8643240" cy="36396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73" name="PlaceHolder 4"/>
          <p:cNvSpPr>
            <a:spLocks noGrp="1"/>
          </p:cNvSpPr>
          <p:nvPr>
            <p:ph type="sldNum" idx="44"/>
          </p:nvPr>
        </p:nvSpPr>
        <p:spPr>
          <a:xfrm>
            <a:off x="10678320" y="5915880"/>
            <a:ext cx="1060920" cy="48960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70A8927C-660D-4614-BEAE-C5F064BDA3EC}"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74" name="PlaceHolder 5"/>
          <p:cNvSpPr>
            <a:spLocks noGrp="1"/>
          </p:cNvSpPr>
          <p:nvPr>
            <p:ph type="dt" idx="45"/>
          </p:nvPr>
        </p:nvSpPr>
        <p:spPr>
          <a:xfrm>
            <a:off x="9334800" y="6041520"/>
            <a:ext cx="1342800" cy="36396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77" name="Freeform 6"/>
          <p:cNvSpPr/>
          <p:nvPr/>
        </p:nvSpPr>
        <p:spPr>
          <a:xfrm>
            <a:off x="0" y="0"/>
            <a:ext cx="12191040" cy="2184840"/>
          </a:xfrm>
          <a:custGeom>
            <a:avLst/>
            <a:gdLst>
              <a:gd name="textAreaLeft" fmla="*/ 0 w 12191040"/>
              <a:gd name="textAreaRight" fmla="*/ 12192120 w 12191040"/>
              <a:gd name="textAreaTop" fmla="*/ 0 h 2184840"/>
              <a:gd name="textAreaBottom" fmla="*/ 2185920 h 2184840"/>
            </a:gdLst>
            <a:ahLst/>
            <a:rect l="textAreaLeft" t="textAreaTop" r="textAreaRight" b="textAreaBottom"/>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0">
            <a:blip r:embed="rId2"/>
            <a:srcRect/>
            <a:tile tx="0" ty="0" sx="99892" sy="99892" algn="tl"/>
          </a:blipFill>
          <a:ln cap="rnd">
            <a:solidFill>
              <a:srgbClr val="00c6bb"/>
            </a:solidFill>
            <a:round/>
          </a:ln>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tr-TR" sz="1800" spc="-1" strike="noStrike">
              <a:solidFill>
                <a:srgbClr val="000000"/>
              </a:solidFill>
              <a:latin typeface="Arial"/>
            </a:endParaRPr>
          </a:p>
        </p:txBody>
      </p:sp>
      <p:sp>
        <p:nvSpPr>
          <p:cNvPr id="78" name="PlaceHolder 1"/>
          <p:cNvSpPr>
            <a:spLocks noGrp="1"/>
          </p:cNvSpPr>
          <p:nvPr>
            <p:ph type="title"/>
          </p:nvPr>
        </p:nvSpPr>
        <p:spPr>
          <a:xfrm>
            <a:off x="810000" y="447120"/>
            <a:ext cx="10571040" cy="969480"/>
          </a:xfrm>
          <a:prstGeom prst="rect">
            <a:avLst/>
          </a:prstGeom>
          <a:noFill/>
          <a:ln w="0">
            <a:noFill/>
          </a:ln>
          <a:effectLst>
            <a:outerShdw dist="0" dir="0" blurRad="50760" rotWithShape="0">
              <a:srgbClr val="000000">
                <a:alpha val="60000"/>
              </a:srgbClr>
            </a:outerShdw>
          </a:effectLst>
        </p:spPr>
        <p:txBody>
          <a:bodyPr lIns="0" rIns="0" tIns="0" bIns="0" anchor="ctr">
            <a:noAutofit/>
          </a:bodyPr>
          <a:p>
            <a:pPr indent="0">
              <a:buNone/>
            </a:pPr>
            <a:r>
              <a:rPr b="0" lang="tr-TR" sz="1800" spc="-1" strike="noStrike">
                <a:solidFill>
                  <a:srgbClr val="ffffff"/>
                </a:solidFill>
                <a:latin typeface="Arial"/>
              </a:rPr>
              <a:t>Ana başlık metnini düzenlemek için tıklayın</a:t>
            </a:r>
            <a:endParaRPr b="0" lang="tr-TR" sz="1800" spc="-1" strike="noStrike">
              <a:solidFill>
                <a:srgbClr val="ffffff"/>
              </a:solidFill>
              <a:latin typeface="Arial"/>
            </a:endParaRPr>
          </a:p>
        </p:txBody>
      </p:sp>
      <p:sp>
        <p:nvSpPr>
          <p:cNvPr id="79" name="PlaceHolder 2"/>
          <p:cNvSpPr>
            <a:spLocks noGrp="1"/>
          </p:cNvSpPr>
          <p:nvPr>
            <p:ph type="body"/>
          </p:nvPr>
        </p:nvSpPr>
        <p:spPr>
          <a:xfrm>
            <a:off x="818640" y="2222280"/>
            <a:ext cx="10553400" cy="3635280"/>
          </a:xfrm>
          <a:prstGeom prst="rect">
            <a:avLst/>
          </a:prstGeom>
          <a:noFill/>
          <a:ln w="0">
            <a:noFill/>
          </a:ln>
          <a:effectLst>
            <a:outerShdw dist="0" dir="0" blurRad="50760" rotWithShape="0">
              <a:srgbClr val="000000">
                <a:alpha val="40000"/>
              </a:srgbClr>
            </a:outerShdw>
          </a:effectLst>
        </p:spPr>
        <p:txBody>
          <a:bodyPr lIns="0" rIns="0" tIns="0" bIns="0" anchor="t">
            <a:normAutofit/>
          </a:bodyPr>
          <a:p>
            <a:pPr marL="432000" indent="-324000">
              <a:spcBef>
                <a:spcPts val="1417"/>
              </a:spcBef>
              <a:buClr>
                <a:srgbClr val="ffffff"/>
              </a:buClr>
              <a:buSzPct val="45000"/>
              <a:buFont typeface="Wingdings" charset="2"/>
              <a:buChar char=""/>
            </a:pPr>
            <a:r>
              <a:rPr b="0" lang="tr-TR" sz="1800" spc="-1" strike="noStrike">
                <a:solidFill>
                  <a:srgbClr val="ffffff"/>
                </a:solidFill>
                <a:latin typeface="Arial"/>
              </a:rPr>
              <a:t>Anahat metninin biçimini düzenlemek için tıklayın</a:t>
            </a:r>
            <a:endParaRPr b="0" lang="tr-TR"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tr-TR" sz="1800" spc="-1" strike="noStrike">
                <a:solidFill>
                  <a:srgbClr val="ffffff"/>
                </a:solidFill>
                <a:latin typeface="Arial"/>
              </a:rPr>
              <a:t>İkinci Anahat Düzeyi</a:t>
            </a:r>
            <a:endParaRPr b="0" lang="tr-TR"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tr-TR" sz="1800" spc="-1" strike="noStrike">
                <a:solidFill>
                  <a:srgbClr val="ffffff"/>
                </a:solidFill>
                <a:latin typeface="Arial"/>
              </a:rPr>
              <a:t>Üçüncü Anahat Düzeyi</a:t>
            </a:r>
            <a:endParaRPr b="0" lang="tr-TR"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tr-TR" sz="1800" spc="-1" strike="noStrike">
                <a:solidFill>
                  <a:srgbClr val="ffffff"/>
                </a:solidFill>
                <a:latin typeface="Arial"/>
              </a:rPr>
              <a:t>Dördüncü Anahat Düzeyi</a:t>
            </a:r>
            <a:endParaRPr b="0" lang="tr-TR"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tr-TR" sz="1800" spc="-1" strike="noStrike">
                <a:solidFill>
                  <a:srgbClr val="ffffff"/>
                </a:solidFill>
                <a:latin typeface="Arial"/>
              </a:rPr>
              <a:t>Beşinci Anahat Düzeyi</a:t>
            </a:r>
            <a:endParaRPr b="0" lang="tr-TR"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tr-TR" sz="1800" spc="-1" strike="noStrike">
                <a:solidFill>
                  <a:srgbClr val="ffffff"/>
                </a:solidFill>
                <a:latin typeface="Arial"/>
              </a:rPr>
              <a:t>Altıncı Anahat Düzeyi</a:t>
            </a:r>
            <a:endParaRPr b="0" lang="tr-TR"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tr-TR" sz="1800" spc="-1" strike="noStrike">
                <a:solidFill>
                  <a:srgbClr val="ffffff"/>
                </a:solidFill>
                <a:latin typeface="Arial"/>
              </a:rPr>
              <a:t>Yedinci Anahat Düzeyi</a:t>
            </a:r>
            <a:endParaRPr b="0" lang="tr-TR" sz="1800" spc="-1" strike="noStrike">
              <a:solidFill>
                <a:srgbClr val="ffffff"/>
              </a:solidFill>
              <a:latin typeface="Arial"/>
            </a:endParaRPr>
          </a:p>
        </p:txBody>
      </p:sp>
      <p:sp>
        <p:nvSpPr>
          <p:cNvPr id="80" name="PlaceHolder 3"/>
          <p:cNvSpPr>
            <a:spLocks noGrp="1"/>
          </p:cNvSpPr>
          <p:nvPr>
            <p:ph type="ftr" idx="46"/>
          </p:nvPr>
        </p:nvSpPr>
        <p:spPr>
          <a:xfrm>
            <a:off x="451440" y="6041520"/>
            <a:ext cx="8643240" cy="36396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81" name="PlaceHolder 4"/>
          <p:cNvSpPr>
            <a:spLocks noGrp="1"/>
          </p:cNvSpPr>
          <p:nvPr>
            <p:ph type="sldNum" idx="47"/>
          </p:nvPr>
        </p:nvSpPr>
        <p:spPr>
          <a:xfrm>
            <a:off x="10678320" y="5915880"/>
            <a:ext cx="1060920" cy="48960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1E5C1B74-2E37-4DD5-80A2-C2AE6FD10D73}"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82" name="PlaceHolder 5"/>
          <p:cNvSpPr>
            <a:spLocks noGrp="1"/>
          </p:cNvSpPr>
          <p:nvPr>
            <p:ph type="dt" idx="48"/>
          </p:nvPr>
        </p:nvSpPr>
        <p:spPr>
          <a:xfrm>
            <a:off x="9334800" y="6041520"/>
            <a:ext cx="1342800" cy="36396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85" name="Freeform 6"/>
          <p:cNvSpPr/>
          <p:nvPr/>
        </p:nvSpPr>
        <p:spPr>
          <a:xfrm>
            <a:off x="0" y="0"/>
            <a:ext cx="12191040" cy="2184840"/>
          </a:xfrm>
          <a:custGeom>
            <a:avLst/>
            <a:gdLst>
              <a:gd name="textAreaLeft" fmla="*/ 0 w 12191040"/>
              <a:gd name="textAreaRight" fmla="*/ 12192120 w 12191040"/>
              <a:gd name="textAreaTop" fmla="*/ 0 h 2184840"/>
              <a:gd name="textAreaBottom" fmla="*/ 2185920 h 2184840"/>
            </a:gdLst>
            <a:ahLst/>
            <a:rect l="textAreaLeft" t="textAreaTop" r="textAreaRight" b="textAreaBottom"/>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0">
            <a:blip r:embed="rId2"/>
            <a:srcRect/>
            <a:tile tx="0" ty="0" sx="99892" sy="99892" algn="tl"/>
          </a:blipFill>
          <a:ln cap="rnd">
            <a:solidFill>
              <a:srgbClr val="00c6bb"/>
            </a:solidFill>
            <a:round/>
          </a:ln>
        </p:spPr>
        <p:style>
          <a:lnRef idx="1">
            <a:schemeClr val="accent1"/>
          </a:lnRef>
          <a:fillRef idx="3">
            <a:schemeClr val="accent1"/>
          </a:fillRef>
          <a:effectRef idx="2">
            <a:schemeClr val="accent1"/>
          </a:effectRef>
          <a:fontRef idx="minor"/>
        </p:style>
        <p:txBody>
          <a:bodyPr lIns="90000" rIns="90000" tIns="45000" bIns="45000" anchor="t">
            <a:noAutofit/>
          </a:bodyPr>
          <a:p>
            <a:endParaRPr b="0" lang="tr-TR" sz="1800" spc="-1" strike="noStrike">
              <a:solidFill>
                <a:srgbClr val="000000"/>
              </a:solidFill>
              <a:latin typeface="Arial"/>
            </a:endParaRPr>
          </a:p>
        </p:txBody>
      </p:sp>
      <p:sp>
        <p:nvSpPr>
          <p:cNvPr id="86" name="PlaceHolder 1"/>
          <p:cNvSpPr>
            <a:spLocks noGrp="1"/>
          </p:cNvSpPr>
          <p:nvPr>
            <p:ph type="title"/>
          </p:nvPr>
        </p:nvSpPr>
        <p:spPr>
          <a:xfrm>
            <a:off x="810000" y="447120"/>
            <a:ext cx="10571040" cy="969480"/>
          </a:xfrm>
          <a:prstGeom prst="rect">
            <a:avLst/>
          </a:prstGeom>
          <a:noFill/>
          <a:ln w="0">
            <a:noFill/>
          </a:ln>
          <a:effectLst>
            <a:outerShdw dist="0" dir="0" blurRad="50760" rotWithShape="0">
              <a:srgbClr val="000000">
                <a:alpha val="60000"/>
              </a:srgbClr>
            </a:outerShdw>
          </a:effectLst>
        </p:spPr>
        <p:txBody>
          <a:bodyPr lIns="0" rIns="0" tIns="0" bIns="0" anchor="ctr">
            <a:noAutofit/>
          </a:bodyPr>
          <a:p>
            <a:pPr indent="0">
              <a:buNone/>
            </a:pPr>
            <a:r>
              <a:rPr b="0" lang="tr-TR" sz="1800" spc="-1" strike="noStrike">
                <a:solidFill>
                  <a:srgbClr val="ffffff"/>
                </a:solidFill>
                <a:latin typeface="Arial"/>
              </a:rPr>
              <a:t>Ana başlık metnini düzenlemek için tıklayın</a:t>
            </a:r>
            <a:endParaRPr b="0" lang="tr-TR" sz="1800" spc="-1" strike="noStrike">
              <a:solidFill>
                <a:srgbClr val="ffffff"/>
              </a:solidFill>
              <a:latin typeface="Arial"/>
            </a:endParaRPr>
          </a:p>
        </p:txBody>
      </p:sp>
      <p:sp>
        <p:nvSpPr>
          <p:cNvPr id="87" name="PlaceHolder 2"/>
          <p:cNvSpPr>
            <a:spLocks noGrp="1"/>
          </p:cNvSpPr>
          <p:nvPr>
            <p:ph type="body"/>
          </p:nvPr>
        </p:nvSpPr>
        <p:spPr>
          <a:xfrm>
            <a:off x="818640" y="2222280"/>
            <a:ext cx="10553400" cy="3635280"/>
          </a:xfrm>
          <a:prstGeom prst="rect">
            <a:avLst/>
          </a:prstGeom>
          <a:noFill/>
          <a:ln w="0">
            <a:noFill/>
          </a:ln>
          <a:effectLst>
            <a:outerShdw dist="0" dir="0" blurRad="50760" rotWithShape="0">
              <a:srgbClr val="000000">
                <a:alpha val="40000"/>
              </a:srgbClr>
            </a:outerShdw>
          </a:effectLst>
        </p:spPr>
        <p:txBody>
          <a:bodyPr lIns="0" rIns="0" tIns="0" bIns="0" anchor="t">
            <a:normAutofit/>
          </a:bodyPr>
          <a:p>
            <a:pPr marL="432000" indent="-324000">
              <a:spcBef>
                <a:spcPts val="1417"/>
              </a:spcBef>
              <a:buClr>
                <a:srgbClr val="ffffff"/>
              </a:buClr>
              <a:buSzPct val="45000"/>
              <a:buFont typeface="Wingdings" charset="2"/>
              <a:buChar char=""/>
            </a:pPr>
            <a:r>
              <a:rPr b="0" lang="tr-TR" sz="1800" spc="-1" strike="noStrike">
                <a:solidFill>
                  <a:srgbClr val="ffffff"/>
                </a:solidFill>
                <a:latin typeface="Arial"/>
              </a:rPr>
              <a:t>Anahat metninin biçimini düzenlemek için tıklayın</a:t>
            </a:r>
            <a:endParaRPr b="0" lang="tr-TR"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tr-TR" sz="1800" spc="-1" strike="noStrike">
                <a:solidFill>
                  <a:srgbClr val="ffffff"/>
                </a:solidFill>
                <a:latin typeface="Arial"/>
              </a:rPr>
              <a:t>İkinci Anahat Düzeyi</a:t>
            </a:r>
            <a:endParaRPr b="0" lang="tr-TR"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tr-TR" sz="1800" spc="-1" strike="noStrike">
                <a:solidFill>
                  <a:srgbClr val="ffffff"/>
                </a:solidFill>
                <a:latin typeface="Arial"/>
              </a:rPr>
              <a:t>Üçüncü Anahat Düzeyi</a:t>
            </a:r>
            <a:endParaRPr b="0" lang="tr-TR"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tr-TR" sz="1800" spc="-1" strike="noStrike">
                <a:solidFill>
                  <a:srgbClr val="ffffff"/>
                </a:solidFill>
                <a:latin typeface="Arial"/>
              </a:rPr>
              <a:t>Dördüncü Anahat Düzeyi</a:t>
            </a:r>
            <a:endParaRPr b="0" lang="tr-TR"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tr-TR" sz="1800" spc="-1" strike="noStrike">
                <a:solidFill>
                  <a:srgbClr val="ffffff"/>
                </a:solidFill>
                <a:latin typeface="Arial"/>
              </a:rPr>
              <a:t>Beşinci Anahat Düzeyi</a:t>
            </a:r>
            <a:endParaRPr b="0" lang="tr-TR"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tr-TR" sz="1800" spc="-1" strike="noStrike">
                <a:solidFill>
                  <a:srgbClr val="ffffff"/>
                </a:solidFill>
                <a:latin typeface="Arial"/>
              </a:rPr>
              <a:t>Altıncı Anahat Düzeyi</a:t>
            </a:r>
            <a:endParaRPr b="0" lang="tr-TR"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tr-TR" sz="1800" spc="-1" strike="noStrike">
                <a:solidFill>
                  <a:srgbClr val="ffffff"/>
                </a:solidFill>
                <a:latin typeface="Arial"/>
              </a:rPr>
              <a:t>Yedinci Anahat Düzeyi</a:t>
            </a:r>
            <a:endParaRPr b="0" lang="tr-TR" sz="1800" spc="-1" strike="noStrike">
              <a:solidFill>
                <a:srgbClr val="ffffff"/>
              </a:solidFill>
              <a:latin typeface="Arial"/>
            </a:endParaRPr>
          </a:p>
        </p:txBody>
      </p:sp>
      <p:sp>
        <p:nvSpPr>
          <p:cNvPr id="88" name="PlaceHolder 3"/>
          <p:cNvSpPr>
            <a:spLocks noGrp="1"/>
          </p:cNvSpPr>
          <p:nvPr>
            <p:ph type="ftr" idx="49"/>
          </p:nvPr>
        </p:nvSpPr>
        <p:spPr>
          <a:xfrm>
            <a:off x="451440" y="6041520"/>
            <a:ext cx="8643240" cy="36396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89" name="PlaceHolder 4"/>
          <p:cNvSpPr>
            <a:spLocks noGrp="1"/>
          </p:cNvSpPr>
          <p:nvPr>
            <p:ph type="sldNum" idx="50"/>
          </p:nvPr>
        </p:nvSpPr>
        <p:spPr>
          <a:xfrm>
            <a:off x="10678320" y="5915880"/>
            <a:ext cx="1060920" cy="48960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FBBC84E2-9DE7-477F-986F-2DE60DC9178B}"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90" name="PlaceHolder 5"/>
          <p:cNvSpPr>
            <a:spLocks noGrp="1"/>
          </p:cNvSpPr>
          <p:nvPr>
            <p:ph type="dt" idx="51"/>
          </p:nvPr>
        </p:nvSpPr>
        <p:spPr>
          <a:xfrm>
            <a:off x="9334800" y="6041520"/>
            <a:ext cx="1342800" cy="36396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81"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8" name="PlaceHolder 1"/>
          <p:cNvSpPr>
            <a:spLocks noGrp="1"/>
          </p:cNvSpPr>
          <p:nvPr>
            <p:ph type="ftr" idx="4"/>
          </p:nvPr>
        </p:nvSpPr>
        <p:spPr>
          <a:xfrm>
            <a:off x="451440" y="6041520"/>
            <a:ext cx="8643240" cy="36396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9" name="PlaceHolder 2"/>
          <p:cNvSpPr>
            <a:spLocks noGrp="1"/>
          </p:cNvSpPr>
          <p:nvPr>
            <p:ph type="sldNum" idx="5"/>
          </p:nvPr>
        </p:nvSpPr>
        <p:spPr>
          <a:xfrm>
            <a:off x="10678320" y="5915880"/>
            <a:ext cx="1060920" cy="48960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A1BA83F1-D56E-4C71-A560-734AD47E504E}"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10" name="PlaceHolder 3"/>
          <p:cNvSpPr>
            <a:spLocks noGrp="1"/>
          </p:cNvSpPr>
          <p:nvPr>
            <p:ph type="dt" idx="6"/>
          </p:nvPr>
        </p:nvSpPr>
        <p:spPr>
          <a:xfrm>
            <a:off x="9334800" y="6041520"/>
            <a:ext cx="1342800" cy="36396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11" name="Freeform 6"/>
          <p:cNvSpPr/>
          <p:nvPr/>
        </p:nvSpPr>
        <p:spPr>
          <a:xfrm>
            <a:off x="631800" y="1081440"/>
            <a:ext cx="6331320" cy="3238200"/>
          </a:xfrm>
          <a:custGeom>
            <a:avLst/>
            <a:gdLst>
              <a:gd name="textAreaLeft" fmla="*/ 0 w 6331320"/>
              <a:gd name="textAreaRight" fmla="*/ 6332400 w 6331320"/>
              <a:gd name="textAreaTop" fmla="*/ 0 h 3238200"/>
              <a:gd name="textAreaBottom" fmla="*/ 3239280 h 3238200"/>
            </a:gdLst>
            <a:ahLst/>
            <a:rect l="textAreaLeft" t="textAreaTop" r="textAreaRight" b="textAreaBottom"/>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0">
            <a:blip r:embed="rId2"/>
            <a:srcRect/>
            <a:tile tx="0" ty="0" sx="99892" sy="99892" algn="tl"/>
          </a:blipFill>
          <a:ln cap="rnd">
            <a:solidFill>
              <a:srgbClr val="00c6bb"/>
            </a:solidFill>
            <a:round/>
          </a:ln>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tr-TR" sz="1800" spc="-1" strike="noStrike">
              <a:solidFill>
                <a:srgbClr val="000000"/>
              </a:solidFill>
              <a:latin typeface="Arial"/>
            </a:endParaRPr>
          </a:p>
        </p:txBody>
      </p:sp>
      <p:sp>
        <p:nvSpPr>
          <p:cNvPr id="12" name="PlaceHolder 1"/>
          <p:cNvSpPr>
            <a:spLocks noGrp="1"/>
          </p:cNvSpPr>
          <p:nvPr>
            <p:ph type="ftr" idx="7"/>
          </p:nvPr>
        </p:nvSpPr>
        <p:spPr>
          <a:xfrm>
            <a:off x="451440" y="6041520"/>
            <a:ext cx="8643240" cy="36396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13" name="PlaceHolder 2"/>
          <p:cNvSpPr>
            <a:spLocks noGrp="1"/>
          </p:cNvSpPr>
          <p:nvPr>
            <p:ph type="sldNum" idx="8"/>
          </p:nvPr>
        </p:nvSpPr>
        <p:spPr>
          <a:xfrm>
            <a:off x="10678320" y="5915880"/>
            <a:ext cx="1060920" cy="48960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3F59F28F-F80A-402A-9E1E-38605E270D2D}"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14" name="PlaceHolder 3"/>
          <p:cNvSpPr>
            <a:spLocks noGrp="1"/>
          </p:cNvSpPr>
          <p:nvPr>
            <p:ph type="dt" idx="9"/>
          </p:nvPr>
        </p:nvSpPr>
        <p:spPr>
          <a:xfrm>
            <a:off x="9334800" y="6041520"/>
            <a:ext cx="1342800" cy="36396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15" name="Freeform 6"/>
          <p:cNvSpPr/>
          <p:nvPr/>
        </p:nvSpPr>
        <p:spPr>
          <a:xfrm>
            <a:off x="1140840" y="2286720"/>
            <a:ext cx="4894200" cy="2502720"/>
          </a:xfrm>
          <a:custGeom>
            <a:avLst/>
            <a:gdLst>
              <a:gd name="textAreaLeft" fmla="*/ 0 w 4894200"/>
              <a:gd name="textAreaRight" fmla="*/ 4895280 w 4894200"/>
              <a:gd name="textAreaTop" fmla="*/ 0 h 2502720"/>
              <a:gd name="textAreaBottom" fmla="*/ 2503800 h 2502720"/>
            </a:gdLst>
            <a:ahLst/>
            <a:rect l="textAreaLeft" t="textAreaTop" r="textAreaRight" b="textAreaBottom"/>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0">
            <a:blip r:embed="rId2"/>
            <a:srcRect/>
            <a:tile tx="0" ty="0" sx="99892" sy="99892" algn="tl"/>
          </a:blipFill>
          <a:ln cap="rnd">
            <a:solidFill>
              <a:srgbClr val="00c6bb"/>
            </a:solidFill>
            <a:round/>
          </a:ln>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tr-TR" sz="1800" spc="-1" strike="noStrike">
              <a:solidFill>
                <a:srgbClr val="000000"/>
              </a:solidFill>
              <a:latin typeface="Arial"/>
            </a:endParaRPr>
          </a:p>
        </p:txBody>
      </p:sp>
      <p:sp>
        <p:nvSpPr>
          <p:cNvPr id="16" name="PlaceHolder 1"/>
          <p:cNvSpPr>
            <a:spLocks noGrp="1"/>
          </p:cNvSpPr>
          <p:nvPr>
            <p:ph type="ftr" idx="10"/>
          </p:nvPr>
        </p:nvSpPr>
        <p:spPr>
          <a:xfrm>
            <a:off x="451440" y="6041520"/>
            <a:ext cx="8643240" cy="36396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17" name="PlaceHolder 2"/>
          <p:cNvSpPr>
            <a:spLocks noGrp="1"/>
          </p:cNvSpPr>
          <p:nvPr>
            <p:ph type="sldNum" idx="11"/>
          </p:nvPr>
        </p:nvSpPr>
        <p:spPr>
          <a:xfrm>
            <a:off x="10678320" y="5915880"/>
            <a:ext cx="1060920" cy="48960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1FD2B766-92F3-46D8-B43F-02DC14AC8D4F}"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18" name="PlaceHolder 3"/>
          <p:cNvSpPr>
            <a:spLocks noGrp="1"/>
          </p:cNvSpPr>
          <p:nvPr>
            <p:ph type="dt" idx="12"/>
          </p:nvPr>
        </p:nvSpPr>
        <p:spPr>
          <a:xfrm>
            <a:off x="9334800" y="6041520"/>
            <a:ext cx="1342800" cy="36396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19" name="Freeform 6"/>
          <p:cNvSpPr/>
          <p:nvPr/>
        </p:nvSpPr>
        <p:spPr>
          <a:xfrm>
            <a:off x="0" y="0"/>
            <a:ext cx="12191040" cy="2184840"/>
          </a:xfrm>
          <a:custGeom>
            <a:avLst/>
            <a:gdLst>
              <a:gd name="textAreaLeft" fmla="*/ 0 w 12191040"/>
              <a:gd name="textAreaRight" fmla="*/ 12192120 w 12191040"/>
              <a:gd name="textAreaTop" fmla="*/ 0 h 2184840"/>
              <a:gd name="textAreaBottom" fmla="*/ 2185920 h 2184840"/>
            </a:gdLst>
            <a:ahLst/>
            <a:rect l="textAreaLeft" t="textAreaTop" r="textAreaRight" b="textAreaBottom"/>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0">
            <a:blip r:embed="rId2"/>
            <a:srcRect/>
            <a:tile tx="0" ty="0" sx="99892" sy="99892" algn="tl"/>
          </a:blipFill>
          <a:ln cap="rnd">
            <a:solidFill>
              <a:srgbClr val="00c6bb"/>
            </a:solidFill>
            <a:round/>
          </a:ln>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tr-TR" sz="1800" spc="-1" strike="noStrike">
              <a:solidFill>
                <a:srgbClr val="000000"/>
              </a:solidFill>
              <a:latin typeface="Arial"/>
            </a:endParaRPr>
          </a:p>
        </p:txBody>
      </p:sp>
      <p:sp>
        <p:nvSpPr>
          <p:cNvPr id="20" name="PlaceHolder 1"/>
          <p:cNvSpPr>
            <a:spLocks noGrp="1"/>
          </p:cNvSpPr>
          <p:nvPr>
            <p:ph type="ftr" idx="13"/>
          </p:nvPr>
        </p:nvSpPr>
        <p:spPr>
          <a:xfrm>
            <a:off x="451440" y="6041520"/>
            <a:ext cx="8643240" cy="36396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21" name="PlaceHolder 2"/>
          <p:cNvSpPr>
            <a:spLocks noGrp="1"/>
          </p:cNvSpPr>
          <p:nvPr>
            <p:ph type="sldNum" idx="14"/>
          </p:nvPr>
        </p:nvSpPr>
        <p:spPr>
          <a:xfrm>
            <a:off x="10678320" y="5915880"/>
            <a:ext cx="1060920" cy="48960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6F2B3E27-6DF9-49D0-926E-0445A8C4CA78}"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22" name="PlaceHolder 3"/>
          <p:cNvSpPr>
            <a:spLocks noGrp="1"/>
          </p:cNvSpPr>
          <p:nvPr>
            <p:ph type="dt" idx="15"/>
          </p:nvPr>
        </p:nvSpPr>
        <p:spPr>
          <a:xfrm>
            <a:off x="9334800" y="6041520"/>
            <a:ext cx="1342800" cy="36396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23" name="Freeform 6"/>
          <p:cNvSpPr/>
          <p:nvPr/>
        </p:nvSpPr>
        <p:spPr>
          <a:xfrm>
            <a:off x="7669800" y="446040"/>
            <a:ext cx="4521240" cy="5414040"/>
          </a:xfrm>
          <a:custGeom>
            <a:avLst/>
            <a:gdLst>
              <a:gd name="textAreaLeft" fmla="*/ 0 w 4521240"/>
              <a:gd name="textAreaRight" fmla="*/ 4522320 w 4521240"/>
              <a:gd name="textAreaTop" fmla="*/ 0 h 5414040"/>
              <a:gd name="textAreaBottom" fmla="*/ 5415120 h 5414040"/>
            </a:gdLst>
            <a:ahLst/>
            <a:rect l="textAreaLeft" t="textAreaTop" r="textAreaRight" b="textAreaBottom"/>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0">
            <a:blip r:embed="rId2"/>
            <a:srcRect/>
            <a:tile tx="0" ty="0" sx="99892" sy="99892" algn="tl"/>
          </a:blipFill>
          <a:ln cap="rnd">
            <a:solidFill>
              <a:srgbClr val="00c6bb"/>
            </a:solidFill>
            <a:round/>
          </a:ln>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tr-TR" sz="1800" spc="-1" strike="noStrike">
              <a:solidFill>
                <a:srgbClr val="000000"/>
              </a:solidFill>
              <a:latin typeface="Arial"/>
            </a:endParaRPr>
          </a:p>
        </p:txBody>
      </p:sp>
      <p:sp>
        <p:nvSpPr>
          <p:cNvPr id="24" name="PlaceHolder 1"/>
          <p:cNvSpPr>
            <a:spLocks noGrp="1"/>
          </p:cNvSpPr>
          <p:nvPr>
            <p:ph type="ftr" idx="16"/>
          </p:nvPr>
        </p:nvSpPr>
        <p:spPr>
          <a:xfrm>
            <a:off x="451440" y="6041520"/>
            <a:ext cx="8643240" cy="36396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25" name="PlaceHolder 2"/>
          <p:cNvSpPr>
            <a:spLocks noGrp="1"/>
          </p:cNvSpPr>
          <p:nvPr>
            <p:ph type="sldNum" idx="17"/>
          </p:nvPr>
        </p:nvSpPr>
        <p:spPr>
          <a:xfrm>
            <a:off x="10678320" y="5915880"/>
            <a:ext cx="1060920" cy="48960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9EA689D8-07B1-4B8D-ACEE-1345031BCE3E}"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26" name="PlaceHolder 3"/>
          <p:cNvSpPr>
            <a:spLocks noGrp="1"/>
          </p:cNvSpPr>
          <p:nvPr>
            <p:ph type="dt" idx="18"/>
          </p:nvPr>
        </p:nvSpPr>
        <p:spPr>
          <a:xfrm>
            <a:off x="9334800" y="6041520"/>
            <a:ext cx="1342800" cy="36396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27" name="Freeform 6"/>
          <p:cNvSpPr/>
          <p:nvPr/>
        </p:nvSpPr>
        <p:spPr>
          <a:xfrm>
            <a:off x="0" y="0"/>
            <a:ext cx="12191040" cy="2184840"/>
          </a:xfrm>
          <a:custGeom>
            <a:avLst/>
            <a:gdLst>
              <a:gd name="textAreaLeft" fmla="*/ 0 w 12191040"/>
              <a:gd name="textAreaRight" fmla="*/ 12192120 w 12191040"/>
              <a:gd name="textAreaTop" fmla="*/ 0 h 2184840"/>
              <a:gd name="textAreaBottom" fmla="*/ 2185920 h 2184840"/>
            </a:gdLst>
            <a:ahLst/>
            <a:rect l="textAreaLeft" t="textAreaTop" r="textAreaRight" b="textAreaBottom"/>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0">
            <a:blip r:embed="rId2"/>
            <a:srcRect/>
            <a:tile tx="0" ty="0" sx="99892" sy="99892" algn="tl"/>
          </a:blipFill>
          <a:ln cap="rnd">
            <a:solidFill>
              <a:srgbClr val="00c6bb"/>
            </a:solidFill>
            <a:round/>
          </a:ln>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tr-TR" sz="1800" spc="-1" strike="noStrike">
              <a:solidFill>
                <a:srgbClr val="000000"/>
              </a:solidFill>
              <a:latin typeface="Arial"/>
            </a:endParaRPr>
          </a:p>
        </p:txBody>
      </p:sp>
      <p:sp>
        <p:nvSpPr>
          <p:cNvPr id="28" name="PlaceHolder 1"/>
          <p:cNvSpPr>
            <a:spLocks noGrp="1"/>
          </p:cNvSpPr>
          <p:nvPr>
            <p:ph type="title"/>
          </p:nvPr>
        </p:nvSpPr>
        <p:spPr>
          <a:xfrm>
            <a:off x="810000" y="447120"/>
            <a:ext cx="10571040" cy="969480"/>
          </a:xfrm>
          <a:prstGeom prst="rect">
            <a:avLst/>
          </a:prstGeom>
          <a:noFill/>
          <a:ln w="0">
            <a:noFill/>
          </a:ln>
          <a:effectLst>
            <a:outerShdw dist="0" dir="0" blurRad="50760" rotWithShape="0">
              <a:srgbClr val="000000">
                <a:alpha val="60000"/>
              </a:srgbClr>
            </a:outerShdw>
          </a:effectLst>
        </p:spPr>
        <p:txBody>
          <a:bodyPr lIns="0" rIns="0" tIns="0" bIns="0" anchor="ctr">
            <a:noAutofit/>
          </a:bodyPr>
          <a:p>
            <a:pPr indent="0">
              <a:buNone/>
            </a:pPr>
            <a:r>
              <a:rPr b="0" lang="tr-TR" sz="1800" spc="-1" strike="noStrike">
                <a:solidFill>
                  <a:srgbClr val="ffffff"/>
                </a:solidFill>
                <a:latin typeface="Arial"/>
              </a:rPr>
              <a:t>Ana başlık metnini düzenlemek için tıklayın</a:t>
            </a:r>
            <a:endParaRPr b="0" lang="tr-TR" sz="1800" spc="-1" strike="noStrike">
              <a:solidFill>
                <a:srgbClr val="ffffff"/>
              </a:solidFill>
              <a:latin typeface="Arial"/>
            </a:endParaRPr>
          </a:p>
        </p:txBody>
      </p:sp>
      <p:sp>
        <p:nvSpPr>
          <p:cNvPr id="29" name="PlaceHolder 2"/>
          <p:cNvSpPr>
            <a:spLocks noGrp="1"/>
          </p:cNvSpPr>
          <p:nvPr>
            <p:ph type="body"/>
          </p:nvPr>
        </p:nvSpPr>
        <p:spPr>
          <a:xfrm>
            <a:off x="818640" y="2222280"/>
            <a:ext cx="10553400" cy="3635280"/>
          </a:xfrm>
          <a:prstGeom prst="rect">
            <a:avLst/>
          </a:prstGeom>
          <a:noFill/>
          <a:ln w="0">
            <a:noFill/>
          </a:ln>
          <a:effectLst>
            <a:outerShdw dist="0" dir="0" blurRad="50760" rotWithShape="0">
              <a:srgbClr val="000000">
                <a:alpha val="40000"/>
              </a:srgbClr>
            </a:outerShdw>
          </a:effectLst>
        </p:spPr>
        <p:txBody>
          <a:bodyPr lIns="0" rIns="0" tIns="0" bIns="0" anchor="t">
            <a:normAutofit/>
          </a:bodyPr>
          <a:p>
            <a:pPr marL="432000" indent="-324000">
              <a:spcBef>
                <a:spcPts val="1417"/>
              </a:spcBef>
              <a:buClr>
                <a:srgbClr val="ffffff"/>
              </a:buClr>
              <a:buSzPct val="45000"/>
              <a:buFont typeface="Wingdings" charset="2"/>
              <a:buChar char=""/>
            </a:pPr>
            <a:r>
              <a:rPr b="0" lang="tr-TR" sz="1800" spc="-1" strike="noStrike">
                <a:solidFill>
                  <a:srgbClr val="ffffff"/>
                </a:solidFill>
                <a:latin typeface="Arial"/>
              </a:rPr>
              <a:t>Anahat metninin biçimini düzenlemek için tıklayın</a:t>
            </a:r>
            <a:endParaRPr b="0" lang="tr-TR"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tr-TR" sz="1800" spc="-1" strike="noStrike">
                <a:solidFill>
                  <a:srgbClr val="ffffff"/>
                </a:solidFill>
                <a:latin typeface="Arial"/>
              </a:rPr>
              <a:t>İkinci Anahat Düzeyi</a:t>
            </a:r>
            <a:endParaRPr b="0" lang="tr-TR"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tr-TR" sz="1800" spc="-1" strike="noStrike">
                <a:solidFill>
                  <a:srgbClr val="ffffff"/>
                </a:solidFill>
                <a:latin typeface="Arial"/>
              </a:rPr>
              <a:t>Üçüncü Anahat Düzeyi</a:t>
            </a:r>
            <a:endParaRPr b="0" lang="tr-TR"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tr-TR" sz="1800" spc="-1" strike="noStrike">
                <a:solidFill>
                  <a:srgbClr val="ffffff"/>
                </a:solidFill>
                <a:latin typeface="Arial"/>
              </a:rPr>
              <a:t>Dördüncü Anahat Düzeyi</a:t>
            </a:r>
            <a:endParaRPr b="0" lang="tr-TR"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tr-TR" sz="1800" spc="-1" strike="noStrike">
                <a:solidFill>
                  <a:srgbClr val="ffffff"/>
                </a:solidFill>
                <a:latin typeface="Arial"/>
              </a:rPr>
              <a:t>Beşinci Anahat Düzeyi</a:t>
            </a:r>
            <a:endParaRPr b="0" lang="tr-TR"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tr-TR" sz="1800" spc="-1" strike="noStrike">
                <a:solidFill>
                  <a:srgbClr val="ffffff"/>
                </a:solidFill>
                <a:latin typeface="Arial"/>
              </a:rPr>
              <a:t>Altıncı Anahat Düzeyi</a:t>
            </a:r>
            <a:endParaRPr b="0" lang="tr-TR"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tr-TR" sz="1800" spc="-1" strike="noStrike">
                <a:solidFill>
                  <a:srgbClr val="ffffff"/>
                </a:solidFill>
                <a:latin typeface="Arial"/>
              </a:rPr>
              <a:t>Yedinci Anahat Düzeyi</a:t>
            </a:r>
            <a:endParaRPr b="0" lang="tr-TR" sz="1800" spc="-1" strike="noStrike">
              <a:solidFill>
                <a:srgbClr val="ffffff"/>
              </a:solidFill>
              <a:latin typeface="Arial"/>
            </a:endParaRPr>
          </a:p>
        </p:txBody>
      </p:sp>
      <p:sp>
        <p:nvSpPr>
          <p:cNvPr id="30" name="PlaceHolder 3"/>
          <p:cNvSpPr>
            <a:spLocks noGrp="1"/>
          </p:cNvSpPr>
          <p:nvPr>
            <p:ph type="ftr" idx="19"/>
          </p:nvPr>
        </p:nvSpPr>
        <p:spPr>
          <a:xfrm>
            <a:off x="451440" y="6041520"/>
            <a:ext cx="8643240" cy="36396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31" name="PlaceHolder 4"/>
          <p:cNvSpPr>
            <a:spLocks noGrp="1"/>
          </p:cNvSpPr>
          <p:nvPr>
            <p:ph type="sldNum" idx="20"/>
          </p:nvPr>
        </p:nvSpPr>
        <p:spPr>
          <a:xfrm>
            <a:off x="10678320" y="5915880"/>
            <a:ext cx="1060920" cy="48960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F095902F-63DE-48CC-A4C7-A0F85B539367}"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32" name="PlaceHolder 5"/>
          <p:cNvSpPr>
            <a:spLocks noGrp="1"/>
          </p:cNvSpPr>
          <p:nvPr>
            <p:ph type="dt" idx="21"/>
          </p:nvPr>
        </p:nvSpPr>
        <p:spPr>
          <a:xfrm>
            <a:off x="9334800" y="6041520"/>
            <a:ext cx="1342800" cy="36396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35" name="Freeform 7"/>
          <p:cNvSpPr/>
          <p:nvPr/>
        </p:nvSpPr>
        <p:spPr>
          <a:xfrm>
            <a:off x="0" y="0"/>
            <a:ext cx="12191040" cy="5202720"/>
          </a:xfrm>
          <a:custGeom>
            <a:avLst/>
            <a:gdLst>
              <a:gd name="textAreaLeft" fmla="*/ 0 w 12191040"/>
              <a:gd name="textAreaRight" fmla="*/ 12192120 w 12191040"/>
              <a:gd name="textAreaTop" fmla="*/ 0 h 5202720"/>
              <a:gd name="textAreaBottom" fmla="*/ 5203800 h 5202720"/>
            </a:gdLst>
            <a:ahLst/>
            <a:rect l="textAreaLeft" t="textAreaTop" r="textAreaRight" b="textAreaBottom"/>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0">
            <a:blip r:embed="rId2"/>
            <a:srcRect/>
            <a:tile tx="0" ty="0" sx="99892" sy="99892" algn="tl"/>
          </a:blipFill>
          <a:ln cap="rnd">
            <a:solidFill>
              <a:srgbClr val="00c6bb"/>
            </a:solidFill>
            <a:round/>
          </a:ln>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tr-TR" sz="1800" spc="-1" strike="noStrike">
              <a:solidFill>
                <a:srgbClr val="000000"/>
              </a:solidFill>
              <a:latin typeface="Arial"/>
            </a:endParaRPr>
          </a:p>
        </p:txBody>
      </p:sp>
      <p:sp>
        <p:nvSpPr>
          <p:cNvPr id="36" name="PlaceHolder 1"/>
          <p:cNvSpPr>
            <a:spLocks noGrp="1"/>
          </p:cNvSpPr>
          <p:nvPr>
            <p:ph type="ftr" idx="22"/>
          </p:nvPr>
        </p:nvSpPr>
        <p:spPr>
          <a:xfrm>
            <a:off x="451440" y="6041520"/>
            <a:ext cx="8643240" cy="36396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37" name="PlaceHolder 2"/>
          <p:cNvSpPr>
            <a:spLocks noGrp="1"/>
          </p:cNvSpPr>
          <p:nvPr>
            <p:ph type="sldNum" idx="23"/>
          </p:nvPr>
        </p:nvSpPr>
        <p:spPr>
          <a:xfrm>
            <a:off x="10678320" y="5915880"/>
            <a:ext cx="1060920" cy="48960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AB48D24B-2FE4-4E3A-A1E7-B7A6B762BBC7}"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38" name="PlaceHolder 3"/>
          <p:cNvSpPr>
            <a:spLocks noGrp="1"/>
          </p:cNvSpPr>
          <p:nvPr>
            <p:ph type="dt" idx="24"/>
          </p:nvPr>
        </p:nvSpPr>
        <p:spPr>
          <a:xfrm>
            <a:off x="9334800" y="6041520"/>
            <a:ext cx="1342800" cy="36396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39" name="Freeform 6"/>
          <p:cNvSpPr/>
          <p:nvPr/>
        </p:nvSpPr>
        <p:spPr>
          <a:xfrm>
            <a:off x="0" y="0"/>
            <a:ext cx="12191040" cy="2184840"/>
          </a:xfrm>
          <a:custGeom>
            <a:avLst/>
            <a:gdLst>
              <a:gd name="textAreaLeft" fmla="*/ 0 w 12191040"/>
              <a:gd name="textAreaRight" fmla="*/ 12192120 w 12191040"/>
              <a:gd name="textAreaTop" fmla="*/ 0 h 2184840"/>
              <a:gd name="textAreaBottom" fmla="*/ 2185920 h 2184840"/>
            </a:gdLst>
            <a:ahLst/>
            <a:rect l="textAreaLeft" t="textAreaTop" r="textAreaRight" b="textAreaBottom"/>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0">
            <a:blip r:embed="rId2"/>
            <a:srcRect/>
            <a:tile tx="0" ty="0" sx="99892" sy="99892" algn="tl"/>
          </a:blipFill>
          <a:ln cap="rnd">
            <a:solidFill>
              <a:srgbClr val="00c6bb"/>
            </a:solidFill>
            <a:round/>
          </a:ln>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tr-TR" sz="1800" spc="-1" strike="noStrike">
              <a:solidFill>
                <a:srgbClr val="000000"/>
              </a:solidFill>
              <a:latin typeface="Arial"/>
            </a:endParaRPr>
          </a:p>
        </p:txBody>
      </p:sp>
      <p:sp>
        <p:nvSpPr>
          <p:cNvPr id="40" name="PlaceHolder 1"/>
          <p:cNvSpPr>
            <a:spLocks noGrp="1"/>
          </p:cNvSpPr>
          <p:nvPr>
            <p:ph type="title"/>
          </p:nvPr>
        </p:nvSpPr>
        <p:spPr>
          <a:xfrm>
            <a:off x="810000" y="447120"/>
            <a:ext cx="10571040" cy="969480"/>
          </a:xfrm>
          <a:prstGeom prst="rect">
            <a:avLst/>
          </a:prstGeom>
          <a:noFill/>
          <a:ln w="0">
            <a:noFill/>
          </a:ln>
          <a:effectLst>
            <a:outerShdw dist="0" dir="0" blurRad="50760" rotWithShape="0">
              <a:srgbClr val="000000">
                <a:alpha val="60000"/>
              </a:srgbClr>
            </a:outerShdw>
          </a:effectLst>
        </p:spPr>
        <p:txBody>
          <a:bodyPr lIns="0" rIns="0" tIns="0" bIns="0" anchor="ctr">
            <a:noAutofit/>
          </a:bodyPr>
          <a:p>
            <a:pPr indent="0">
              <a:buNone/>
            </a:pPr>
            <a:r>
              <a:rPr b="0" lang="tr-TR" sz="1800" spc="-1" strike="noStrike">
                <a:solidFill>
                  <a:srgbClr val="ffffff"/>
                </a:solidFill>
                <a:latin typeface="Arial"/>
              </a:rPr>
              <a:t>Ana başlık metnini düzenlemek için tıklayın</a:t>
            </a:r>
            <a:endParaRPr b="0" lang="tr-TR" sz="1800" spc="-1" strike="noStrike">
              <a:solidFill>
                <a:srgbClr val="ffffff"/>
              </a:solidFill>
              <a:latin typeface="Arial"/>
            </a:endParaRPr>
          </a:p>
        </p:txBody>
      </p:sp>
      <p:sp>
        <p:nvSpPr>
          <p:cNvPr id="41" name="PlaceHolder 2"/>
          <p:cNvSpPr>
            <a:spLocks noGrp="1"/>
          </p:cNvSpPr>
          <p:nvPr>
            <p:ph type="body"/>
          </p:nvPr>
        </p:nvSpPr>
        <p:spPr>
          <a:xfrm>
            <a:off x="818640" y="2222280"/>
            <a:ext cx="5149800" cy="3635280"/>
          </a:xfrm>
          <a:prstGeom prst="rect">
            <a:avLst/>
          </a:prstGeom>
          <a:noFill/>
          <a:ln w="0">
            <a:noFill/>
          </a:ln>
          <a:effectLst>
            <a:outerShdw dist="0" dir="0" blurRad="50760" rotWithShape="0">
              <a:srgbClr val="000000">
                <a:alpha val="40000"/>
              </a:srgbClr>
            </a:outerShdw>
          </a:effectLst>
        </p:spPr>
        <p:txBody>
          <a:bodyPr lIns="0" rIns="0" tIns="0" bIns="0" anchor="t">
            <a:normAutofit/>
          </a:bodyPr>
          <a:p>
            <a:pPr marL="432000" indent="-324000">
              <a:spcBef>
                <a:spcPts val="1417"/>
              </a:spcBef>
              <a:buClr>
                <a:srgbClr val="ffffff"/>
              </a:buClr>
              <a:buSzPct val="45000"/>
              <a:buFont typeface="Wingdings" charset="2"/>
              <a:buChar char=""/>
            </a:pPr>
            <a:r>
              <a:rPr b="0" lang="tr-TR" sz="1800" spc="-1" strike="noStrike">
                <a:solidFill>
                  <a:srgbClr val="ffffff"/>
                </a:solidFill>
                <a:latin typeface="Arial"/>
              </a:rPr>
              <a:t>Anahat metninin biçimini düzenlemek için tıklayın</a:t>
            </a:r>
            <a:endParaRPr b="0" lang="tr-TR"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tr-TR" sz="1800" spc="-1" strike="noStrike">
                <a:solidFill>
                  <a:srgbClr val="ffffff"/>
                </a:solidFill>
                <a:latin typeface="Arial"/>
              </a:rPr>
              <a:t>İkinci Anahat Düzeyi</a:t>
            </a:r>
            <a:endParaRPr b="0" lang="tr-TR"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tr-TR" sz="1800" spc="-1" strike="noStrike">
                <a:solidFill>
                  <a:srgbClr val="ffffff"/>
                </a:solidFill>
                <a:latin typeface="Arial"/>
              </a:rPr>
              <a:t>Üçüncü Anahat Düzeyi</a:t>
            </a:r>
            <a:endParaRPr b="0" lang="tr-TR"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tr-TR" sz="1800" spc="-1" strike="noStrike">
                <a:solidFill>
                  <a:srgbClr val="ffffff"/>
                </a:solidFill>
                <a:latin typeface="Arial"/>
              </a:rPr>
              <a:t>Dördüncü Anahat Düzeyi</a:t>
            </a:r>
            <a:endParaRPr b="0" lang="tr-TR"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tr-TR" sz="1800" spc="-1" strike="noStrike">
                <a:solidFill>
                  <a:srgbClr val="ffffff"/>
                </a:solidFill>
                <a:latin typeface="Arial"/>
              </a:rPr>
              <a:t>Beşinci Anahat Düzeyi</a:t>
            </a:r>
            <a:endParaRPr b="0" lang="tr-TR"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tr-TR" sz="1800" spc="-1" strike="noStrike">
                <a:solidFill>
                  <a:srgbClr val="ffffff"/>
                </a:solidFill>
                <a:latin typeface="Arial"/>
              </a:rPr>
              <a:t>Altıncı Anahat Düzeyi</a:t>
            </a:r>
            <a:endParaRPr b="0" lang="tr-TR"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tr-TR" sz="1800" spc="-1" strike="noStrike">
                <a:solidFill>
                  <a:srgbClr val="ffffff"/>
                </a:solidFill>
                <a:latin typeface="Arial"/>
              </a:rPr>
              <a:t>Yedinci Anahat Düzeyi</a:t>
            </a:r>
            <a:endParaRPr b="0" lang="tr-TR" sz="1800" spc="-1" strike="noStrike">
              <a:solidFill>
                <a:srgbClr val="ffffff"/>
              </a:solidFill>
              <a:latin typeface="Arial"/>
            </a:endParaRPr>
          </a:p>
        </p:txBody>
      </p:sp>
      <p:sp>
        <p:nvSpPr>
          <p:cNvPr id="42" name="PlaceHolder 3"/>
          <p:cNvSpPr>
            <a:spLocks noGrp="1"/>
          </p:cNvSpPr>
          <p:nvPr>
            <p:ph type="body"/>
          </p:nvPr>
        </p:nvSpPr>
        <p:spPr>
          <a:xfrm>
            <a:off x="6226560" y="2222280"/>
            <a:ext cx="5149800" cy="3635280"/>
          </a:xfrm>
          <a:prstGeom prst="rect">
            <a:avLst/>
          </a:prstGeom>
          <a:noFill/>
          <a:ln w="0">
            <a:noFill/>
          </a:ln>
          <a:effectLst>
            <a:outerShdw dist="0" dir="0" blurRad="50760" rotWithShape="0">
              <a:srgbClr val="000000">
                <a:alpha val="40000"/>
              </a:srgbClr>
            </a:outerShdw>
          </a:effectLst>
        </p:spPr>
        <p:txBody>
          <a:bodyPr lIns="0" rIns="0" tIns="0" bIns="0" anchor="t">
            <a:normAutofit/>
          </a:bodyPr>
          <a:p>
            <a:pPr marL="432000" indent="-324000">
              <a:spcBef>
                <a:spcPts val="1417"/>
              </a:spcBef>
              <a:buClr>
                <a:srgbClr val="ffffff"/>
              </a:buClr>
              <a:buSzPct val="45000"/>
              <a:buFont typeface="Wingdings" charset="2"/>
              <a:buChar char=""/>
            </a:pPr>
            <a:r>
              <a:rPr b="0" lang="tr-TR" sz="1800" spc="-1" strike="noStrike">
                <a:solidFill>
                  <a:srgbClr val="ffffff"/>
                </a:solidFill>
                <a:latin typeface="Arial"/>
              </a:rPr>
              <a:t>Anahat metninin biçimini düzenlemek için tıklayın</a:t>
            </a:r>
            <a:endParaRPr b="0" lang="tr-TR"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tr-TR" sz="1800" spc="-1" strike="noStrike">
                <a:solidFill>
                  <a:srgbClr val="ffffff"/>
                </a:solidFill>
                <a:latin typeface="Arial"/>
              </a:rPr>
              <a:t>İkinci Anahat Düzeyi</a:t>
            </a:r>
            <a:endParaRPr b="0" lang="tr-TR"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tr-TR" sz="1800" spc="-1" strike="noStrike">
                <a:solidFill>
                  <a:srgbClr val="ffffff"/>
                </a:solidFill>
                <a:latin typeface="Arial"/>
              </a:rPr>
              <a:t>Üçüncü Anahat Düzeyi</a:t>
            </a:r>
            <a:endParaRPr b="0" lang="tr-TR"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tr-TR" sz="1800" spc="-1" strike="noStrike">
                <a:solidFill>
                  <a:srgbClr val="ffffff"/>
                </a:solidFill>
                <a:latin typeface="Arial"/>
              </a:rPr>
              <a:t>Dördüncü Anahat Düzeyi</a:t>
            </a:r>
            <a:endParaRPr b="0" lang="tr-TR"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tr-TR" sz="1800" spc="-1" strike="noStrike">
                <a:solidFill>
                  <a:srgbClr val="ffffff"/>
                </a:solidFill>
                <a:latin typeface="Arial"/>
              </a:rPr>
              <a:t>Beşinci Anahat Düzeyi</a:t>
            </a:r>
            <a:endParaRPr b="0" lang="tr-TR"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tr-TR" sz="1800" spc="-1" strike="noStrike">
                <a:solidFill>
                  <a:srgbClr val="ffffff"/>
                </a:solidFill>
                <a:latin typeface="Arial"/>
              </a:rPr>
              <a:t>Altıncı Anahat Düzeyi</a:t>
            </a:r>
            <a:endParaRPr b="0" lang="tr-TR"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tr-TR" sz="1800" spc="-1" strike="noStrike">
                <a:solidFill>
                  <a:srgbClr val="ffffff"/>
                </a:solidFill>
                <a:latin typeface="Arial"/>
              </a:rPr>
              <a:t>Yedinci Anahat Düzeyi</a:t>
            </a:r>
            <a:endParaRPr b="0" lang="tr-TR" sz="1800" spc="-1" strike="noStrike">
              <a:solidFill>
                <a:srgbClr val="ffffff"/>
              </a:solidFill>
              <a:latin typeface="Arial"/>
            </a:endParaRPr>
          </a:p>
        </p:txBody>
      </p:sp>
      <p:sp>
        <p:nvSpPr>
          <p:cNvPr id="43" name="PlaceHolder 4"/>
          <p:cNvSpPr>
            <a:spLocks noGrp="1"/>
          </p:cNvSpPr>
          <p:nvPr>
            <p:ph type="ftr" idx="25"/>
          </p:nvPr>
        </p:nvSpPr>
        <p:spPr>
          <a:xfrm>
            <a:off x="451440" y="6041520"/>
            <a:ext cx="8643240" cy="36396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44" name="PlaceHolder 5"/>
          <p:cNvSpPr>
            <a:spLocks noGrp="1"/>
          </p:cNvSpPr>
          <p:nvPr>
            <p:ph type="sldNum" idx="26"/>
          </p:nvPr>
        </p:nvSpPr>
        <p:spPr>
          <a:xfrm>
            <a:off x="10678320" y="5915880"/>
            <a:ext cx="1060920" cy="48960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908500AC-08C8-4015-83DD-8B312DC79690}"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45" name="PlaceHolder 6"/>
          <p:cNvSpPr>
            <a:spLocks noGrp="1"/>
          </p:cNvSpPr>
          <p:nvPr>
            <p:ph type="dt" idx="27"/>
          </p:nvPr>
        </p:nvSpPr>
        <p:spPr>
          <a:xfrm>
            <a:off x="9334800" y="6041520"/>
            <a:ext cx="1342800" cy="36396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7.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7.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10000" y="1449000"/>
            <a:ext cx="10571040" cy="2970000"/>
          </a:xfrm>
          <a:prstGeom prst="rect">
            <a:avLst/>
          </a:prstGeom>
          <a:noFill/>
          <a:ln w="0">
            <a:noFill/>
          </a:ln>
          <a:effectLst>
            <a:outerShdw dist="0" dir="0" blurRad="50760" rotWithShape="0">
              <a:srgbClr val="000000">
                <a:alpha val="60000"/>
              </a:srgbClr>
            </a:outerShdw>
          </a:effectLst>
        </p:spPr>
        <p:txBody>
          <a:bodyPr lIns="91440" rIns="91440" tIns="45720" bIns="45720" anchor="b">
            <a:noAutofit/>
          </a:bodyPr>
          <a:p>
            <a:pPr indent="0" defTabSz="457200">
              <a:lnSpc>
                <a:spcPct val="100000"/>
              </a:lnSpc>
              <a:buNone/>
              <a:tabLst>
                <a:tab algn="l" pos="0"/>
              </a:tabLst>
            </a:pPr>
            <a:r>
              <a:rPr b="1" lang="tr-TR" sz="5400" spc="-1" strike="noStrike">
                <a:solidFill>
                  <a:srgbClr val="fefefe"/>
                </a:solidFill>
                <a:latin typeface="Century Gothic"/>
              </a:rPr>
              <a:t>Sistem Testi</a:t>
            </a:r>
            <a:endParaRPr b="0" lang="tr-TR" sz="5400" spc="-1" strike="noStrike">
              <a:solidFill>
                <a:srgbClr val="ffffff"/>
              </a:solidFill>
              <a:latin typeface="Arial"/>
            </a:endParaRPr>
          </a:p>
        </p:txBody>
      </p:sp>
      <p:sp>
        <p:nvSpPr>
          <p:cNvPr id="94" name="PlaceHolder 2"/>
          <p:cNvSpPr>
            <a:spLocks noGrp="1"/>
          </p:cNvSpPr>
          <p:nvPr>
            <p:ph type="subTitle"/>
          </p:nvPr>
        </p:nvSpPr>
        <p:spPr>
          <a:xfrm>
            <a:off x="810000" y="5280840"/>
            <a:ext cx="10571040" cy="433800"/>
          </a:xfrm>
          <a:prstGeom prst="rect">
            <a:avLst/>
          </a:prstGeom>
          <a:noFill/>
          <a:ln w="0">
            <a:noFill/>
          </a:ln>
          <a:effectLst>
            <a:outerShdw dist="0" dir="0" blurRad="50760" rotWithShape="0">
              <a:srgbClr val="000000">
                <a:alpha val="40000"/>
              </a:srgbClr>
            </a:outerShdw>
          </a:effectLst>
        </p:spPr>
        <p:txBody>
          <a:bodyPr lIns="91440" rIns="91440" tIns="45720" bIns="45720" anchor="t">
            <a:noAutofit/>
          </a:bodyPr>
          <a:p>
            <a:pPr indent="0" algn="ctr">
              <a:buNone/>
            </a:pPr>
            <a:endParaRPr b="0" lang="tr-TR"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10000" y="447120"/>
            <a:ext cx="10571040" cy="969480"/>
          </a:xfrm>
          <a:prstGeom prst="rect">
            <a:avLst/>
          </a:prstGeom>
          <a:noFill/>
          <a:ln w="0">
            <a:noFill/>
          </a:ln>
        </p:spPr>
        <p:txBody>
          <a:bodyPr lIns="0" rIns="0" tIns="0" bIns="0" anchor="ctr">
            <a:noAutofit/>
          </a:bodyPr>
          <a:p>
            <a:pPr indent="0" algn="ctr">
              <a:buNone/>
            </a:pPr>
            <a:r>
              <a:rPr b="0" lang="tr-TR" sz="4400" spc="-1" strike="noStrike">
                <a:solidFill>
                  <a:srgbClr val="ffffff"/>
                </a:solidFill>
                <a:latin typeface="Arial"/>
              </a:rPr>
              <a:t>Uyumluluk Testi</a:t>
            </a:r>
            <a:endParaRPr b="0" lang="tr-TR" sz="4400" spc="-1" strike="noStrike">
              <a:solidFill>
                <a:srgbClr val="ffffff"/>
              </a:solidFill>
              <a:latin typeface="Arial"/>
            </a:endParaRPr>
          </a:p>
        </p:txBody>
      </p:sp>
      <p:sp>
        <p:nvSpPr>
          <p:cNvPr id="113" name=""/>
          <p:cNvSpPr txBox="1"/>
          <p:nvPr/>
        </p:nvSpPr>
        <p:spPr>
          <a:xfrm>
            <a:off x="1440000" y="2520000"/>
            <a:ext cx="9000000" cy="2969640"/>
          </a:xfrm>
          <a:prstGeom prst="rect">
            <a:avLst/>
          </a:prstGeom>
          <a:noFill/>
          <a:ln w="0">
            <a:noFill/>
          </a:ln>
        </p:spPr>
        <p:txBody>
          <a:bodyPr lIns="90000" rIns="90000" tIns="45000" bIns="45000" anchor="t">
            <a:noAutofit/>
          </a:bodyPr>
          <a:p>
            <a:r>
              <a:rPr b="0" lang="tr-TR" sz="1800" spc="-1" strike="noStrike">
                <a:solidFill>
                  <a:srgbClr val="ffffff"/>
                </a:solidFill>
                <a:latin typeface="Arial"/>
              </a:rPr>
              <a:t>Tarayıcı uyumluluğu: Web uygulamaları için farklı tarayıcılarda (Chrome, Firefox, Edge vb.) doğru çalışıp çalışmadığı kontrol edilir.</a:t>
            </a:r>
            <a:endParaRPr b="0" lang="tr-TR" sz="1800" spc="-1" strike="noStrike">
              <a:solidFill>
                <a:srgbClr val="ffffff"/>
              </a:solidFill>
              <a:latin typeface="Arial"/>
            </a:endParaRPr>
          </a:p>
          <a:p>
            <a:r>
              <a:rPr b="0" lang="tr-TR" sz="1800" spc="-1" strike="noStrike">
                <a:solidFill>
                  <a:srgbClr val="ffffff"/>
                </a:solidFill>
                <a:latin typeface="Arial"/>
              </a:rPr>
              <a:t>İşletim sistemi uyumluluğu: Farklı işletim sistemlerinde (Windows, Linux, macOS vb.) çalışıp çalışmadığı kontrol edilir.</a:t>
            </a:r>
            <a:endParaRPr b="0" lang="tr-TR" sz="1800" spc="-1" strike="noStrike">
              <a:solidFill>
                <a:srgbClr val="ffffff"/>
              </a:solidFill>
              <a:latin typeface="Arial"/>
            </a:endParaRPr>
          </a:p>
          <a:p>
            <a:r>
              <a:rPr b="0" lang="tr-TR" sz="1800" spc="-1" strike="noStrike">
                <a:solidFill>
                  <a:srgbClr val="ffffff"/>
                </a:solidFill>
                <a:latin typeface="Arial"/>
              </a:rPr>
              <a:t>Donanım uyumluluğu: Farklı donanımlarda (farklı ekran çözünürlükleri, farklı donanım özellikleri vb.) çalışıp çalışmadığı kontrol edilir.</a:t>
            </a:r>
            <a:endParaRPr b="0" lang="tr-TR"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10000" y="447120"/>
            <a:ext cx="10571040" cy="969480"/>
          </a:xfrm>
          <a:prstGeom prst="rect">
            <a:avLst/>
          </a:prstGeom>
          <a:noFill/>
          <a:ln w="0">
            <a:noFill/>
          </a:ln>
        </p:spPr>
        <p:txBody>
          <a:bodyPr lIns="0" rIns="0" tIns="0" bIns="0" anchor="ctr">
            <a:noAutofit/>
          </a:bodyPr>
          <a:p>
            <a:pPr indent="0" algn="ctr">
              <a:spcBef>
                <a:spcPts val="1191"/>
              </a:spcBef>
              <a:spcAft>
                <a:spcPts val="992"/>
              </a:spcAft>
              <a:buNone/>
            </a:pPr>
            <a:r>
              <a:rPr b="0" lang="tr-TR" sz="4000" spc="-1" strike="noStrike">
                <a:solidFill>
                  <a:srgbClr val="ffffff"/>
                </a:solidFill>
                <a:latin typeface="Arial"/>
              </a:rPr>
              <a:t>Sistem Testi Teknikleri</a:t>
            </a:r>
            <a:endParaRPr b="0" lang="tr-TR" sz="4000" spc="-1" strike="noStrike">
              <a:solidFill>
                <a:srgbClr val="ffffff"/>
              </a:solidFill>
              <a:latin typeface="Arial"/>
            </a:endParaRPr>
          </a:p>
        </p:txBody>
      </p:sp>
      <p:sp>
        <p:nvSpPr>
          <p:cNvPr id="115" name=""/>
          <p:cNvSpPr txBox="1"/>
          <p:nvPr/>
        </p:nvSpPr>
        <p:spPr>
          <a:xfrm>
            <a:off x="1980000" y="3240000"/>
            <a:ext cx="9000000" cy="2478960"/>
          </a:xfrm>
          <a:prstGeom prst="rect">
            <a:avLst/>
          </a:prstGeom>
          <a:noFill/>
          <a:ln w="0">
            <a:noFill/>
          </a:ln>
        </p:spPr>
        <p:txBody>
          <a:bodyPr lIns="90000" rIns="90000" tIns="45000" bIns="45000" anchor="t">
            <a:noAutofit/>
          </a:bodyPr>
          <a:p>
            <a:pPr marL="216000" indent="-216000">
              <a:spcBef>
                <a:spcPts val="1191"/>
              </a:spcBef>
              <a:spcAft>
                <a:spcPts val="992"/>
              </a:spcAft>
              <a:buClr>
                <a:srgbClr val="ffffff"/>
              </a:buClr>
              <a:buSzPct val="45000"/>
              <a:buFont typeface="Wingdings" charset="2"/>
              <a:buChar char=""/>
            </a:pPr>
            <a:r>
              <a:rPr b="0" lang="tr-TR" sz="1800" spc="-1" strike="noStrike">
                <a:solidFill>
                  <a:srgbClr val="ffffff"/>
                </a:solidFill>
                <a:latin typeface="Arial"/>
              </a:rPr>
              <a:t>Siyah Kutu Testi</a:t>
            </a:r>
            <a:endParaRPr b="0" lang="tr-TR" sz="18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tr-TR" sz="1800" spc="-1" strike="noStrike">
                <a:solidFill>
                  <a:srgbClr val="ffffff"/>
                </a:solidFill>
                <a:latin typeface="Arial"/>
              </a:rPr>
              <a:t>Beyaz Kutu Testi</a:t>
            </a:r>
            <a:endParaRPr b="0" lang="tr-TR" sz="18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tr-TR" sz="1800" spc="-1" strike="noStrike">
                <a:solidFill>
                  <a:srgbClr val="ffffff"/>
                </a:solidFill>
                <a:latin typeface="Arial"/>
              </a:rPr>
              <a:t>Gri Kutu Testi</a:t>
            </a:r>
            <a:endParaRPr b="0" lang="tr-TR" sz="18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tr-TR" sz="1800" spc="-1" strike="noStrike">
                <a:solidFill>
                  <a:srgbClr val="ffffff"/>
                </a:solidFill>
                <a:latin typeface="Arial"/>
              </a:rPr>
              <a:t>Senaryo Tabanlı Test</a:t>
            </a:r>
            <a:endParaRPr b="0" lang="tr-TR" sz="18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tr-TR" sz="1800" spc="-1" strike="noStrike">
                <a:solidFill>
                  <a:srgbClr val="ffffff"/>
                </a:solidFill>
                <a:latin typeface="Arial"/>
              </a:rPr>
              <a:t>Karar Tablosu Testi</a:t>
            </a:r>
            <a:endParaRPr b="0" lang="tr-TR"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810000" y="447120"/>
            <a:ext cx="10571040" cy="969480"/>
          </a:xfrm>
          <a:prstGeom prst="rect">
            <a:avLst/>
          </a:prstGeom>
          <a:noFill/>
          <a:ln w="0">
            <a:noFill/>
          </a:ln>
        </p:spPr>
        <p:txBody>
          <a:bodyPr lIns="0" rIns="0" tIns="0" bIns="0" anchor="ctr">
            <a:noAutofit/>
          </a:bodyPr>
          <a:p>
            <a:pPr indent="0" algn="ctr">
              <a:buNone/>
            </a:pPr>
            <a:r>
              <a:rPr b="0" lang="tr-TR" sz="4400" spc="-1" strike="noStrike">
                <a:solidFill>
                  <a:srgbClr val="ffffff"/>
                </a:solidFill>
                <a:latin typeface="Arial"/>
              </a:rPr>
              <a:t>Siyah Kutu Testi</a:t>
            </a:r>
            <a:endParaRPr b="0" lang="tr-TR" sz="4400" spc="-1" strike="noStrike">
              <a:solidFill>
                <a:srgbClr val="ffffff"/>
              </a:solidFill>
              <a:latin typeface="Arial"/>
            </a:endParaRPr>
          </a:p>
        </p:txBody>
      </p:sp>
      <p:sp>
        <p:nvSpPr>
          <p:cNvPr id="117" name=""/>
          <p:cNvSpPr txBox="1"/>
          <p:nvPr/>
        </p:nvSpPr>
        <p:spPr>
          <a:xfrm>
            <a:off x="1440000" y="2520000"/>
            <a:ext cx="9000000" cy="2969640"/>
          </a:xfrm>
          <a:prstGeom prst="rect">
            <a:avLst/>
          </a:prstGeom>
          <a:noFill/>
          <a:ln w="0">
            <a:noFill/>
          </a:ln>
        </p:spPr>
        <p:txBody>
          <a:bodyPr lIns="90000" rIns="90000" tIns="45000" bIns="45000" anchor="t">
            <a:noAutofit/>
          </a:bodyPr>
          <a:p>
            <a:r>
              <a:rPr b="0" lang="tr-TR" sz="1800" spc="-1" strike="noStrike">
                <a:solidFill>
                  <a:srgbClr val="ffffff"/>
                </a:solidFill>
                <a:latin typeface="Arial"/>
              </a:rPr>
              <a:t>Yazılımın iç yapısı hakkında hiçbir bilgiye ihtiyaç duymadan, sadece girdi ve çıktıları kullanarak yapılan testtir.</a:t>
            </a:r>
            <a:endParaRPr b="0" lang="tr-TR" sz="1800" spc="-1" strike="noStrike">
              <a:solidFill>
                <a:srgbClr val="ffffff"/>
              </a:solidFill>
              <a:latin typeface="Arial"/>
            </a:endParaRPr>
          </a:p>
          <a:p>
            <a:r>
              <a:rPr b="0" lang="tr-TR" sz="1800" spc="-1" strike="noStrike">
                <a:solidFill>
                  <a:srgbClr val="ffffff"/>
                </a:solidFill>
                <a:latin typeface="Arial"/>
              </a:rPr>
              <a:t>İşlevsel gereksinimlerin doğrulanması, kullanıcı arayüzü testleri, sistemin dış dünyayla olan etkileşimlerinin test edilmesinde kullanılır.</a:t>
            </a:r>
            <a:endParaRPr b="0" lang="tr-TR" sz="1800" spc="-1" strike="noStrike">
              <a:solidFill>
                <a:srgbClr val="ffffff"/>
              </a:solidFill>
              <a:latin typeface="Arial"/>
            </a:endParaRPr>
          </a:p>
          <a:p>
            <a:r>
              <a:rPr b="0" lang="tr-TR" sz="1800" spc="-1" strike="noStrike">
                <a:solidFill>
                  <a:srgbClr val="ffffff"/>
                </a:solidFill>
                <a:latin typeface="Arial"/>
              </a:rPr>
              <a:t>Örneğin; bir web sitesinin bir formu doldurduğunuzda doğru sayfaya yönlendirip yönlendirmediğini kontrol etmek.</a:t>
            </a:r>
            <a:endParaRPr b="0" lang="tr-TR" sz="1800" spc="-1" strike="noStrike">
              <a:solidFill>
                <a:srgbClr val="ffffff"/>
              </a:solidFill>
              <a:latin typeface="Arial"/>
            </a:endParaRPr>
          </a:p>
        </p:txBody>
      </p:sp>
      <p:pic>
        <p:nvPicPr>
          <p:cNvPr id="118" name="" descr=""/>
          <p:cNvPicPr/>
          <p:nvPr/>
        </p:nvPicPr>
        <p:blipFill>
          <a:blip r:embed="rId1"/>
          <a:stretch/>
        </p:blipFill>
        <p:spPr>
          <a:xfrm>
            <a:off x="2520000" y="4736880"/>
            <a:ext cx="6300000" cy="18993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10000" y="447120"/>
            <a:ext cx="10571040" cy="969480"/>
          </a:xfrm>
          <a:prstGeom prst="rect">
            <a:avLst/>
          </a:prstGeom>
          <a:noFill/>
          <a:ln w="0">
            <a:noFill/>
          </a:ln>
        </p:spPr>
        <p:txBody>
          <a:bodyPr lIns="0" rIns="0" tIns="0" bIns="0" anchor="ctr">
            <a:noAutofit/>
          </a:bodyPr>
          <a:p>
            <a:pPr indent="0" algn="ctr">
              <a:buNone/>
            </a:pPr>
            <a:r>
              <a:rPr b="0" lang="tr-TR" sz="4400" spc="-1" strike="noStrike">
                <a:solidFill>
                  <a:srgbClr val="ffffff"/>
                </a:solidFill>
                <a:latin typeface="Arial"/>
              </a:rPr>
              <a:t>Beyaz Kutu Testi</a:t>
            </a:r>
            <a:endParaRPr b="0" lang="tr-TR" sz="4400" spc="-1" strike="noStrike">
              <a:solidFill>
                <a:srgbClr val="ffffff"/>
              </a:solidFill>
              <a:latin typeface="Arial"/>
            </a:endParaRPr>
          </a:p>
        </p:txBody>
      </p:sp>
      <p:sp>
        <p:nvSpPr>
          <p:cNvPr id="120" name=""/>
          <p:cNvSpPr txBox="1"/>
          <p:nvPr/>
        </p:nvSpPr>
        <p:spPr>
          <a:xfrm>
            <a:off x="1440000" y="2520000"/>
            <a:ext cx="9000000" cy="2969640"/>
          </a:xfrm>
          <a:prstGeom prst="rect">
            <a:avLst/>
          </a:prstGeom>
          <a:noFill/>
          <a:ln w="0">
            <a:noFill/>
          </a:ln>
        </p:spPr>
        <p:txBody>
          <a:bodyPr lIns="90000" rIns="90000" tIns="45000" bIns="45000" anchor="t">
            <a:noAutofit/>
          </a:bodyPr>
          <a:p>
            <a:r>
              <a:rPr b="0" lang="tr-TR" sz="1800" spc="-1" strike="noStrike">
                <a:solidFill>
                  <a:srgbClr val="ffffff"/>
                </a:solidFill>
                <a:latin typeface="Arial"/>
              </a:rPr>
              <a:t>Yazılımın iç yapısı hakkında detaylı bilgiye sahip olarak yapılan testtir. Kod satırları, karar dalları ve döngüler gibi iç detaylar incelenir.</a:t>
            </a:r>
            <a:endParaRPr b="0" lang="tr-TR" sz="1800" spc="-1" strike="noStrike">
              <a:solidFill>
                <a:srgbClr val="ffffff"/>
              </a:solidFill>
              <a:latin typeface="Arial"/>
            </a:endParaRPr>
          </a:p>
          <a:p>
            <a:r>
              <a:rPr b="0" lang="tr-TR" sz="1800" spc="-1" strike="noStrike">
                <a:solidFill>
                  <a:srgbClr val="ffffff"/>
                </a:solidFill>
                <a:latin typeface="Arial"/>
              </a:rPr>
              <a:t>Kod kapsamının ölçülmesi, hata ayıklama, özel durumların test edilmesi alanlarında kullanılır.</a:t>
            </a:r>
            <a:endParaRPr b="0" lang="tr-TR" sz="1800" spc="-1" strike="noStrike">
              <a:solidFill>
                <a:srgbClr val="ffffff"/>
              </a:solidFill>
              <a:latin typeface="Arial"/>
            </a:endParaRPr>
          </a:p>
          <a:p>
            <a:r>
              <a:rPr b="0" lang="tr-TR" sz="1800" spc="-1" strike="noStrike">
                <a:solidFill>
                  <a:srgbClr val="ffffff"/>
                </a:solidFill>
                <a:latin typeface="Arial"/>
              </a:rPr>
              <a:t>Örneğin; bir döngünün tüm olası değerler için doğru çalışıp çalışmadığını kontrol etmek.</a:t>
            </a:r>
            <a:endParaRPr b="0" lang="tr-TR" sz="1800" spc="-1" strike="noStrike">
              <a:solidFill>
                <a:srgbClr val="ffffff"/>
              </a:solidFill>
              <a:latin typeface="Arial"/>
            </a:endParaRPr>
          </a:p>
          <a:p>
            <a:endParaRPr b="0" lang="tr-TR" sz="1800" spc="-1" strike="noStrike">
              <a:solidFill>
                <a:srgbClr val="ffffff"/>
              </a:solidFill>
              <a:latin typeface="Arial"/>
            </a:endParaRPr>
          </a:p>
        </p:txBody>
      </p:sp>
      <p:pic>
        <p:nvPicPr>
          <p:cNvPr id="121" name="" descr=""/>
          <p:cNvPicPr/>
          <p:nvPr/>
        </p:nvPicPr>
        <p:blipFill>
          <a:blip r:embed="rId1"/>
          <a:stretch/>
        </p:blipFill>
        <p:spPr>
          <a:xfrm>
            <a:off x="3600000" y="4500000"/>
            <a:ext cx="3895200" cy="21934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810000" y="447120"/>
            <a:ext cx="10571040" cy="969480"/>
          </a:xfrm>
          <a:prstGeom prst="rect">
            <a:avLst/>
          </a:prstGeom>
          <a:noFill/>
          <a:ln w="0">
            <a:noFill/>
          </a:ln>
        </p:spPr>
        <p:txBody>
          <a:bodyPr lIns="0" rIns="0" tIns="0" bIns="0" anchor="ctr">
            <a:noAutofit/>
          </a:bodyPr>
          <a:p>
            <a:pPr indent="0" algn="ctr">
              <a:buNone/>
            </a:pPr>
            <a:r>
              <a:rPr b="0" lang="tr-TR" sz="4400" spc="-1" strike="noStrike">
                <a:solidFill>
                  <a:srgbClr val="ffffff"/>
                </a:solidFill>
                <a:latin typeface="Arial"/>
              </a:rPr>
              <a:t>Gri Kutu Testi</a:t>
            </a:r>
            <a:endParaRPr b="0" lang="tr-TR" sz="4400" spc="-1" strike="noStrike">
              <a:solidFill>
                <a:srgbClr val="ffffff"/>
              </a:solidFill>
              <a:latin typeface="Arial"/>
            </a:endParaRPr>
          </a:p>
        </p:txBody>
      </p:sp>
      <p:sp>
        <p:nvSpPr>
          <p:cNvPr id="123" name=""/>
          <p:cNvSpPr txBox="1"/>
          <p:nvPr/>
        </p:nvSpPr>
        <p:spPr>
          <a:xfrm>
            <a:off x="1440000" y="2250360"/>
            <a:ext cx="9000000" cy="2969640"/>
          </a:xfrm>
          <a:prstGeom prst="rect">
            <a:avLst/>
          </a:prstGeom>
          <a:noFill/>
          <a:ln w="0">
            <a:noFill/>
          </a:ln>
        </p:spPr>
        <p:txBody>
          <a:bodyPr lIns="90000" rIns="90000" tIns="45000" bIns="45000" anchor="t">
            <a:noAutofit/>
          </a:bodyPr>
          <a:p>
            <a:r>
              <a:rPr b="0" lang="tr-TR" sz="1800" spc="-1" strike="noStrike">
                <a:solidFill>
                  <a:srgbClr val="ffffff"/>
                </a:solidFill>
                <a:latin typeface="Arial"/>
              </a:rPr>
              <a:t>Siyah kutu ve beyaz kutu testlerinin bir birleşimidir. Yazılımın iç yapısı hakkında sınırlı bir bilgiye sahip olarak yapılan testtir.</a:t>
            </a:r>
            <a:endParaRPr b="0" lang="tr-TR" sz="1800" spc="-1" strike="noStrike">
              <a:solidFill>
                <a:srgbClr val="ffffff"/>
              </a:solidFill>
              <a:latin typeface="Arial"/>
            </a:endParaRPr>
          </a:p>
          <a:p>
            <a:r>
              <a:rPr b="0" lang="tr-TR" sz="1800" spc="-1" strike="noStrike">
                <a:solidFill>
                  <a:srgbClr val="ffffff"/>
                </a:solidFill>
                <a:latin typeface="Arial"/>
              </a:rPr>
              <a:t>Kullanım alanları: Hem işlevsel hem de yapısal özellikleri test etmek istediğimiz durumlarda kullanılır.</a:t>
            </a:r>
            <a:endParaRPr b="0" lang="tr-TR" sz="1800" spc="-1" strike="noStrike">
              <a:solidFill>
                <a:srgbClr val="ffffff"/>
              </a:solidFill>
              <a:latin typeface="Arial"/>
            </a:endParaRPr>
          </a:p>
          <a:p>
            <a:r>
              <a:rPr b="0" lang="tr-TR" sz="1800" spc="-1" strike="noStrike">
                <a:solidFill>
                  <a:srgbClr val="ffffff"/>
                </a:solidFill>
                <a:latin typeface="Arial"/>
              </a:rPr>
              <a:t>Örnek: Bir veritabanı işleminin doğru çalışıp çalışmadığını kontrol etmek için hem veritabanı sorgularını hem de kullanıcı arayüzünü kullanarak test etmek.</a:t>
            </a:r>
            <a:endParaRPr b="0" lang="tr-TR" sz="1800" spc="-1" strike="noStrike">
              <a:solidFill>
                <a:srgbClr val="ffffff"/>
              </a:solidFill>
              <a:latin typeface="Arial"/>
            </a:endParaRPr>
          </a:p>
          <a:p>
            <a:endParaRPr b="0" lang="tr-TR" sz="1800" spc="-1" strike="noStrike">
              <a:solidFill>
                <a:srgbClr val="ffffff"/>
              </a:solidFill>
              <a:latin typeface="Arial"/>
            </a:endParaRPr>
          </a:p>
        </p:txBody>
      </p:sp>
      <p:pic>
        <p:nvPicPr>
          <p:cNvPr id="124" name="" descr=""/>
          <p:cNvPicPr/>
          <p:nvPr/>
        </p:nvPicPr>
        <p:blipFill>
          <a:blip r:embed="rId1"/>
          <a:stretch/>
        </p:blipFill>
        <p:spPr>
          <a:xfrm>
            <a:off x="3600000" y="4500000"/>
            <a:ext cx="3895200" cy="21934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10000" y="447120"/>
            <a:ext cx="10571040" cy="969480"/>
          </a:xfrm>
          <a:prstGeom prst="rect">
            <a:avLst/>
          </a:prstGeom>
          <a:noFill/>
          <a:ln w="0">
            <a:noFill/>
          </a:ln>
        </p:spPr>
        <p:txBody>
          <a:bodyPr lIns="0" rIns="0" tIns="0" bIns="0" anchor="ctr">
            <a:noAutofit/>
          </a:bodyPr>
          <a:p>
            <a:pPr indent="0" algn="ctr">
              <a:buNone/>
            </a:pPr>
            <a:r>
              <a:rPr b="0" lang="tr-TR" sz="4400" spc="-1" strike="noStrike">
                <a:solidFill>
                  <a:srgbClr val="ffffff"/>
                </a:solidFill>
                <a:latin typeface="Arial"/>
              </a:rPr>
              <a:t>Senaryo Tabanlı Test</a:t>
            </a:r>
            <a:endParaRPr b="0" lang="tr-TR" sz="4400" spc="-1" strike="noStrike">
              <a:solidFill>
                <a:srgbClr val="ffffff"/>
              </a:solidFill>
              <a:latin typeface="Arial"/>
            </a:endParaRPr>
          </a:p>
        </p:txBody>
      </p:sp>
      <p:sp>
        <p:nvSpPr>
          <p:cNvPr id="126" name=""/>
          <p:cNvSpPr txBox="1"/>
          <p:nvPr/>
        </p:nvSpPr>
        <p:spPr>
          <a:xfrm>
            <a:off x="1440000" y="2250360"/>
            <a:ext cx="9000000" cy="2969640"/>
          </a:xfrm>
          <a:prstGeom prst="rect">
            <a:avLst/>
          </a:prstGeom>
          <a:noFill/>
          <a:ln w="0">
            <a:noFill/>
          </a:ln>
        </p:spPr>
        <p:txBody>
          <a:bodyPr lIns="90000" rIns="90000" tIns="45000" bIns="45000" anchor="t">
            <a:noAutofit/>
          </a:bodyPr>
          <a:p>
            <a:r>
              <a:rPr b="0" lang="tr-TR" sz="1800" spc="-1" strike="noStrike">
                <a:solidFill>
                  <a:srgbClr val="ffffff"/>
                </a:solidFill>
                <a:latin typeface="Arial"/>
              </a:rPr>
              <a:t>Kullanıcı perspektifinden test: Kullanıcıların gerçekleştirdiği işlemleri simüle eden senaryolar oluşturulur.</a:t>
            </a:r>
            <a:endParaRPr b="0" lang="tr-TR" sz="1800" spc="-1" strike="noStrike">
              <a:solidFill>
                <a:srgbClr val="ffffff"/>
              </a:solidFill>
              <a:latin typeface="Arial"/>
            </a:endParaRPr>
          </a:p>
          <a:p>
            <a:r>
              <a:rPr b="0" lang="tr-TR" sz="1800" spc="-1" strike="noStrike">
                <a:solidFill>
                  <a:srgbClr val="ffffff"/>
                </a:solidFill>
                <a:latin typeface="Arial"/>
              </a:rPr>
              <a:t>İş akışlarının test edilmesi: Bir başlangıç noktasından başlayıp bir sonuç noktasına varan tüm adımların doğru çalışıp çalışmadığı kontrol edilir.</a:t>
            </a:r>
            <a:endParaRPr b="0" lang="tr-TR" sz="1800" spc="-1" strike="noStrike">
              <a:solidFill>
                <a:srgbClr val="ffffff"/>
              </a:solidFill>
              <a:latin typeface="Arial"/>
            </a:endParaRPr>
          </a:p>
          <a:p>
            <a:r>
              <a:rPr b="0" lang="tr-TR" sz="1800" spc="-1" strike="noStrike">
                <a:solidFill>
                  <a:srgbClr val="ffffff"/>
                </a:solidFill>
                <a:latin typeface="Arial"/>
              </a:rPr>
              <a:t>Örnek: Bir e-ticaret sitesinde bir ürün satın alma işlemini baştan sona simüle etmek.</a:t>
            </a:r>
            <a:endParaRPr b="0" lang="tr-TR"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810000" y="447120"/>
            <a:ext cx="10571040" cy="969480"/>
          </a:xfrm>
          <a:prstGeom prst="rect">
            <a:avLst/>
          </a:prstGeom>
          <a:noFill/>
          <a:ln w="0">
            <a:noFill/>
          </a:ln>
        </p:spPr>
        <p:txBody>
          <a:bodyPr lIns="0" rIns="0" tIns="0" bIns="0" anchor="ctr">
            <a:noAutofit/>
          </a:bodyPr>
          <a:p>
            <a:pPr indent="0" algn="ctr">
              <a:buNone/>
            </a:pPr>
            <a:r>
              <a:rPr b="0" lang="tr-TR" sz="4400" spc="-1" strike="noStrike">
                <a:solidFill>
                  <a:srgbClr val="ffffff"/>
                </a:solidFill>
                <a:latin typeface="Arial"/>
              </a:rPr>
              <a:t>Karar Tablosu Testi</a:t>
            </a:r>
            <a:endParaRPr b="0" lang="tr-TR" sz="4400" spc="-1" strike="noStrike">
              <a:solidFill>
                <a:srgbClr val="ffffff"/>
              </a:solidFill>
              <a:latin typeface="Arial"/>
            </a:endParaRPr>
          </a:p>
        </p:txBody>
      </p:sp>
      <p:sp>
        <p:nvSpPr>
          <p:cNvPr id="128" name=""/>
          <p:cNvSpPr txBox="1"/>
          <p:nvPr/>
        </p:nvSpPr>
        <p:spPr>
          <a:xfrm>
            <a:off x="1440000" y="2250360"/>
            <a:ext cx="9000000" cy="2969640"/>
          </a:xfrm>
          <a:prstGeom prst="rect">
            <a:avLst/>
          </a:prstGeom>
          <a:noFill/>
          <a:ln w="0">
            <a:noFill/>
          </a:ln>
        </p:spPr>
        <p:txBody>
          <a:bodyPr lIns="90000" rIns="90000" tIns="45000" bIns="45000" anchor="t">
            <a:noAutofit/>
          </a:bodyPr>
          <a:p>
            <a:r>
              <a:rPr b="0" lang="tr-TR" sz="1800" spc="-1" strike="noStrike">
                <a:solidFill>
                  <a:srgbClr val="ffffff"/>
                </a:solidFill>
                <a:latin typeface="Arial"/>
              </a:rPr>
              <a:t>Girdilerin çıktıları üzerindeki etkisi: Farklı girdi kombinasyonlarının sistemin çıktısını nasıl etkilediğini analiz etmek için kullanılan bir tekniktir.</a:t>
            </a:r>
            <a:endParaRPr b="0" lang="tr-TR" sz="1800" spc="-1" strike="noStrike">
              <a:solidFill>
                <a:srgbClr val="ffffff"/>
              </a:solidFill>
              <a:latin typeface="Arial"/>
            </a:endParaRPr>
          </a:p>
          <a:p>
            <a:r>
              <a:rPr b="0" lang="tr-TR" sz="1800" spc="-1" strike="noStrike">
                <a:solidFill>
                  <a:srgbClr val="ffffff"/>
                </a:solidFill>
                <a:latin typeface="Arial"/>
              </a:rPr>
              <a:t>Karmaşık kararların test edilmesi: Birden fazla koşulun bir araya gelmesiyle ortaya çıkan sonuçların doğru olup olmadığı kontrol edilir.</a:t>
            </a:r>
            <a:endParaRPr b="0" lang="tr-TR" sz="1800" spc="-1" strike="noStrike">
              <a:solidFill>
                <a:srgbClr val="ffffff"/>
              </a:solidFill>
              <a:latin typeface="Arial"/>
            </a:endParaRPr>
          </a:p>
          <a:p>
            <a:r>
              <a:rPr b="0" lang="tr-TR" sz="1800" spc="-1" strike="noStrike">
                <a:solidFill>
                  <a:srgbClr val="ffffff"/>
                </a:solidFill>
                <a:latin typeface="Arial"/>
              </a:rPr>
              <a:t>Örnek: Bir kredi başvurusu sisteminde, farklı gelir düzeyleri, kredi skorları ve borç oranlarının onay/red kararını nasıl etkilediğini analiz etmek.</a:t>
            </a:r>
            <a:endParaRPr b="0" lang="tr-TR"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810000" y="447120"/>
            <a:ext cx="10571040" cy="969480"/>
          </a:xfrm>
          <a:prstGeom prst="rect">
            <a:avLst/>
          </a:prstGeom>
          <a:noFill/>
          <a:ln w="0">
            <a:noFill/>
          </a:ln>
        </p:spPr>
        <p:txBody>
          <a:bodyPr lIns="0" rIns="0" tIns="0" bIns="0" anchor="ctr">
            <a:noAutofit/>
          </a:bodyPr>
          <a:p>
            <a:pPr indent="0" algn="ctr">
              <a:buNone/>
            </a:pPr>
            <a:r>
              <a:rPr b="0" lang="tr-TR" sz="4400" spc="-1" strike="noStrike">
                <a:solidFill>
                  <a:srgbClr val="ffffff"/>
                </a:solidFill>
                <a:latin typeface="Arial"/>
              </a:rPr>
              <a:t>Sistem Testi Araçları</a:t>
            </a:r>
            <a:endParaRPr b="0" lang="tr-TR" sz="4400" spc="-1" strike="noStrike">
              <a:solidFill>
                <a:srgbClr val="ffffff"/>
              </a:solidFill>
              <a:latin typeface="Arial"/>
            </a:endParaRPr>
          </a:p>
        </p:txBody>
      </p:sp>
      <p:pic>
        <p:nvPicPr>
          <p:cNvPr id="130" name="" descr=""/>
          <p:cNvPicPr/>
          <p:nvPr/>
        </p:nvPicPr>
        <p:blipFill>
          <a:blip r:embed="rId1"/>
          <a:stretch/>
        </p:blipFill>
        <p:spPr>
          <a:xfrm>
            <a:off x="842760" y="2520000"/>
            <a:ext cx="3657240" cy="1980000"/>
          </a:xfrm>
          <a:prstGeom prst="rect">
            <a:avLst/>
          </a:prstGeom>
          <a:ln w="0">
            <a:noFill/>
          </a:ln>
        </p:spPr>
      </p:pic>
      <p:pic>
        <p:nvPicPr>
          <p:cNvPr id="131" name="" descr=""/>
          <p:cNvPicPr/>
          <p:nvPr/>
        </p:nvPicPr>
        <p:blipFill>
          <a:blip r:embed="rId2"/>
          <a:stretch/>
        </p:blipFill>
        <p:spPr>
          <a:xfrm>
            <a:off x="5580000" y="2520000"/>
            <a:ext cx="4888080" cy="1980000"/>
          </a:xfrm>
          <a:prstGeom prst="rect">
            <a:avLst/>
          </a:prstGeom>
          <a:ln w="0">
            <a:noFill/>
          </a:ln>
        </p:spPr>
      </p:pic>
      <p:pic>
        <p:nvPicPr>
          <p:cNvPr id="132" name="" descr=""/>
          <p:cNvPicPr/>
          <p:nvPr/>
        </p:nvPicPr>
        <p:blipFill>
          <a:blip r:embed="rId3"/>
          <a:stretch/>
        </p:blipFill>
        <p:spPr>
          <a:xfrm>
            <a:off x="763200" y="4781520"/>
            <a:ext cx="3736800" cy="1878480"/>
          </a:xfrm>
          <a:prstGeom prst="rect">
            <a:avLst/>
          </a:prstGeom>
          <a:ln w="0">
            <a:noFill/>
          </a:ln>
        </p:spPr>
      </p:pic>
      <p:pic>
        <p:nvPicPr>
          <p:cNvPr id="133" name="" descr=""/>
          <p:cNvPicPr/>
          <p:nvPr/>
        </p:nvPicPr>
        <p:blipFill>
          <a:blip r:embed="rId4"/>
          <a:stretch/>
        </p:blipFill>
        <p:spPr>
          <a:xfrm>
            <a:off x="5580000" y="4788000"/>
            <a:ext cx="4860000" cy="18720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10000" y="447120"/>
            <a:ext cx="10571040" cy="969480"/>
          </a:xfrm>
          <a:prstGeom prst="rect">
            <a:avLst/>
          </a:prstGeom>
          <a:noFill/>
          <a:ln w="0">
            <a:noFill/>
          </a:ln>
          <a:effectLst>
            <a:outerShdw dist="0" dir="0" blurRad="50760" rotWithShape="0">
              <a:srgbClr val="000000">
                <a:alpha val="60000"/>
              </a:srgbClr>
            </a:outerShdw>
          </a:effectLst>
        </p:spPr>
        <p:txBody>
          <a:bodyPr lIns="91440" rIns="91440" tIns="45720" bIns="45720" anchor="b">
            <a:noAutofit/>
          </a:bodyPr>
          <a:p>
            <a:pPr indent="0" defTabSz="457200">
              <a:lnSpc>
                <a:spcPct val="100000"/>
              </a:lnSpc>
              <a:buNone/>
              <a:tabLst>
                <a:tab algn="l" pos="0"/>
              </a:tabLst>
            </a:pPr>
            <a:r>
              <a:rPr b="1" lang="tr-TR" sz="4000" spc="-1" strike="noStrike">
                <a:solidFill>
                  <a:srgbClr val="fefefe"/>
                </a:solidFill>
                <a:latin typeface="Century Gothic"/>
              </a:rPr>
              <a:t>Sistem Testi Nedir?</a:t>
            </a:r>
            <a:endParaRPr b="0" lang="tr-TR" sz="4000" spc="-1" strike="noStrike">
              <a:solidFill>
                <a:srgbClr val="ffffff"/>
              </a:solidFill>
              <a:latin typeface="Arial"/>
            </a:endParaRPr>
          </a:p>
        </p:txBody>
      </p:sp>
      <p:sp>
        <p:nvSpPr>
          <p:cNvPr id="96" name="PlaceHolder 2"/>
          <p:cNvSpPr>
            <a:spLocks noGrp="1"/>
          </p:cNvSpPr>
          <p:nvPr>
            <p:ph/>
          </p:nvPr>
        </p:nvSpPr>
        <p:spPr>
          <a:xfrm>
            <a:off x="818640" y="2222280"/>
            <a:ext cx="5120640" cy="3635280"/>
          </a:xfrm>
          <a:prstGeom prst="rect">
            <a:avLst/>
          </a:prstGeom>
          <a:noFill/>
          <a:ln w="0">
            <a:noFill/>
          </a:ln>
          <a:effectLst>
            <a:outerShdw dist="0" dir="0" blurRad="50760" rotWithShape="0">
              <a:srgbClr val="000000">
                <a:alpha val="40000"/>
              </a:srgbClr>
            </a:outerShdw>
          </a:effectLst>
        </p:spPr>
        <p:txBody>
          <a:bodyPr lIns="91440" rIns="91440" tIns="45720" bIns="45720" anchor="ctr">
            <a:noAutofit/>
          </a:bodyPr>
          <a:p>
            <a:pPr indent="0" defTabSz="457200">
              <a:lnSpc>
                <a:spcPct val="100000"/>
              </a:lnSpc>
              <a:spcBef>
                <a:spcPts val="1191"/>
              </a:spcBef>
              <a:spcAft>
                <a:spcPts val="992"/>
              </a:spcAft>
              <a:buNone/>
              <a:tabLst>
                <a:tab algn="l" pos="0"/>
              </a:tabLst>
            </a:pPr>
            <a:r>
              <a:rPr b="0" lang="tr-TR" sz="1800" spc="-1" strike="noStrike">
                <a:solidFill>
                  <a:srgbClr val="ffffff"/>
                </a:solidFill>
                <a:latin typeface="Century Gothic"/>
              </a:rPr>
              <a:t>Sistem testi, bir yazılımın tüm bileşenlerinin bir araya gelerek beklenen şekilde çalışıp çalışmadığını değerlendiren kapsamlı bir test türüdür. Bu test, yazılımın gerçek dünya senaryolarında nasıl performans göstereceğini ve beklenen çıktıları üreteceğini doğrulamak için gerçekleştirilir.</a:t>
            </a:r>
            <a:endParaRPr b="0" lang="tr-TR" sz="1800" spc="-1" strike="noStrike">
              <a:solidFill>
                <a:srgbClr val="ffffff"/>
              </a:solidFill>
              <a:latin typeface="Arial"/>
            </a:endParaRPr>
          </a:p>
          <a:p>
            <a:pPr indent="0" defTabSz="457200">
              <a:lnSpc>
                <a:spcPct val="100000"/>
              </a:lnSpc>
              <a:spcBef>
                <a:spcPts val="1191"/>
              </a:spcBef>
              <a:spcAft>
                <a:spcPts val="992"/>
              </a:spcAft>
              <a:buNone/>
              <a:tabLst>
                <a:tab algn="l" pos="0"/>
              </a:tabLst>
            </a:pPr>
            <a:r>
              <a:rPr b="0" lang="tr-TR" sz="1800" spc="-1" strike="noStrike">
                <a:solidFill>
                  <a:srgbClr val="ffffff"/>
                </a:solidFill>
                <a:latin typeface="Century Gothic"/>
              </a:rPr>
              <a:t>Sistem testi, yazılım geliştirme yaşam döngüsünün son aşamalarından biridir. Genellikle entegrasyon testinden sonra ve kabul testinden önce gerçekleştirilir.</a:t>
            </a:r>
            <a:endParaRPr b="0" lang="tr-TR" sz="1800" spc="-1" strike="noStrike">
              <a:solidFill>
                <a:srgbClr val="ffffff"/>
              </a:solidFill>
              <a:latin typeface="Arial"/>
            </a:endParaRPr>
          </a:p>
        </p:txBody>
      </p:sp>
      <p:pic>
        <p:nvPicPr>
          <p:cNvPr id="97" name="" descr=""/>
          <p:cNvPicPr/>
          <p:nvPr/>
        </p:nvPicPr>
        <p:blipFill>
          <a:blip r:embed="rId1"/>
          <a:stretch/>
        </p:blipFill>
        <p:spPr>
          <a:xfrm>
            <a:off x="5891760" y="2700000"/>
            <a:ext cx="5988240" cy="29124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810000" y="447120"/>
            <a:ext cx="10571040" cy="969480"/>
          </a:xfrm>
          <a:prstGeom prst="rect">
            <a:avLst/>
          </a:prstGeom>
          <a:noFill/>
          <a:ln w="0">
            <a:noFill/>
          </a:ln>
          <a:effectLst>
            <a:outerShdw dist="0" dir="0" blurRad="50760" rotWithShape="0">
              <a:srgbClr val="000000">
                <a:alpha val="60000"/>
              </a:srgbClr>
            </a:outerShdw>
          </a:effectLst>
        </p:spPr>
        <p:txBody>
          <a:bodyPr lIns="91440" rIns="91440" tIns="45720" bIns="45720" anchor="b">
            <a:noAutofit/>
          </a:bodyPr>
          <a:p>
            <a:pPr indent="0" defTabSz="457200">
              <a:lnSpc>
                <a:spcPct val="100000"/>
              </a:lnSpc>
              <a:spcBef>
                <a:spcPts val="1191"/>
              </a:spcBef>
              <a:spcAft>
                <a:spcPts val="992"/>
              </a:spcAft>
              <a:buNone/>
              <a:tabLst>
                <a:tab algn="l" pos="0"/>
              </a:tabLst>
            </a:pPr>
            <a:r>
              <a:rPr b="1" lang="tr-TR" sz="4000" spc="-1" strike="noStrike">
                <a:solidFill>
                  <a:srgbClr val="fefefe"/>
                </a:solidFill>
                <a:latin typeface="Century Gothic"/>
              </a:rPr>
              <a:t>Sistem Testinin Amacı</a:t>
            </a:r>
            <a:endParaRPr b="0" lang="tr-TR" sz="4000" spc="-1" strike="noStrike">
              <a:solidFill>
                <a:srgbClr val="ffffff"/>
              </a:solidFill>
              <a:latin typeface="Arial"/>
            </a:endParaRPr>
          </a:p>
        </p:txBody>
      </p:sp>
      <p:sp>
        <p:nvSpPr>
          <p:cNvPr id="99" name="PlaceHolder 2"/>
          <p:cNvSpPr>
            <a:spLocks noGrp="1"/>
          </p:cNvSpPr>
          <p:nvPr>
            <p:ph/>
          </p:nvPr>
        </p:nvSpPr>
        <p:spPr>
          <a:xfrm>
            <a:off x="818640" y="2222280"/>
            <a:ext cx="10553400" cy="4257720"/>
          </a:xfrm>
          <a:prstGeom prst="rect">
            <a:avLst/>
          </a:prstGeom>
          <a:noFill/>
          <a:ln w="0">
            <a:noFill/>
          </a:ln>
          <a:effectLst>
            <a:outerShdw dist="0" dir="0" blurRad="50760" rotWithShape="0">
              <a:srgbClr val="000000">
                <a:alpha val="40000"/>
              </a:srgbClr>
            </a:outerShdw>
          </a:effectLst>
        </p:spPr>
        <p:txBody>
          <a:bodyPr lIns="91440" rIns="91440" tIns="45720" bIns="45720" anchor="ctr">
            <a:noAutofit/>
          </a:bodyPr>
          <a:p>
            <a:pPr lvl="1" marL="743040" indent="-285840" defTabSz="457200">
              <a:lnSpc>
                <a:spcPct val="100000"/>
              </a:lnSpc>
              <a:spcBef>
                <a:spcPts val="1191"/>
              </a:spcBef>
              <a:spcAft>
                <a:spcPts val="992"/>
              </a:spcAft>
              <a:buClr>
                <a:srgbClr val="00c6bb"/>
              </a:buClr>
              <a:buFont typeface="Wingdings 2" charset="2"/>
              <a:buChar char=""/>
            </a:pPr>
            <a:r>
              <a:rPr b="0" lang="tr-TR" sz="1600" spc="-1" strike="noStrike">
                <a:solidFill>
                  <a:srgbClr val="ffffff"/>
                </a:solidFill>
                <a:latin typeface="Century Gothic"/>
              </a:rPr>
              <a:t>Bütünlük: Yazılımın tüm parçalarının birbirleriyle uyumlu çalışıp çalışmadığını kontrol etmek.</a:t>
            </a:r>
            <a:endParaRPr b="0" lang="tr-TR" sz="1600" spc="-1" strike="noStrike">
              <a:solidFill>
                <a:srgbClr val="ffffff"/>
              </a:solidFill>
              <a:latin typeface="Arial"/>
            </a:endParaRPr>
          </a:p>
          <a:p>
            <a:pPr lvl="1" marL="743040" indent="-285840" defTabSz="457200">
              <a:lnSpc>
                <a:spcPct val="100000"/>
              </a:lnSpc>
              <a:spcBef>
                <a:spcPts val="1191"/>
              </a:spcBef>
              <a:spcAft>
                <a:spcPts val="992"/>
              </a:spcAft>
              <a:buClr>
                <a:srgbClr val="00c6bb"/>
              </a:buClr>
              <a:buFont typeface="Wingdings 2" charset="2"/>
              <a:buChar char=""/>
            </a:pPr>
            <a:r>
              <a:rPr b="0" lang="tr-TR" sz="1600" spc="-1" strike="noStrike">
                <a:solidFill>
                  <a:srgbClr val="ffffff"/>
                </a:solidFill>
                <a:latin typeface="Century Gothic"/>
              </a:rPr>
              <a:t>İşlevsellik: Yazılımın belirlenen tüm işlevleri yerine getirip getirmediğini doğrulamak.</a:t>
            </a:r>
            <a:endParaRPr b="0" lang="tr-TR" sz="1600" spc="-1" strike="noStrike">
              <a:solidFill>
                <a:srgbClr val="ffffff"/>
              </a:solidFill>
              <a:latin typeface="Arial"/>
            </a:endParaRPr>
          </a:p>
          <a:p>
            <a:pPr lvl="1" marL="743040" indent="-285840" defTabSz="457200">
              <a:lnSpc>
                <a:spcPct val="100000"/>
              </a:lnSpc>
              <a:spcBef>
                <a:spcPts val="1191"/>
              </a:spcBef>
              <a:spcAft>
                <a:spcPts val="992"/>
              </a:spcAft>
              <a:buClr>
                <a:srgbClr val="00c6bb"/>
              </a:buClr>
              <a:buFont typeface="Wingdings 2" charset="2"/>
              <a:buChar char=""/>
            </a:pPr>
            <a:r>
              <a:rPr b="0" lang="tr-TR" sz="1600" spc="-1" strike="noStrike">
                <a:solidFill>
                  <a:srgbClr val="ffffff"/>
                </a:solidFill>
                <a:latin typeface="Century Gothic"/>
              </a:rPr>
              <a:t>Performans: Yazılımın hız, yanıt verme süresi, kaynak kullanımı gibi performans metriklerini ölçmek.</a:t>
            </a:r>
            <a:endParaRPr b="0" lang="tr-TR" sz="1600" spc="-1" strike="noStrike">
              <a:solidFill>
                <a:srgbClr val="ffffff"/>
              </a:solidFill>
              <a:latin typeface="Arial"/>
            </a:endParaRPr>
          </a:p>
          <a:p>
            <a:pPr lvl="1" marL="743040" indent="-285840" defTabSz="457200">
              <a:lnSpc>
                <a:spcPct val="100000"/>
              </a:lnSpc>
              <a:spcBef>
                <a:spcPts val="1191"/>
              </a:spcBef>
              <a:spcAft>
                <a:spcPts val="992"/>
              </a:spcAft>
              <a:buClr>
                <a:srgbClr val="00c6bb"/>
              </a:buClr>
              <a:buFont typeface="Wingdings 2" charset="2"/>
              <a:buChar char=""/>
            </a:pPr>
            <a:r>
              <a:rPr b="0" lang="tr-TR" sz="1600" spc="-1" strike="noStrike">
                <a:solidFill>
                  <a:srgbClr val="ffffff"/>
                </a:solidFill>
                <a:latin typeface="Century Gothic"/>
              </a:rPr>
              <a:t>Güvenilirlik: Yazılımın beklenmedik durumlarda nasıl davrandığını ve çökmeden çalışmaya devam edip edemediğini test etmek.</a:t>
            </a:r>
            <a:endParaRPr b="0" lang="tr-TR" sz="1600" spc="-1" strike="noStrike">
              <a:solidFill>
                <a:srgbClr val="ffffff"/>
              </a:solidFill>
              <a:latin typeface="Arial"/>
            </a:endParaRPr>
          </a:p>
          <a:p>
            <a:pPr lvl="1" marL="743040" indent="-285840" defTabSz="457200">
              <a:lnSpc>
                <a:spcPct val="100000"/>
              </a:lnSpc>
              <a:spcBef>
                <a:spcPts val="1191"/>
              </a:spcBef>
              <a:spcAft>
                <a:spcPts val="992"/>
              </a:spcAft>
              <a:buClr>
                <a:srgbClr val="00c6bb"/>
              </a:buClr>
              <a:buFont typeface="Wingdings 2" charset="2"/>
              <a:buChar char=""/>
            </a:pPr>
            <a:r>
              <a:rPr b="0" lang="tr-TR" sz="1600" spc="-1" strike="noStrike">
                <a:solidFill>
                  <a:srgbClr val="ffffff"/>
                </a:solidFill>
                <a:latin typeface="Century Gothic"/>
              </a:rPr>
              <a:t>Güvenlik: Yazılımın yetkisiz erişime karşı korunaklı olup olmadığını ve verilerin güvenliğini sağladığını kontrol etmek.</a:t>
            </a:r>
            <a:endParaRPr b="0" lang="tr-TR" sz="1600" spc="-1" strike="noStrike">
              <a:solidFill>
                <a:srgbClr val="ffffff"/>
              </a:solidFill>
              <a:latin typeface="Arial"/>
            </a:endParaRPr>
          </a:p>
          <a:p>
            <a:pPr lvl="1" marL="743040" indent="-285840" defTabSz="457200">
              <a:lnSpc>
                <a:spcPct val="100000"/>
              </a:lnSpc>
              <a:spcBef>
                <a:spcPts val="1191"/>
              </a:spcBef>
              <a:spcAft>
                <a:spcPts val="992"/>
              </a:spcAft>
              <a:buClr>
                <a:srgbClr val="00c6bb"/>
              </a:buClr>
              <a:buFont typeface="Wingdings 2" charset="2"/>
              <a:buChar char=""/>
            </a:pPr>
            <a:r>
              <a:rPr b="0" lang="tr-TR" sz="1600" spc="-1" strike="noStrike">
                <a:solidFill>
                  <a:srgbClr val="ffffff"/>
                </a:solidFill>
                <a:latin typeface="Century Gothic"/>
              </a:rPr>
              <a:t>Kullanılabilirlik: Yazılımın kullanıcı dostu olup olmadığını ve kullanımı kolay olup olmadığını değerlendirmek.</a:t>
            </a:r>
            <a:endParaRPr b="0" lang="tr-TR" sz="1600" spc="-1" strike="noStrike">
              <a:solidFill>
                <a:srgbClr val="ffffff"/>
              </a:solidFill>
              <a:latin typeface="Arial"/>
            </a:endParaRPr>
          </a:p>
          <a:p>
            <a:pPr lvl="1" marL="743040" indent="-285840" defTabSz="457200">
              <a:lnSpc>
                <a:spcPct val="100000"/>
              </a:lnSpc>
              <a:spcBef>
                <a:spcPts val="1191"/>
              </a:spcBef>
              <a:spcAft>
                <a:spcPts val="992"/>
              </a:spcAft>
              <a:buClr>
                <a:srgbClr val="00c6bb"/>
              </a:buClr>
              <a:buFont typeface="Wingdings 2" charset="2"/>
              <a:buChar char=""/>
            </a:pPr>
            <a:r>
              <a:rPr b="0" lang="tr-TR" sz="1600" spc="-1" strike="noStrike">
                <a:solidFill>
                  <a:srgbClr val="ffffff"/>
                </a:solidFill>
                <a:latin typeface="Century Gothic"/>
              </a:rPr>
              <a:t>Uyumluluk: Yazılımın farklı donanım, yazılım ve ağ ortamlarında çalışıp çalışmadığını belirlemek.</a:t>
            </a:r>
            <a:endParaRPr b="0" lang="tr-TR" sz="1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10000" y="447120"/>
            <a:ext cx="10571040" cy="969480"/>
          </a:xfrm>
          <a:prstGeom prst="rect">
            <a:avLst/>
          </a:prstGeom>
          <a:noFill/>
          <a:ln w="0">
            <a:noFill/>
          </a:ln>
          <a:effectLst>
            <a:outerShdw dist="0" dir="0" blurRad="50760" rotWithShape="0">
              <a:srgbClr val="000000">
                <a:alpha val="60000"/>
              </a:srgbClr>
            </a:outerShdw>
          </a:effectLst>
        </p:spPr>
        <p:txBody>
          <a:bodyPr lIns="91440" rIns="91440" tIns="45720" bIns="45720" anchor="b">
            <a:noAutofit/>
          </a:bodyPr>
          <a:p>
            <a:pPr indent="0" defTabSz="457200">
              <a:lnSpc>
                <a:spcPct val="100000"/>
              </a:lnSpc>
              <a:spcBef>
                <a:spcPts val="1191"/>
              </a:spcBef>
              <a:spcAft>
                <a:spcPts val="992"/>
              </a:spcAft>
              <a:buNone/>
              <a:tabLst>
                <a:tab algn="l" pos="0"/>
              </a:tabLst>
            </a:pPr>
            <a:r>
              <a:rPr b="1" lang="en-US" sz="4000" spc="-1" strike="noStrike">
                <a:solidFill>
                  <a:srgbClr val="fefefe"/>
                </a:solidFill>
                <a:latin typeface="Century Gothic"/>
              </a:rPr>
              <a:t>Sistem Testinin Diğer Test Türlerinden Farkı</a:t>
            </a:r>
            <a:endParaRPr b="0" lang="tr-TR" sz="4000" spc="-1" strike="noStrike">
              <a:solidFill>
                <a:srgbClr val="ffffff"/>
              </a:solidFill>
              <a:latin typeface="Arial"/>
            </a:endParaRPr>
          </a:p>
        </p:txBody>
      </p:sp>
      <p:sp>
        <p:nvSpPr>
          <p:cNvPr id="101" name="PlaceHolder 2"/>
          <p:cNvSpPr>
            <a:spLocks noGrp="1"/>
          </p:cNvSpPr>
          <p:nvPr>
            <p:ph/>
          </p:nvPr>
        </p:nvSpPr>
        <p:spPr>
          <a:xfrm>
            <a:off x="360000" y="2222280"/>
            <a:ext cx="10800000" cy="3897720"/>
          </a:xfrm>
          <a:prstGeom prst="rect">
            <a:avLst/>
          </a:prstGeom>
          <a:noFill/>
          <a:ln w="0">
            <a:noFill/>
          </a:ln>
          <a:effectLst>
            <a:outerShdw dist="0" dir="0" blurRad="50760" rotWithShape="0">
              <a:srgbClr val="000000">
                <a:alpha val="40000"/>
              </a:srgbClr>
            </a:outerShdw>
          </a:effectLst>
        </p:spPr>
        <p:txBody>
          <a:bodyPr lIns="91440" rIns="91440" tIns="45720" bIns="45720" anchor="ctr">
            <a:noAutofit/>
          </a:bodyPr>
          <a:p>
            <a:pPr marL="343080" indent="0" algn="just" defTabSz="457200">
              <a:lnSpc>
                <a:spcPct val="100000"/>
              </a:lnSpc>
              <a:spcBef>
                <a:spcPts val="1191"/>
              </a:spcBef>
              <a:spcAft>
                <a:spcPts val="992"/>
              </a:spcAft>
              <a:buNone/>
              <a:tabLst>
                <a:tab algn="l" pos="0"/>
              </a:tabLst>
            </a:pPr>
            <a:r>
              <a:rPr b="0" lang="tr-TR" sz="2100" spc="-1" strike="noStrike">
                <a:solidFill>
                  <a:srgbClr val="ffffff"/>
                </a:solidFill>
                <a:latin typeface="Century Gothic"/>
              </a:rPr>
              <a:t>Kapsam: Sistem testi, yazılımın tümünü kapsayan en geniş kapsamlı test türüdür. Birim testi, entegrasyon testi gibi test türleri daha küçük bileşenleri veya modülleri hedeflerken, sistem testi tüm sistemi bir bütün olarak değerlendirir.</a:t>
            </a:r>
            <a:endParaRPr b="0" lang="tr-TR" sz="2100" spc="-1" strike="noStrike">
              <a:solidFill>
                <a:srgbClr val="ffffff"/>
              </a:solidFill>
              <a:latin typeface="Arial"/>
            </a:endParaRPr>
          </a:p>
          <a:p>
            <a:pPr marL="343080" indent="0" algn="just" defTabSz="457200">
              <a:lnSpc>
                <a:spcPct val="100000"/>
              </a:lnSpc>
              <a:spcBef>
                <a:spcPts val="1191"/>
              </a:spcBef>
              <a:spcAft>
                <a:spcPts val="992"/>
              </a:spcAft>
              <a:buNone/>
              <a:tabLst>
                <a:tab algn="l" pos="0"/>
              </a:tabLst>
            </a:pPr>
            <a:r>
              <a:rPr b="0" lang="tr-TR" sz="2100" spc="-1" strike="noStrike">
                <a:solidFill>
                  <a:srgbClr val="ffffff"/>
                </a:solidFill>
                <a:latin typeface="Century Gothic"/>
              </a:rPr>
              <a:t>Odak: Sistem testinin odak noktası, yazılımın gerçek dünya senaryolarında nasıl çalıştığını görmektir.</a:t>
            </a:r>
            <a:endParaRPr b="0" lang="tr-TR" sz="2100" spc="-1" strike="noStrike">
              <a:solidFill>
                <a:srgbClr val="ffffff"/>
              </a:solidFill>
              <a:latin typeface="Arial"/>
            </a:endParaRPr>
          </a:p>
          <a:p>
            <a:pPr marL="343080" indent="0" algn="just" defTabSz="457200">
              <a:lnSpc>
                <a:spcPct val="100000"/>
              </a:lnSpc>
              <a:spcBef>
                <a:spcPts val="1191"/>
              </a:spcBef>
              <a:spcAft>
                <a:spcPts val="992"/>
              </a:spcAft>
              <a:buNone/>
              <a:tabLst>
                <a:tab algn="l" pos="0"/>
              </a:tabLst>
            </a:pPr>
            <a:r>
              <a:rPr b="0" lang="tr-TR" sz="2100" spc="-1" strike="noStrike">
                <a:solidFill>
                  <a:srgbClr val="ffffff"/>
                </a:solidFill>
                <a:latin typeface="Century Gothic"/>
              </a:rPr>
              <a:t>Çevre: Sistem testi, genellikle gerçekçi bir test ortamında gerçekleştirilir. Bu ortam, yazılımın kullanılacağı üretim ortamına benzer özellikler taşımalıdır.</a:t>
            </a:r>
            <a:endParaRPr b="0" lang="tr-TR" sz="21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810000" y="447120"/>
            <a:ext cx="10571040" cy="969480"/>
          </a:xfrm>
          <a:prstGeom prst="rect">
            <a:avLst/>
          </a:prstGeom>
          <a:noFill/>
          <a:ln w="0">
            <a:noFill/>
          </a:ln>
          <a:effectLst>
            <a:outerShdw dist="0" dir="0" blurRad="50760" rotWithShape="0">
              <a:srgbClr val="000000">
                <a:alpha val="60000"/>
              </a:srgbClr>
            </a:outerShdw>
          </a:effectLst>
        </p:spPr>
        <p:txBody>
          <a:bodyPr lIns="91440" rIns="91440" tIns="45720" bIns="45720" anchor="b">
            <a:noAutofit/>
          </a:bodyPr>
          <a:p>
            <a:pPr indent="0" algn="ctr">
              <a:spcBef>
                <a:spcPts val="1191"/>
              </a:spcBef>
              <a:spcAft>
                <a:spcPts val="992"/>
              </a:spcAft>
              <a:buNone/>
            </a:pPr>
            <a:r>
              <a:rPr b="1" lang="tr-TR" sz="4000" spc="-1" strike="noStrike">
                <a:solidFill>
                  <a:srgbClr val="ffffff"/>
                </a:solidFill>
                <a:latin typeface="Arial"/>
              </a:rPr>
              <a:t>Sistem Testinin Kapsamı</a:t>
            </a:r>
            <a:endParaRPr b="1" lang="tr-TR" sz="4000" spc="-1" strike="noStrike">
              <a:solidFill>
                <a:srgbClr val="ffffff"/>
              </a:solidFill>
              <a:latin typeface="Arial"/>
            </a:endParaRPr>
          </a:p>
        </p:txBody>
      </p:sp>
      <p:sp>
        <p:nvSpPr>
          <p:cNvPr id="103" name="PlaceHolder 2"/>
          <p:cNvSpPr>
            <a:spLocks noGrp="1"/>
          </p:cNvSpPr>
          <p:nvPr>
            <p:ph/>
          </p:nvPr>
        </p:nvSpPr>
        <p:spPr>
          <a:xfrm>
            <a:off x="360000" y="2222280"/>
            <a:ext cx="10800000" cy="3897720"/>
          </a:xfrm>
          <a:prstGeom prst="rect">
            <a:avLst/>
          </a:prstGeom>
          <a:noFill/>
          <a:ln w="0">
            <a:noFill/>
          </a:ln>
          <a:effectLst>
            <a:outerShdw dist="0" dir="0" blurRad="50760" rotWithShape="0">
              <a:srgbClr val="000000">
                <a:alpha val="40000"/>
              </a:srgbClr>
            </a:outerShdw>
          </a:effectLst>
        </p:spPr>
        <p:txBody>
          <a:bodyPr lIns="91440" rIns="91440" tIns="45720" bIns="45720" anchor="ctr">
            <a:noAutofit/>
          </a:bodyPr>
          <a:p>
            <a:pPr marL="343080" algn="just" defTabSz="457200">
              <a:lnSpc>
                <a:spcPct val="100000"/>
              </a:lnSpc>
              <a:spcBef>
                <a:spcPts val="1191"/>
              </a:spcBef>
              <a:spcAft>
                <a:spcPts val="992"/>
              </a:spcAft>
              <a:buClr>
                <a:srgbClr val="ffffff"/>
              </a:buClr>
              <a:buSzPct val="45000"/>
              <a:buFont typeface="Wingdings" charset="2"/>
              <a:buChar char=""/>
              <a:tabLst>
                <a:tab algn="l" pos="0"/>
              </a:tabLst>
            </a:pPr>
            <a:r>
              <a:rPr b="0" lang="tr-TR" sz="1800" spc="-1" strike="noStrike">
                <a:solidFill>
                  <a:srgbClr val="ffffff"/>
                </a:solidFill>
                <a:latin typeface="Century Gothic"/>
              </a:rPr>
              <a:t>Fonksiyonel Testler</a:t>
            </a:r>
            <a:endParaRPr b="0" lang="tr-TR" sz="1800" spc="-1" strike="noStrike">
              <a:solidFill>
                <a:srgbClr val="ffffff"/>
              </a:solidFill>
              <a:latin typeface="Arial"/>
            </a:endParaRPr>
          </a:p>
          <a:p>
            <a:pPr marL="343080" algn="just" defTabSz="457200">
              <a:lnSpc>
                <a:spcPct val="100000"/>
              </a:lnSpc>
              <a:spcBef>
                <a:spcPts val="1191"/>
              </a:spcBef>
              <a:spcAft>
                <a:spcPts val="992"/>
              </a:spcAft>
              <a:buClr>
                <a:srgbClr val="ffffff"/>
              </a:buClr>
              <a:buSzPct val="45000"/>
              <a:buFont typeface="Wingdings" charset="2"/>
              <a:buChar char=""/>
              <a:tabLst>
                <a:tab algn="l" pos="0"/>
              </a:tabLst>
            </a:pPr>
            <a:r>
              <a:rPr b="0" lang="tr-TR" sz="1800" spc="-1" strike="noStrike">
                <a:solidFill>
                  <a:srgbClr val="ffffff"/>
                </a:solidFill>
                <a:latin typeface="Century Gothic"/>
              </a:rPr>
              <a:t>Performans Testleri</a:t>
            </a:r>
            <a:endParaRPr b="0" lang="tr-TR" sz="1800" spc="-1" strike="noStrike">
              <a:solidFill>
                <a:srgbClr val="ffffff"/>
              </a:solidFill>
              <a:latin typeface="Arial"/>
            </a:endParaRPr>
          </a:p>
          <a:p>
            <a:pPr marL="343080" algn="just" defTabSz="457200">
              <a:lnSpc>
                <a:spcPct val="100000"/>
              </a:lnSpc>
              <a:spcBef>
                <a:spcPts val="1191"/>
              </a:spcBef>
              <a:spcAft>
                <a:spcPts val="992"/>
              </a:spcAft>
              <a:buClr>
                <a:srgbClr val="ffffff"/>
              </a:buClr>
              <a:buSzPct val="45000"/>
              <a:buFont typeface="Wingdings" charset="2"/>
              <a:buChar char=""/>
              <a:tabLst>
                <a:tab algn="l" pos="0"/>
              </a:tabLst>
            </a:pPr>
            <a:r>
              <a:rPr b="0" lang="tr-TR" sz="1800" spc="-1" strike="noStrike">
                <a:solidFill>
                  <a:srgbClr val="ffffff"/>
                </a:solidFill>
                <a:latin typeface="Century Gothic"/>
              </a:rPr>
              <a:t>Güvenlik Testleri</a:t>
            </a:r>
            <a:endParaRPr b="0" lang="tr-TR" sz="1800" spc="-1" strike="noStrike">
              <a:solidFill>
                <a:srgbClr val="ffffff"/>
              </a:solidFill>
              <a:latin typeface="Arial"/>
            </a:endParaRPr>
          </a:p>
          <a:p>
            <a:pPr marL="343080" algn="just" defTabSz="457200">
              <a:lnSpc>
                <a:spcPct val="100000"/>
              </a:lnSpc>
              <a:spcBef>
                <a:spcPts val="1191"/>
              </a:spcBef>
              <a:spcAft>
                <a:spcPts val="992"/>
              </a:spcAft>
              <a:buClr>
                <a:srgbClr val="ffffff"/>
              </a:buClr>
              <a:buSzPct val="45000"/>
              <a:buFont typeface="Wingdings" charset="2"/>
              <a:buChar char=""/>
              <a:tabLst>
                <a:tab algn="l" pos="0"/>
              </a:tabLst>
            </a:pPr>
            <a:r>
              <a:rPr b="0" lang="tr-TR" sz="1800" spc="-1" strike="noStrike">
                <a:solidFill>
                  <a:srgbClr val="ffffff"/>
                </a:solidFill>
                <a:latin typeface="Century Gothic"/>
              </a:rPr>
              <a:t>Kullanılabilirlik Testleri</a:t>
            </a:r>
            <a:endParaRPr b="0" lang="tr-TR" sz="1800" spc="-1" strike="noStrike">
              <a:solidFill>
                <a:srgbClr val="ffffff"/>
              </a:solidFill>
              <a:latin typeface="Arial"/>
            </a:endParaRPr>
          </a:p>
          <a:p>
            <a:pPr marL="343080" algn="just" defTabSz="457200">
              <a:lnSpc>
                <a:spcPct val="100000"/>
              </a:lnSpc>
              <a:spcBef>
                <a:spcPts val="1191"/>
              </a:spcBef>
              <a:spcAft>
                <a:spcPts val="992"/>
              </a:spcAft>
              <a:buClr>
                <a:srgbClr val="ffffff"/>
              </a:buClr>
              <a:buSzPct val="45000"/>
              <a:buFont typeface="Wingdings" charset="2"/>
              <a:buChar char=""/>
              <a:tabLst>
                <a:tab algn="l" pos="0"/>
              </a:tabLst>
            </a:pPr>
            <a:r>
              <a:rPr b="0" lang="tr-TR" sz="1800" spc="-1" strike="noStrike">
                <a:solidFill>
                  <a:srgbClr val="ffffff"/>
                </a:solidFill>
                <a:latin typeface="Century Gothic"/>
              </a:rPr>
              <a:t>Uyumluluk Testleri</a:t>
            </a:r>
            <a:endParaRPr b="0" lang="tr-TR"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810000" y="447120"/>
            <a:ext cx="10571040" cy="969480"/>
          </a:xfrm>
          <a:prstGeom prst="rect">
            <a:avLst/>
          </a:prstGeom>
          <a:noFill/>
          <a:ln w="0">
            <a:noFill/>
          </a:ln>
        </p:spPr>
        <p:txBody>
          <a:bodyPr lIns="0" rIns="0" tIns="0" bIns="0" anchor="ctr">
            <a:noAutofit/>
          </a:bodyPr>
          <a:p>
            <a:pPr indent="0" algn="ctr">
              <a:buNone/>
            </a:pPr>
            <a:r>
              <a:rPr b="0" lang="tr-TR" sz="4400" spc="-1" strike="noStrike">
                <a:solidFill>
                  <a:srgbClr val="ffffff"/>
                </a:solidFill>
                <a:latin typeface="Arial"/>
              </a:rPr>
              <a:t>Fonksiyonel Testler</a:t>
            </a:r>
            <a:endParaRPr b="0" lang="tr-TR" sz="4400" spc="-1" strike="noStrike">
              <a:solidFill>
                <a:srgbClr val="ffffff"/>
              </a:solidFill>
              <a:latin typeface="Arial"/>
            </a:endParaRPr>
          </a:p>
        </p:txBody>
      </p:sp>
      <p:sp>
        <p:nvSpPr>
          <p:cNvPr id="105" name=""/>
          <p:cNvSpPr txBox="1"/>
          <p:nvPr/>
        </p:nvSpPr>
        <p:spPr>
          <a:xfrm>
            <a:off x="1440000" y="2520000"/>
            <a:ext cx="9000000" cy="2969640"/>
          </a:xfrm>
          <a:prstGeom prst="rect">
            <a:avLst/>
          </a:prstGeom>
          <a:noFill/>
          <a:ln w="0">
            <a:noFill/>
          </a:ln>
        </p:spPr>
        <p:txBody>
          <a:bodyPr lIns="90000" rIns="90000" tIns="45000" bIns="45000" anchor="t">
            <a:noAutofit/>
          </a:bodyPr>
          <a:p>
            <a:r>
              <a:rPr b="0" lang="tr-TR" sz="1800" spc="-1" strike="noStrike">
                <a:solidFill>
                  <a:srgbClr val="ffffff"/>
                </a:solidFill>
                <a:latin typeface="Arial"/>
              </a:rPr>
              <a:t>İşlevsel gereksinimlerin doğrulanması: Yazılımın spesifikasyonlarda belirtilen tüm işlevleri yerine getirip getirmediği kontrol edilir. Örneğin, bir e-ticaret sitesi için ürün ekleme, sepete ekleme, ödeme yapma gibi temel işlevlerin doğru çalışıp çalışmadığı test edilir.</a:t>
            </a:r>
            <a:endParaRPr b="0" lang="tr-TR" sz="1800" spc="-1" strike="noStrike">
              <a:solidFill>
                <a:srgbClr val="ffffff"/>
              </a:solidFill>
              <a:latin typeface="Arial"/>
            </a:endParaRPr>
          </a:p>
          <a:p>
            <a:r>
              <a:rPr b="0" lang="tr-TR" sz="1800" spc="-1" strike="noStrike">
                <a:solidFill>
                  <a:srgbClr val="ffffff"/>
                </a:solidFill>
                <a:latin typeface="Arial"/>
              </a:rPr>
              <a:t>Kullanıcı hikayelerinin doğrulaması: Kullanıcıların yazılımı nasıl kullanacağıyla ilgili senaryolar (user stories) oluşturulur ve bu senaryoların doğru çalışıp çalışmadığı test edilir.</a:t>
            </a:r>
            <a:endParaRPr b="0" lang="tr-TR" sz="1800" spc="-1" strike="noStrike">
              <a:solidFill>
                <a:srgbClr val="ffffff"/>
              </a:solidFill>
              <a:latin typeface="Arial"/>
            </a:endParaRPr>
          </a:p>
          <a:p>
            <a:r>
              <a:rPr b="0" lang="tr-TR" sz="1800" spc="-1" strike="noStrike">
                <a:solidFill>
                  <a:srgbClr val="ffffff"/>
                </a:solidFill>
                <a:latin typeface="Arial"/>
              </a:rPr>
              <a:t>İş akışlarının doğrulaması: Yazılımdaki farklı işlemlerin birbirleriyle nasıl etkileşimde olduğunu ve beklenen sonuçları ürettiğini kontrol edilir.</a:t>
            </a:r>
            <a:endParaRPr b="0" lang="tr-TR"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10000" y="447120"/>
            <a:ext cx="10571040" cy="969480"/>
          </a:xfrm>
          <a:prstGeom prst="rect">
            <a:avLst/>
          </a:prstGeom>
          <a:noFill/>
          <a:ln w="0">
            <a:noFill/>
          </a:ln>
        </p:spPr>
        <p:txBody>
          <a:bodyPr lIns="0" rIns="0" tIns="0" bIns="0" anchor="ctr">
            <a:noAutofit/>
          </a:bodyPr>
          <a:p>
            <a:pPr indent="0" algn="ctr">
              <a:buNone/>
            </a:pPr>
            <a:r>
              <a:rPr b="0" lang="tr-TR" sz="4400" spc="-1" strike="noStrike">
                <a:solidFill>
                  <a:srgbClr val="ffffff"/>
                </a:solidFill>
                <a:latin typeface="Arial"/>
              </a:rPr>
              <a:t>Performans Testi</a:t>
            </a:r>
            <a:endParaRPr b="0" lang="tr-TR" sz="4400" spc="-1" strike="noStrike">
              <a:solidFill>
                <a:srgbClr val="ffffff"/>
              </a:solidFill>
              <a:latin typeface="Arial"/>
            </a:endParaRPr>
          </a:p>
        </p:txBody>
      </p:sp>
      <p:sp>
        <p:nvSpPr>
          <p:cNvPr id="107" name=""/>
          <p:cNvSpPr txBox="1"/>
          <p:nvPr/>
        </p:nvSpPr>
        <p:spPr>
          <a:xfrm>
            <a:off x="1440000" y="2520000"/>
            <a:ext cx="9000000" cy="2969640"/>
          </a:xfrm>
          <a:prstGeom prst="rect">
            <a:avLst/>
          </a:prstGeom>
          <a:noFill/>
          <a:ln w="0">
            <a:noFill/>
          </a:ln>
        </p:spPr>
        <p:txBody>
          <a:bodyPr lIns="90000" rIns="90000" tIns="45000" bIns="45000" anchor="t">
            <a:noAutofit/>
          </a:bodyPr>
          <a:p>
            <a:r>
              <a:rPr b="0" lang="tr-TR" sz="1800" spc="-1" strike="noStrike">
                <a:solidFill>
                  <a:srgbClr val="ffffff"/>
                </a:solidFill>
                <a:latin typeface="Arial"/>
              </a:rPr>
              <a:t>Yük testi: Sistemin belirli bir yük altında nasıl davrandığını ölçmek için yapılır. Örneğin, bir web sitesinin aynı anda belirli sayıda kullanıcı tarafından erişildiğinde ne kadar hızlı yanıt verdiği ölçülür.</a:t>
            </a:r>
            <a:endParaRPr b="0" lang="tr-TR" sz="1800" spc="-1" strike="noStrike">
              <a:solidFill>
                <a:srgbClr val="ffffff"/>
              </a:solidFill>
              <a:latin typeface="Arial"/>
            </a:endParaRPr>
          </a:p>
          <a:p>
            <a:r>
              <a:rPr b="0" lang="tr-TR" sz="1800" spc="-1" strike="noStrike">
                <a:solidFill>
                  <a:srgbClr val="ffffff"/>
                </a:solidFill>
                <a:latin typeface="Arial"/>
              </a:rPr>
              <a:t>Stres testi: Sistemin dayanıklılık sınırlarını belirlemek için aşırı yük altında nasıl davrandığı test edilir. Örneğin, bir sunucunun maksimum kapasitesini aşacak kadar çok istekle bombardımana tutularak sistemin çökme noktası belirlenir.</a:t>
            </a:r>
            <a:endParaRPr b="0" lang="tr-TR" sz="1800" spc="-1" strike="noStrike">
              <a:solidFill>
                <a:srgbClr val="ffffff"/>
              </a:solidFill>
              <a:latin typeface="Arial"/>
            </a:endParaRPr>
          </a:p>
          <a:p>
            <a:r>
              <a:rPr b="0" lang="tr-TR" sz="1800" spc="-1" strike="noStrike">
                <a:solidFill>
                  <a:srgbClr val="ffffff"/>
                </a:solidFill>
                <a:latin typeface="Arial"/>
              </a:rPr>
              <a:t>Dayanıklılık testi: Sistemin uzun süreli çalışması altında performansını koruma yeteneğini ölçmek için yapılır. Örneğin, bir sunucunun kesintisiz olarak 24 saat çalıştırılarak performans düşüşleri olup olmadığı kontrol edilir.</a:t>
            </a:r>
            <a:endParaRPr b="0" lang="tr-TR"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810000" y="447120"/>
            <a:ext cx="10571040" cy="969480"/>
          </a:xfrm>
          <a:prstGeom prst="rect">
            <a:avLst/>
          </a:prstGeom>
          <a:noFill/>
          <a:ln w="0">
            <a:noFill/>
          </a:ln>
        </p:spPr>
        <p:txBody>
          <a:bodyPr lIns="0" rIns="0" tIns="0" bIns="0" anchor="ctr">
            <a:noAutofit/>
          </a:bodyPr>
          <a:p>
            <a:pPr indent="0" algn="ctr">
              <a:buNone/>
            </a:pPr>
            <a:r>
              <a:rPr b="0" lang="tr-TR" sz="4400" spc="-1" strike="noStrike">
                <a:solidFill>
                  <a:srgbClr val="ffffff"/>
                </a:solidFill>
                <a:latin typeface="Arial"/>
              </a:rPr>
              <a:t>Güvenlik Testi</a:t>
            </a:r>
            <a:endParaRPr b="0" lang="tr-TR" sz="4400" spc="-1" strike="noStrike">
              <a:solidFill>
                <a:srgbClr val="ffffff"/>
              </a:solidFill>
              <a:latin typeface="Arial"/>
            </a:endParaRPr>
          </a:p>
        </p:txBody>
      </p:sp>
      <p:sp>
        <p:nvSpPr>
          <p:cNvPr id="109" name=""/>
          <p:cNvSpPr txBox="1"/>
          <p:nvPr/>
        </p:nvSpPr>
        <p:spPr>
          <a:xfrm>
            <a:off x="1440000" y="2520000"/>
            <a:ext cx="9000000" cy="3225600"/>
          </a:xfrm>
          <a:prstGeom prst="rect">
            <a:avLst/>
          </a:prstGeom>
          <a:noFill/>
          <a:ln w="0">
            <a:noFill/>
          </a:ln>
        </p:spPr>
        <p:txBody>
          <a:bodyPr lIns="90000" rIns="90000" tIns="45000" bIns="45000" anchor="t">
            <a:noAutofit/>
          </a:bodyPr>
          <a:p>
            <a:r>
              <a:rPr b="0" lang="tr-TR" sz="1800" spc="-1" strike="noStrike">
                <a:solidFill>
                  <a:srgbClr val="ffffff"/>
                </a:solidFill>
                <a:latin typeface="Arial"/>
              </a:rPr>
              <a:t>Penetrasyon testi: Sistemin güvenlik açıklarını bulmak için yetkisiz bir kişinin bakış açısıyla saldırılar gerçekleştirilir.</a:t>
            </a:r>
            <a:endParaRPr b="0" lang="tr-TR" sz="1800" spc="-1" strike="noStrike">
              <a:solidFill>
                <a:srgbClr val="ffffff"/>
              </a:solidFill>
              <a:latin typeface="Arial"/>
            </a:endParaRPr>
          </a:p>
          <a:p>
            <a:r>
              <a:rPr b="0" lang="tr-TR" sz="1800" spc="-1" strike="noStrike">
                <a:solidFill>
                  <a:srgbClr val="ffffff"/>
                </a:solidFill>
                <a:latin typeface="Arial"/>
              </a:rPr>
              <a:t>Vulnerability scanning: Sistemde bilinen güvenlik açıklarını taramak için otomatik araçlar kullanılır.</a:t>
            </a:r>
            <a:endParaRPr b="0" lang="tr-TR" sz="1800" spc="-1" strike="noStrike">
              <a:solidFill>
                <a:srgbClr val="ffffff"/>
              </a:solidFill>
              <a:latin typeface="Arial"/>
            </a:endParaRPr>
          </a:p>
          <a:p>
            <a:r>
              <a:rPr b="0" lang="tr-TR" sz="1800" spc="-1" strike="noStrike">
                <a:solidFill>
                  <a:srgbClr val="ffffff"/>
                </a:solidFill>
                <a:latin typeface="Arial"/>
              </a:rPr>
              <a:t>Kimlik doğrulama ve yetkilendirme testleri: Kullanıcıların sisteme giriş yaparken kimliklerinin doğru bir şekilde doğrulanıp doğrulama yapmadıkları ve yetkilerinin doğru olup olmadığı kontrol edilir.</a:t>
            </a:r>
            <a:endParaRPr b="0" lang="tr-TR" sz="1800" spc="-1" strike="noStrike">
              <a:solidFill>
                <a:srgbClr val="ffffff"/>
              </a:solidFill>
              <a:latin typeface="Arial"/>
            </a:endParaRPr>
          </a:p>
          <a:p>
            <a:r>
              <a:rPr b="0" lang="tr-TR" sz="1800" spc="-1" strike="noStrike">
                <a:solidFill>
                  <a:srgbClr val="ffffff"/>
                </a:solidFill>
                <a:latin typeface="Arial"/>
              </a:rPr>
              <a:t>Veri güvenliği testleri: Verilerin yetkisiz erişimden korunup korunmadığı, şifreleme mekanizmalarının doğru çalışıp çalışmadığı kontrol edilir.</a:t>
            </a:r>
            <a:endParaRPr b="0" lang="tr-TR"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10000" y="447120"/>
            <a:ext cx="10571040" cy="969480"/>
          </a:xfrm>
          <a:prstGeom prst="rect">
            <a:avLst/>
          </a:prstGeom>
          <a:noFill/>
          <a:ln w="0">
            <a:noFill/>
          </a:ln>
        </p:spPr>
        <p:txBody>
          <a:bodyPr lIns="0" rIns="0" tIns="0" bIns="0" anchor="ctr">
            <a:noAutofit/>
          </a:bodyPr>
          <a:p>
            <a:pPr indent="0" algn="ctr">
              <a:buNone/>
            </a:pPr>
            <a:r>
              <a:rPr b="0" lang="tr-TR" sz="4400" spc="-1" strike="noStrike">
                <a:solidFill>
                  <a:srgbClr val="ffffff"/>
                </a:solidFill>
                <a:latin typeface="Arial"/>
              </a:rPr>
              <a:t>Kullanılabilirlik Testi</a:t>
            </a:r>
            <a:endParaRPr b="0" lang="tr-TR" sz="4400" spc="-1" strike="noStrike">
              <a:solidFill>
                <a:srgbClr val="ffffff"/>
              </a:solidFill>
              <a:latin typeface="Arial"/>
            </a:endParaRPr>
          </a:p>
        </p:txBody>
      </p:sp>
      <p:sp>
        <p:nvSpPr>
          <p:cNvPr id="111" name=""/>
          <p:cNvSpPr txBox="1"/>
          <p:nvPr/>
        </p:nvSpPr>
        <p:spPr>
          <a:xfrm>
            <a:off x="1440000" y="2520000"/>
            <a:ext cx="9000000" cy="2969640"/>
          </a:xfrm>
          <a:prstGeom prst="rect">
            <a:avLst/>
          </a:prstGeom>
          <a:noFill/>
          <a:ln w="0">
            <a:noFill/>
          </a:ln>
        </p:spPr>
        <p:txBody>
          <a:bodyPr lIns="90000" rIns="90000" tIns="45000" bIns="45000" anchor="t">
            <a:noAutofit/>
          </a:bodyPr>
          <a:p>
            <a:r>
              <a:rPr b="0" lang="tr-TR" sz="1800" spc="-1" strike="noStrike">
                <a:solidFill>
                  <a:srgbClr val="ffffff"/>
                </a:solidFill>
                <a:latin typeface="Arial"/>
              </a:rPr>
              <a:t>Kullanıcı arayüzü testi: Kullanıcı arayüzünün anlaşılır, tutarlı ve kullanımı kolay olup olmadığı kontrol edilir.</a:t>
            </a:r>
            <a:endParaRPr b="0" lang="tr-TR" sz="1800" spc="-1" strike="noStrike">
              <a:solidFill>
                <a:srgbClr val="ffffff"/>
              </a:solidFill>
              <a:latin typeface="Arial"/>
            </a:endParaRPr>
          </a:p>
          <a:p>
            <a:r>
              <a:rPr b="0" lang="tr-TR" sz="1800" spc="-1" strike="noStrike">
                <a:solidFill>
                  <a:srgbClr val="ffffff"/>
                </a:solidFill>
                <a:latin typeface="Arial"/>
              </a:rPr>
              <a:t>Navigasyon testi: Kullanıcıların sistemde kolayca gezinip istedikleri bilgilere ulaşabilmeleri sağlanır.</a:t>
            </a:r>
            <a:endParaRPr b="0" lang="tr-TR" sz="1800" spc="-1" strike="noStrike">
              <a:solidFill>
                <a:srgbClr val="ffffff"/>
              </a:solidFill>
              <a:latin typeface="Arial"/>
            </a:endParaRPr>
          </a:p>
          <a:p>
            <a:r>
              <a:rPr b="0" lang="tr-TR" sz="1800" spc="-1" strike="noStrike">
                <a:solidFill>
                  <a:srgbClr val="ffffff"/>
                </a:solidFill>
                <a:latin typeface="Arial"/>
              </a:rPr>
              <a:t>Yardım ve dokümantasyon testi: Kullanıcıların ihtiyaç duydukları bilgileri kolayca bulabilmeleri için yardım ve dokümantasyonun yeterli olup olmadığı kontrol edilir.</a:t>
            </a:r>
            <a:endParaRPr b="0" lang="tr-TR"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_rels/theme1.xml.rels><?xml version="1.0" encoding="UTF-8"?>
<Relationships xmlns="http://schemas.openxmlformats.org/package/2006/relationships"><Relationship Id="rId1" Type="http://schemas.openxmlformats.org/officeDocument/2006/relationships/image" Target="../media/image1.jpeg"/>
</Relationships>
</file>

<file path=ppt/theme/_rels/theme10.xml.rels><?xml version="1.0" encoding="UTF-8"?>
<Relationships xmlns="http://schemas.openxmlformats.org/package/2006/relationships"><Relationship Id="rId1" Type="http://schemas.openxmlformats.org/officeDocument/2006/relationships/image" Target="../media/image1.jpeg"/>
</Relationships>
</file>

<file path=ppt/theme/_rels/theme11.xml.rels><?xml version="1.0" encoding="UTF-8"?>
<Relationships xmlns="http://schemas.openxmlformats.org/package/2006/relationships"><Relationship Id="rId1" Type="http://schemas.openxmlformats.org/officeDocument/2006/relationships/image" Target="../media/image1.jpeg"/>
</Relationships>
</file>

<file path=ppt/theme/_rels/theme12.xml.rels><?xml version="1.0" encoding="UTF-8"?>
<Relationships xmlns="http://schemas.openxmlformats.org/package/2006/relationships"><Relationship Id="rId1" Type="http://schemas.openxmlformats.org/officeDocument/2006/relationships/image" Target="../media/image1.jpeg"/>
</Relationships>
</file>

<file path=ppt/theme/_rels/theme13.xml.rels><?xml version="1.0" encoding="UTF-8"?>
<Relationships xmlns="http://schemas.openxmlformats.org/package/2006/relationships"><Relationship Id="rId1" Type="http://schemas.openxmlformats.org/officeDocument/2006/relationships/image" Target="../media/image1.jpeg"/>
</Relationships>
</file>

<file path=ppt/theme/_rels/theme14.xml.rels><?xml version="1.0" encoding="UTF-8"?>
<Relationships xmlns="http://schemas.openxmlformats.org/package/2006/relationships"><Relationship Id="rId1" Type="http://schemas.openxmlformats.org/officeDocument/2006/relationships/image" Target="../media/image1.jpeg"/>
</Relationships>
</file>

<file path=ppt/theme/_rels/theme15.xml.rels><?xml version="1.0" encoding="UTF-8"?>
<Relationships xmlns="http://schemas.openxmlformats.org/package/2006/relationships"><Relationship Id="rId1" Type="http://schemas.openxmlformats.org/officeDocument/2006/relationships/image" Target="../media/image1.jpeg"/>
</Relationships>
</file>

<file path=ppt/theme/_rels/theme16.xml.rels><?xml version="1.0" encoding="UTF-8"?>
<Relationships xmlns="http://schemas.openxmlformats.org/package/2006/relationships"><Relationship Id="rId1" Type="http://schemas.openxmlformats.org/officeDocument/2006/relationships/image" Target="../media/image1.jpeg"/>
</Relationships>
</file>

<file path=ppt/theme/_rels/theme17.xml.rels><?xml version="1.0" encoding="UTF-8"?>
<Relationships xmlns="http://schemas.openxmlformats.org/package/2006/relationships"><Relationship Id="rId1" Type="http://schemas.openxmlformats.org/officeDocument/2006/relationships/image" Target="../media/image1.jpeg"/>
</Relationships>
</file>

<file path=ppt/theme/_rels/theme2.xml.rels><?xml version="1.0" encoding="UTF-8"?>
<Relationships xmlns="http://schemas.openxmlformats.org/package/2006/relationships"><Relationship Id="rId1" Type="http://schemas.openxmlformats.org/officeDocument/2006/relationships/image" Target="../media/image1.jpeg"/>
</Relationships>
</file>

<file path=ppt/theme/_rels/theme3.xml.rels><?xml version="1.0" encoding="UTF-8"?>
<Relationships xmlns="http://schemas.openxmlformats.org/package/2006/relationships"><Relationship Id="rId1" Type="http://schemas.openxmlformats.org/officeDocument/2006/relationships/image" Target="../media/image1.jpeg"/>
</Relationships>
</file>

<file path=ppt/theme/_rels/theme4.xml.rels><?xml version="1.0" encoding="UTF-8"?>
<Relationships xmlns="http://schemas.openxmlformats.org/package/2006/relationships"><Relationship Id="rId1" Type="http://schemas.openxmlformats.org/officeDocument/2006/relationships/image" Target="../media/image1.jpeg"/>
</Relationships>
</file>

<file path=ppt/theme/_rels/theme5.xml.rels><?xml version="1.0" encoding="UTF-8"?>
<Relationships xmlns="http://schemas.openxmlformats.org/package/2006/relationships"><Relationship Id="rId1" Type="http://schemas.openxmlformats.org/officeDocument/2006/relationships/image" Target="../media/image1.jpeg"/>
</Relationships>
</file>

<file path=ppt/theme/_rels/theme6.xml.rels><?xml version="1.0" encoding="UTF-8"?>
<Relationships xmlns="http://schemas.openxmlformats.org/package/2006/relationships"><Relationship Id="rId1" Type="http://schemas.openxmlformats.org/officeDocument/2006/relationships/image" Target="../media/image1.jpeg"/>
</Relationships>
</file>

<file path=ppt/theme/_rels/theme7.xml.rels><?xml version="1.0" encoding="UTF-8"?>
<Relationships xmlns="http://schemas.openxmlformats.org/package/2006/relationships"><Relationship Id="rId1" Type="http://schemas.openxmlformats.org/officeDocument/2006/relationships/image" Target="../media/image1.jpeg"/>
</Relationships>
</file>

<file path=ppt/theme/_rels/theme8.xml.rels><?xml version="1.0" encoding="UTF-8"?>
<Relationships xmlns="http://schemas.openxmlformats.org/package/2006/relationships"><Relationship Id="rId1" Type="http://schemas.openxmlformats.org/officeDocument/2006/relationships/image" Target="../media/image1.jpeg"/>
</Relationships>
</file>

<file path=ppt/theme/_rels/theme9.xml.rels><?xml version="1.0" encoding="UTF-8"?>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ppt/theme/theme14.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ppt/theme/theme15.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ppt/theme/theme16.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ppt/theme/theme17.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Teklif</Template>
  <TotalTime>255</TotalTime>
  <Application>LibreOffice/24.2.6.2$Linux_X86_64 LibreOffice_project/420$Build-2</Application>
  <AppVersion>15.0000</AppVersion>
  <Words>366</Words>
  <Paragraphs>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2024-10-16T06:53:40Z</dcterms:created>
  <dc:creator>Fatih</dc:creator>
  <dc:description/>
  <dc:language>tr-TR</dc:language>
  <cp:lastModifiedBy/>
  <dcterms:modified xsi:type="dcterms:W3CDTF">2024-11-13T15:31:07Z</dcterms:modified>
  <cp:revision>16</cp:revision>
  <dc:subject/>
  <dc:title>Birim Testi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Geniş ekran</vt:lpwstr>
  </property>
  <property fmtid="{D5CDD505-2E9C-101B-9397-08002B2CF9AE}" pid="3" name="Slides">
    <vt:i4>7</vt:i4>
  </property>
</Properties>
</file>