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d Farhat" userId="acfdd2a1aedb4316" providerId="LiveId" clId="{FDC30493-8540-42F3-A482-B3FF50908FF0}"/>
    <pc:docChg chg="addSld modSld">
      <pc:chgData name="Majid Farhat" userId="acfdd2a1aedb4316" providerId="LiveId" clId="{FDC30493-8540-42F3-A482-B3FF50908FF0}" dt="2024-05-20T12:07:38.514" v="99" actId="1076"/>
      <pc:docMkLst>
        <pc:docMk/>
      </pc:docMkLst>
      <pc:sldChg chg="addSp modSp new mod">
        <pc:chgData name="Majid Farhat" userId="acfdd2a1aedb4316" providerId="LiveId" clId="{FDC30493-8540-42F3-A482-B3FF50908FF0}" dt="2024-05-20T12:07:38.514" v="99" actId="1076"/>
        <pc:sldMkLst>
          <pc:docMk/>
          <pc:sldMk cId="2009234854" sldId="267"/>
        </pc:sldMkLst>
        <pc:spChg chg="mod">
          <ac:chgData name="Majid Farhat" userId="acfdd2a1aedb4316" providerId="LiveId" clId="{FDC30493-8540-42F3-A482-B3FF50908FF0}" dt="2024-05-20T12:04:07.811" v="13" actId="20577"/>
          <ac:spMkLst>
            <pc:docMk/>
            <pc:sldMk cId="2009234854" sldId="267"/>
            <ac:spMk id="2" creationId="{8DB0DFB7-D776-9E6D-F7E5-E425AD537B72}"/>
          </ac:spMkLst>
        </pc:spChg>
        <pc:spChg chg="mod">
          <ac:chgData name="Majid Farhat" userId="acfdd2a1aedb4316" providerId="LiveId" clId="{FDC30493-8540-42F3-A482-B3FF50908FF0}" dt="2024-05-20T12:07:17.274" v="94" actId="20577"/>
          <ac:spMkLst>
            <pc:docMk/>
            <pc:sldMk cId="2009234854" sldId="267"/>
            <ac:spMk id="3" creationId="{3E650090-3718-7E6A-82EE-6A11A45286D7}"/>
          </ac:spMkLst>
        </pc:spChg>
        <pc:picChg chg="add mod">
          <ac:chgData name="Majid Farhat" userId="acfdd2a1aedb4316" providerId="LiveId" clId="{FDC30493-8540-42F3-A482-B3FF50908FF0}" dt="2024-05-20T12:07:38.514" v="99" actId="1076"/>
          <ac:picMkLst>
            <pc:docMk/>
            <pc:sldMk cId="2009234854" sldId="267"/>
            <ac:picMk id="5" creationId="{B6EC4D7E-FA83-7F4B-28BA-7539F1D510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7C576-E2E5-4779-803F-6D036E1C5873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15C-F688-412F-BA58-318799748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44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3815C-F688-412F-BA58-3187997483D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06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53ECE-6714-2800-E715-89F418097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7F8B05-3A37-39A7-A062-E67FF020D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8E3117-7AC8-7502-9E70-245D2889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4B3A3C-DE93-914A-43F9-6D7981F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5D449-470E-CF59-6607-CB18131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2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0FE93-E9FF-5194-794E-36385C56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2DA030-D1E3-33F1-ADA1-B78E498B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BB873-F0AA-00D2-9E00-49D642AC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05793-9E9F-AB72-996E-C61FCFEA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65AD89-52FB-91F4-48E0-17CE73C4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06D9C7-3FB9-304E-581A-19320464A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5E6D5C-6D4E-4C4B-0A22-0B8B013D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54F77C-1EBB-B59C-5935-188A522C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28712-2D57-3E50-5D14-4DF4F3FF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FE47E-70D5-5298-9129-8F15C6E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6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859BD-7516-F717-35C6-DBDD8C7A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13A96-5C39-02F4-8E28-837F87DE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BD334-693B-BC88-E25F-F2A1F646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CE4E7-4A10-CBDA-BA32-1AF93D6D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CBD07-A4EB-8E2A-5908-5A032781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1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15124-955D-0D2A-D0FF-A2F0C137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1D675A-94C1-0812-0A59-4FABA0DC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9E707-A2FB-3E96-1AE1-0E6A0467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1A5B6-EE04-3915-BC62-4335777D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5C051-AA76-495B-6332-69BC2187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B8DFA-9464-599F-ADD8-B0A9FEAD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0F2AC-3807-CEEA-FFF2-9F4990117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2A9C8-C612-2D5E-74D8-36FECA5A4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94614-9B5D-EBC5-CEE2-6D57FCE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F1081-793D-75B4-ABDF-EF2FDEC8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633E32-FF18-7BE0-5F2C-B156CC3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01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0768-2B40-B25D-B2B5-D347DEDF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D844C-74DB-70D9-2616-37CFA7A0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6D85AD-D81C-52D8-D956-5F24E9040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E8A053-5CD5-E9AA-832E-0565C7FF4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15793-F3DA-4FCD-FCC3-674BF125A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1387C6-4572-5835-578D-D0BF6699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D12900-97E3-C859-6E46-A6752F6E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748430-8A8A-F06C-67FD-0E8F0554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5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33B04-3D2E-10E1-CA22-5A7D734A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799C07-96B2-10FD-49A2-E82E50A9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E1313D-794B-9610-E767-FE51729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994E57-92D7-E7A4-4659-0C1DC05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2C393-2ED7-8757-CB4A-84AFA6EA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F0607E-1E39-14D2-D2BF-F5AE4905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230F12-4FC1-AC7B-F04B-CF4E01CF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B918-B359-397C-9E99-52320DD0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D47E9-D1C2-F83D-D94A-CFE982C5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48B03B-A877-7CBA-97B7-F362707B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A31ED-F6EC-53E7-6251-A372487C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5822D1-699B-91B2-2716-AB010213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D6EBE0-2CE4-8217-F7B1-5EED5D52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5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C2E12-F984-13EB-F956-6A62DFD8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A18BA3-A4AC-3D22-0FFC-444CDBBFE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177F50-6388-8CA0-739D-A6CD65B5F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566A67-56A7-BAD3-358D-45FBDC45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FD7662-1522-4F5F-E932-E563E9C5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2F97F3-76AE-8381-7583-9E996AED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2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CF6533-E0E9-6D01-E454-0D677355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1938C-C5E5-ED53-4DED-0498782E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AF655-0A03-0601-DABF-D652C5E0B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FE35E-B254-43E3-A1E5-6AB570F84058}" type="datetimeFigureOut">
              <a:rPr lang="de-DE" smtClean="0"/>
              <a:t>20.05.2024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817B1-A076-88E2-BE1D-F1680CAB9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BCEAC-75B4-958F-78F7-CFA1AEC0B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D4C58-00F3-4F15-A019-F95110168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19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0CB5-E108-022D-0A10-C6D13BD34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Role</a:t>
            </a:r>
            <a:r>
              <a:rPr lang="de-DE" dirty="0"/>
              <a:t>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200E8A-D73E-66EE-01D4-881D52BBA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With Apache Cassandra</a:t>
            </a:r>
          </a:p>
        </p:txBody>
      </p:sp>
    </p:spTree>
    <p:extLst>
      <p:ext uri="{BB962C8B-B14F-4D97-AF65-F5344CB8AC3E}">
        <p14:creationId xmlns:p14="http://schemas.microsoft.com/office/powerpoint/2010/main" val="32793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9C21B-8069-F37D-41FB-548F589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Script</a:t>
            </a:r>
            <a:r>
              <a:rPr lang="de-DE" dirty="0"/>
              <a:t>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7B41D-3172-8D88-D275-23B0360D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a „main.py“ file: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0E9229-FD31-B469-1BB7-A1C39011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95" y="1503007"/>
            <a:ext cx="5539965" cy="45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2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7799C-42D1-C802-E4C8-78877ADD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&amp; Run </a:t>
            </a:r>
            <a:r>
              <a:rPr lang="de-DE" dirty="0" err="1"/>
              <a:t>the</a:t>
            </a:r>
            <a:r>
              <a:rPr lang="de-DE" dirty="0"/>
              <a:t> Python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71BE5-A7B2-24A3-6F44-DF10D835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Install</a:t>
            </a:r>
            <a:r>
              <a:rPr lang="de-DE" dirty="0"/>
              <a:t> Python </a:t>
            </a:r>
            <a:r>
              <a:rPr lang="de-DE" dirty="0" err="1"/>
              <a:t>dependencies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864146-2067-3FB9-47BC-0C88C3E6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0398"/>
            <a:ext cx="8281851" cy="11913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F0BCFA-AA47-FD9B-1AB1-5F732E69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6434"/>
            <a:ext cx="7642043" cy="12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9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B3D51-F1E2-232E-91EF-D1794F93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02C93-AF44-39B7-2804-D6B45FDB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Output:</a:t>
            </a:r>
          </a:p>
          <a:p>
            <a:r>
              <a:rPr lang="de-DE" dirty="0"/>
              <a:t>Users and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prinbted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9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69B96-93AC-8DD7-7DEE-CDE03362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3BF8F-7F4C-058B-AF4B-25A9CF51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Apache Cassandra?</a:t>
            </a:r>
          </a:p>
          <a:p>
            <a:r>
              <a:rPr lang="de-DE" dirty="0"/>
              <a:t>Distributed NoSQL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High </a:t>
            </a:r>
            <a:r>
              <a:rPr lang="de-DE" dirty="0" err="1"/>
              <a:t>availability</a:t>
            </a:r>
            <a:r>
              <a:rPr lang="de-DE" dirty="0"/>
              <a:t> and </a:t>
            </a:r>
            <a:r>
              <a:rPr lang="de-DE" dirty="0" err="1"/>
              <a:t>scalability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Key Features:</a:t>
            </a:r>
          </a:p>
          <a:p>
            <a:r>
              <a:rPr lang="de-DE" dirty="0"/>
              <a:t>Linear </a:t>
            </a:r>
            <a:r>
              <a:rPr lang="de-DE" dirty="0" err="1"/>
              <a:t>scalability</a:t>
            </a:r>
            <a:endParaRPr lang="de-DE" dirty="0"/>
          </a:p>
          <a:p>
            <a:r>
              <a:rPr lang="de-DE" dirty="0"/>
              <a:t>Fault </a:t>
            </a:r>
            <a:r>
              <a:rPr lang="de-DE" dirty="0" err="1"/>
              <a:t>tolerance</a:t>
            </a:r>
            <a:endParaRPr lang="de-DE" dirty="0"/>
          </a:p>
          <a:p>
            <a:r>
              <a:rPr lang="en-US" dirty="0"/>
              <a:t>Supports large amounts of data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29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80E4C-D811-C82D-8A2F-7D5A4C49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CBC61-C367-D5E3-4135-C5A1D8B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Objective</a:t>
            </a:r>
            <a:r>
              <a:rPr lang="de-DE" dirty="0"/>
              <a:t>: User </a:t>
            </a:r>
            <a:r>
              <a:rPr lang="de-DE" dirty="0" err="1"/>
              <a:t>Role</a:t>
            </a:r>
            <a:r>
              <a:rPr lang="de-DE" dirty="0"/>
              <a:t> Management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Components:</a:t>
            </a:r>
          </a:p>
          <a:p>
            <a:r>
              <a:rPr lang="de-DE" dirty="0"/>
              <a:t>Docker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Cassandra</a:t>
            </a:r>
          </a:p>
          <a:p>
            <a:r>
              <a:rPr lang="de-DE" dirty="0"/>
              <a:t>Python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0E8B8-9D63-602F-B7CE-EBA6CE52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B609-110D-1F74-4D32-E28F81DA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32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Docker Setup:</a:t>
            </a:r>
          </a:p>
          <a:p>
            <a:r>
              <a:rPr lang="de-DE" dirty="0"/>
              <a:t>„</a:t>
            </a:r>
            <a:r>
              <a:rPr lang="de-DE" dirty="0" err="1"/>
              <a:t>docker-compose.yml</a:t>
            </a:r>
            <a:r>
              <a:rPr lang="de-DE" dirty="0"/>
              <a:t>“ </a:t>
            </a:r>
            <a:r>
              <a:rPr lang="de-DE" dirty="0" err="1"/>
              <a:t>Configuration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Cassandra Setup:</a:t>
            </a:r>
          </a:p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Keyspace</a:t>
            </a:r>
            <a:r>
              <a:rPr lang="de-DE" dirty="0"/>
              <a:t> and </a:t>
            </a:r>
            <a:r>
              <a:rPr lang="de-DE" dirty="0" err="1"/>
              <a:t>Tables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Python Scripts:</a:t>
            </a:r>
          </a:p>
          <a:p>
            <a:pPr marL="0" indent="0">
              <a:buNone/>
            </a:pPr>
            <a:r>
              <a:rPr lang="de-DE" dirty="0"/>
              <a:t>„cassandra_client.py“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„main.py“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inserting</a:t>
            </a:r>
            <a:r>
              <a:rPr lang="de-DE" dirty="0"/>
              <a:t> and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2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DFB7-D776-9E6D-F7E5-E425AD53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50090-3718-7E6A-82EE-6A11A452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r>
              <a:rPr lang="de-DE" dirty="0"/>
              <a:t>Python 3.11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Directory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EC4D7E-FA83-7F4B-28BA-7539F1D5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33" y="3429000"/>
            <a:ext cx="4992189" cy="24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AA13DB-53BF-1158-CF10-554B821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Docker-Compose Configuration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AE8B0-BE12-EF59-1C9B-39845BFA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8550"/>
            <a:ext cx="4248851" cy="55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4D960-1E57-46E8-37E5-08E62D2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Starting</a:t>
            </a:r>
            <a:r>
              <a:rPr lang="de-DE" dirty="0"/>
              <a:t> Docker Containers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11533-A7E3-D808-081B-DE287EA6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Start </a:t>
            </a:r>
            <a:r>
              <a:rPr lang="de-DE" dirty="0" err="1"/>
              <a:t>the</a:t>
            </a:r>
            <a:r>
              <a:rPr lang="de-DE" dirty="0"/>
              <a:t> Docker </a:t>
            </a:r>
            <a:r>
              <a:rPr lang="de-DE" dirty="0" err="1"/>
              <a:t>containers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AC80D7-398D-8CE0-EBCF-C30B149B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789"/>
            <a:ext cx="7290254" cy="12084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E9F853A-6B6C-E6E5-0F21-200028EA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6353"/>
            <a:ext cx="7290254" cy="12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FAA94-E782-ACD8-93E3-32894970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Cassandra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8A02F-4E3D-8122-B185-3A569622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cqlsh</a:t>
            </a:r>
            <a:r>
              <a:rPr lang="de-DE" dirty="0"/>
              <a:t>“: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Keyspace</a:t>
            </a:r>
            <a:r>
              <a:rPr lang="de-DE" dirty="0"/>
              <a:t> and </a:t>
            </a:r>
            <a:r>
              <a:rPr lang="de-DE" dirty="0" err="1"/>
              <a:t>Tables</a:t>
            </a:r>
            <a:r>
              <a:rPr lang="de-DE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3805CA-8283-289F-FD18-54FAEF24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17" y="1633263"/>
            <a:ext cx="7221583" cy="8773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36D15C-70F1-64A9-517D-89C6D7AF7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263" y="3429000"/>
            <a:ext cx="6679474" cy="278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6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8F681-6653-509D-91F0-DAB474D0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Script</a:t>
            </a:r>
            <a:r>
              <a:rPr lang="de-DE" dirty="0"/>
              <a:t>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7F573-DDE3-749C-306C-D5B390FE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a „requirements.txt“ file:</a:t>
            </a:r>
          </a:p>
          <a:p>
            <a:pPr marL="0" indent="0">
              <a:buNone/>
            </a:pPr>
            <a:r>
              <a:rPr lang="de-DE" dirty="0"/>
              <a:t>Create a „cassandra_client.py“ file: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799266-9A54-E866-7D44-C3B1DCB1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9654"/>
            <a:ext cx="3929743" cy="7389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C25704-025C-FD5F-956D-88385685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41" y="2811269"/>
            <a:ext cx="5076918" cy="36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60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User Role Management</vt:lpstr>
      <vt:lpstr>Introduction</vt:lpstr>
      <vt:lpstr>Project Overview</vt:lpstr>
      <vt:lpstr>Technical Details</vt:lpstr>
      <vt:lpstr>Prerequisites</vt:lpstr>
      <vt:lpstr>Docker-Compose Configuration</vt:lpstr>
      <vt:lpstr>Starting Docker Containers</vt:lpstr>
      <vt:lpstr>Cassandra Setup</vt:lpstr>
      <vt:lpstr>Python Script Setup</vt:lpstr>
      <vt:lpstr>Python Script Setup</vt:lpstr>
      <vt:lpstr>Install Dependencies &amp; Run the Python Script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Role Management</dc:title>
  <dc:creator>Majid Farhat</dc:creator>
  <cp:lastModifiedBy>Majid Farhat</cp:lastModifiedBy>
  <cp:revision>1</cp:revision>
  <dcterms:created xsi:type="dcterms:W3CDTF">2024-05-20T11:18:19Z</dcterms:created>
  <dcterms:modified xsi:type="dcterms:W3CDTF">2024-05-20T12:07:38Z</dcterms:modified>
</cp:coreProperties>
</file>