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53330" y="140970"/>
            <a:ext cx="1701800" cy="712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7" name="Down Arrow 6"/>
          <p:cNvSpPr/>
          <p:nvPr/>
        </p:nvSpPr>
        <p:spPr>
          <a:xfrm>
            <a:off x="5661025" y="853440"/>
            <a:ext cx="485775" cy="55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223510" y="1407795"/>
            <a:ext cx="1285875" cy="76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CHECK PAYMENT</a:t>
            </a:r>
            <a:endParaRPr lang="en-GB" altLang="en-US"/>
          </a:p>
        </p:txBody>
      </p:sp>
      <p:sp>
        <p:nvSpPr>
          <p:cNvPr id="9" name="Down Arrow 8"/>
          <p:cNvSpPr/>
          <p:nvPr/>
        </p:nvSpPr>
        <p:spPr>
          <a:xfrm>
            <a:off x="5661660" y="2174240"/>
            <a:ext cx="485775" cy="55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260975" y="2728595"/>
            <a:ext cx="1285875" cy="76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PRINT RECEIPT</a:t>
            </a:r>
            <a:endParaRPr lang="en-GB" altLang="en-US"/>
          </a:p>
        </p:txBody>
      </p:sp>
      <p:sp>
        <p:nvSpPr>
          <p:cNvPr id="11" name="Rectangles 10"/>
          <p:cNvSpPr/>
          <p:nvPr/>
        </p:nvSpPr>
        <p:spPr>
          <a:xfrm>
            <a:off x="5261610" y="4049395"/>
            <a:ext cx="1285875" cy="76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12" name="Down Arrow 11"/>
          <p:cNvSpPr/>
          <p:nvPr/>
        </p:nvSpPr>
        <p:spPr>
          <a:xfrm>
            <a:off x="5661025" y="3495040"/>
            <a:ext cx="485775" cy="55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HP</cp:lastModifiedBy>
  <cp:revision>1</cp:revision>
  <dcterms:created xsi:type="dcterms:W3CDTF">2024-04-02T21:30:53Z</dcterms:created>
  <dcterms:modified xsi:type="dcterms:W3CDTF">2024-04-02T21:30:54Z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176B109EB62C4A86BCD57EE447523D8F</vt:lpwstr>
  </property>
  <property fmtid="{D5CDD505-2E9C-101B-9397-08002B2CF9AE}" pid="3" name="KSOProductBuildVer">
    <vt:lpwstr>1033-11.2.0.11225</vt:lpwstr>
  </property>
</Properties>
</file>