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2363"/>
            <a:ext cx="466344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40"/>
            <a:ext cx="473202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5"/>
            <a:ext cx="4732020" cy="150018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7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7"/>
            <a:ext cx="2777490" cy="487362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87427"/>
            <a:ext cx="2777490" cy="487362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7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D4B4-AE57-4ACD-ABBC-8DDB16F4A77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2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02B4-7A0D-487C-B8E2-F6601618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ECB1A74-78F5-66A8-CDFD-9C849ADE4144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artoon&#10;&#10;Description automatically generated">
            <a:extLst>
              <a:ext uri="{FF2B5EF4-FFF2-40B4-BE49-F238E27FC236}">
                <a16:creationId xmlns:a16="http://schemas.microsoft.com/office/drawing/2014/main" id="{F763DF6A-4E5E-C4B5-701F-0A687A28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8" y="1216152"/>
            <a:ext cx="3209544" cy="320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6FA4E-9579-70C1-09BD-1B8D2A0C3BA3}"/>
              </a:ext>
            </a:extLst>
          </p:cNvPr>
          <p:cNvSpPr txBox="1"/>
          <p:nvPr/>
        </p:nvSpPr>
        <p:spPr>
          <a:xfrm>
            <a:off x="0" y="237744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 Medium" panose="02040604050005020304" pitchFamily="18" charset="0"/>
              </a:rPr>
              <a:t>Murderer Found!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08056-26DA-E3F0-CE5C-B09159353061}"/>
              </a:ext>
            </a:extLst>
          </p:cNvPr>
          <p:cNvSpPr txBox="1"/>
          <p:nvPr/>
        </p:nvSpPr>
        <p:spPr>
          <a:xfrm>
            <a:off x="0" y="442220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Jeremy Bowers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CAF97-41BF-3A38-6B38-7FAEFD20D2CE}"/>
              </a:ext>
            </a:extLst>
          </p:cNvPr>
          <p:cNvSpPr txBox="1"/>
          <p:nvPr/>
        </p:nvSpPr>
        <p:spPr>
          <a:xfrm>
            <a:off x="205740" y="4929195"/>
            <a:ext cx="5074920" cy="189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Light" panose="020B0304020202020204" pitchFamily="34" charset="0"/>
              </a:rPr>
              <a:t>                            More Details below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Gender</a:t>
            </a:r>
            <a:r>
              <a:rPr lang="en-US" sz="1600" dirty="0">
                <a:latin typeface="Avenir Next LT Pro Light" panose="020B0304020202020204" pitchFamily="34" charset="0"/>
              </a:rPr>
              <a:t>: Male                      </a:t>
            </a:r>
            <a:r>
              <a:rPr lang="en-US" sz="1600" b="1" dirty="0">
                <a:latin typeface="Avenir Next LT Pro Light" panose="020B0304020202020204" pitchFamily="34" charset="0"/>
              </a:rPr>
              <a:t> Height</a:t>
            </a:r>
            <a:r>
              <a:rPr lang="en-US" sz="1600" dirty="0">
                <a:latin typeface="Avenir Next LT Pro Light" panose="020B0304020202020204" pitchFamily="34" charset="0"/>
              </a:rPr>
              <a:t>: 70 inches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Age</a:t>
            </a:r>
            <a:r>
              <a:rPr lang="en-US" sz="1600" dirty="0">
                <a:latin typeface="Avenir Next LT Pro Light" panose="020B0304020202020204" pitchFamily="34" charset="0"/>
              </a:rPr>
              <a:t>: 30                                 </a:t>
            </a:r>
            <a:r>
              <a:rPr lang="en-US" sz="1600" b="1" dirty="0">
                <a:latin typeface="Avenir Next LT Pro Light" panose="020B0304020202020204" pitchFamily="34" charset="0"/>
              </a:rPr>
              <a:t>Plate Number</a:t>
            </a:r>
            <a:r>
              <a:rPr lang="en-US" sz="1600" dirty="0">
                <a:latin typeface="Avenir Next LT Pro Light" panose="020B0304020202020204" pitchFamily="34" charset="0"/>
              </a:rPr>
              <a:t>: OH42W2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Address</a:t>
            </a:r>
            <a:r>
              <a:rPr lang="en-US" sz="1600" dirty="0">
                <a:latin typeface="Avenir Next LT Pro Light" panose="020B0304020202020204" pitchFamily="34" charset="0"/>
              </a:rPr>
              <a:t>: 530,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venir Next LT Pro Light" panose="020B0304020202020204" pitchFamily="34" charset="0"/>
              </a:rPr>
              <a:t>Washington Pl, Apt 3A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Social Security Number (SSN): </a:t>
            </a:r>
            <a:r>
              <a:rPr lang="en-US" sz="1600" dirty="0">
                <a:latin typeface="Avenir Next LT Pro Light" panose="020B0304020202020204" pitchFamily="34" charset="0"/>
              </a:rPr>
              <a:t>871539279</a:t>
            </a:r>
          </a:p>
        </p:txBody>
      </p:sp>
    </p:spTree>
    <p:extLst>
      <p:ext uri="{BB962C8B-B14F-4D97-AF65-F5344CB8AC3E}">
        <p14:creationId xmlns:p14="http://schemas.microsoft.com/office/powerpoint/2010/main" val="364728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ECB1A74-78F5-66A8-CDFD-9C849ADE4144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3DF6A-4E5E-C4B5-701F-0A687A28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428" y="1212663"/>
            <a:ext cx="3209544" cy="320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6FA4E-9579-70C1-09BD-1B8D2A0C3BA3}"/>
              </a:ext>
            </a:extLst>
          </p:cNvPr>
          <p:cNvSpPr txBox="1"/>
          <p:nvPr/>
        </p:nvSpPr>
        <p:spPr>
          <a:xfrm>
            <a:off x="0" y="237744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 Medium" panose="02040604050005020304" pitchFamily="18" charset="0"/>
              </a:rPr>
              <a:t>Who Hired Him?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08056-26DA-E3F0-CE5C-B09159353061}"/>
              </a:ext>
            </a:extLst>
          </p:cNvPr>
          <p:cNvSpPr txBox="1"/>
          <p:nvPr/>
        </p:nvSpPr>
        <p:spPr>
          <a:xfrm>
            <a:off x="0" y="442220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Menlo"/>
              </a:rPr>
              <a:t>Miranda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Priestly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CAF97-41BF-3A38-6B38-7FAEFD20D2CE}"/>
              </a:ext>
            </a:extLst>
          </p:cNvPr>
          <p:cNvSpPr txBox="1"/>
          <p:nvPr/>
        </p:nvSpPr>
        <p:spPr>
          <a:xfrm>
            <a:off x="205740" y="4929195"/>
            <a:ext cx="5074920" cy="189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Light" panose="020B0304020202020204" pitchFamily="34" charset="0"/>
              </a:rPr>
              <a:t>                            More Details below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Gender</a:t>
            </a:r>
            <a:r>
              <a:rPr lang="en-US" sz="1600" dirty="0">
                <a:latin typeface="Avenir Next LT Pro Light" panose="020B0304020202020204" pitchFamily="34" charset="0"/>
              </a:rPr>
              <a:t>: Male                      </a:t>
            </a:r>
            <a:r>
              <a:rPr lang="en-US" sz="1600" b="1" dirty="0">
                <a:latin typeface="Avenir Next LT Pro Light" panose="020B0304020202020204" pitchFamily="34" charset="0"/>
              </a:rPr>
              <a:t> Height</a:t>
            </a:r>
            <a:r>
              <a:rPr lang="en-US" sz="1600" dirty="0">
                <a:latin typeface="Avenir Next LT Pro Light" panose="020B0304020202020204" pitchFamily="34" charset="0"/>
              </a:rPr>
              <a:t>: 66 inches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Age</a:t>
            </a:r>
            <a:r>
              <a:rPr lang="en-US" sz="1600" dirty="0">
                <a:latin typeface="Avenir Next LT Pro Light" panose="020B0304020202020204" pitchFamily="34" charset="0"/>
              </a:rPr>
              <a:t>: 68                                 </a:t>
            </a:r>
            <a:r>
              <a:rPr lang="en-US" sz="1600" b="1" dirty="0">
                <a:latin typeface="Avenir Next LT Pro Light" panose="020B0304020202020204" pitchFamily="34" charset="0"/>
              </a:rPr>
              <a:t>Plate Number</a:t>
            </a:r>
            <a:r>
              <a:rPr lang="en-US" sz="1600" dirty="0">
                <a:latin typeface="Avenir Next LT Pro Light" panose="020B0304020202020204" pitchFamily="34" charset="0"/>
              </a:rPr>
              <a:t>: 500123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Address</a:t>
            </a:r>
            <a:r>
              <a:rPr lang="en-US" sz="1600" dirty="0">
                <a:latin typeface="Avenir Next LT Pro Light" panose="020B0304020202020204" pitchFamily="34" charset="0"/>
              </a:rPr>
              <a:t>: 1883, Golden Ave.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venir Next LT Pro Light" panose="020B03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Next LT Pro Light" panose="020B0304020202020204" pitchFamily="34" charset="0"/>
              </a:rPr>
              <a:t>Social Security Number (SSN): </a:t>
            </a:r>
            <a:r>
              <a:rPr lang="en-US" sz="1600" dirty="0">
                <a:latin typeface="Avenir Next LT Pro Light" panose="020B0304020202020204" pitchFamily="34" charset="0"/>
              </a:rPr>
              <a:t>987756388</a:t>
            </a:r>
          </a:p>
        </p:txBody>
      </p:sp>
    </p:spTree>
    <p:extLst>
      <p:ext uri="{BB962C8B-B14F-4D97-AF65-F5344CB8AC3E}">
        <p14:creationId xmlns:p14="http://schemas.microsoft.com/office/powerpoint/2010/main" val="1983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1171</TotalTime>
  <Words>77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Amasis MT Pro Medium</vt:lpstr>
      <vt:lpstr>Arial</vt:lpstr>
      <vt:lpstr>Avenir Next LT Pro Light</vt:lpstr>
      <vt:lpstr>Calibri</vt:lpstr>
      <vt:lpstr>Calibri Light</vt:lpstr>
      <vt:lpstr>Cambria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Malcom Okonkwo</dc:creator>
  <cp:lastModifiedBy>Malcom Okonkwo</cp:lastModifiedBy>
  <cp:revision>2</cp:revision>
  <dcterms:created xsi:type="dcterms:W3CDTF">2023-05-12T08:55:19Z</dcterms:created>
  <dcterms:modified xsi:type="dcterms:W3CDTF">2023-05-21T12:08:30Z</dcterms:modified>
</cp:coreProperties>
</file>