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7"/>
  </p:notesMasterIdLst>
  <p:sldIdLst>
    <p:sldId id="257"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snapToObjects="1">
      <p:cViewPr varScale="1">
        <p:scale>
          <a:sx n="64" d="100"/>
          <a:sy n="64" d="100"/>
        </p:scale>
        <p:origin x="180" y="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01A5E4-DC56-43CE-B49D-1D481E26EE8B}" type="datetimeFigureOut">
              <a:rPr lang="en-US" smtClean="0"/>
              <a:t>10/14/2022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2F0DCB-C843-4F93-A51D-BF772E143455}" type="slidenum">
              <a:rPr lang="en-US" smtClean="0"/>
              <a:t>‹#›</a:t>
            </a:fld>
            <a:endParaRPr lang="en-US"/>
          </a:p>
        </p:txBody>
      </p:sp>
    </p:spTree>
    <p:extLst>
      <p:ext uri="{BB962C8B-B14F-4D97-AF65-F5344CB8AC3E}">
        <p14:creationId xmlns:p14="http://schemas.microsoft.com/office/powerpoint/2010/main" val="4288673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Number of Reports</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Number of Reports by day</a:t>
            </a:r>
            <a:endParaRPr dirty="0"/>
          </a:p>
          <a:p>
            <a:r>
              <a:rPr b="0" dirty="0"/>
              <a:t>No alt text provided</a:t>
            </a:r>
            <a:endParaRPr dirty="0"/>
          </a:p>
          <a:p>
            <a:endParaRPr dirty="0"/>
          </a:p>
          <a:p>
            <a:r>
              <a:rPr b="1" dirty="0"/>
              <a:t>% Report Count by Channel</a:t>
            </a:r>
            <a:endParaRPr dirty="0"/>
          </a:p>
          <a:p>
            <a:r>
              <a:rPr b="0" dirty="0"/>
              <a:t>No alt text provided</a:t>
            </a:r>
            <a:endParaRPr dirty="0"/>
          </a:p>
          <a:p>
            <a:endParaRPr dirty="0"/>
          </a:p>
          <a:p>
            <a:r>
              <a:rPr b="1" dirty="0"/>
              <a:t>% Report count by Fault Type</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 Report Count outside by Resolution class</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Report Count by Response time status</a:t>
            </a:r>
            <a:endParaRPr dirty="0"/>
          </a:p>
          <a:p>
            <a:r>
              <a:rPr b="0" dirty="0"/>
              <a:t>Good represents response time equal to or below  seconds 
Bad represents reponse time above 10 seconds</a:t>
            </a:r>
            <a:endParaRPr dirty="0"/>
          </a:p>
          <a:p>
            <a:endParaRPr dirty="0"/>
          </a:p>
          <a:p>
            <a:r>
              <a:rPr b="1" dirty="0"/>
              <a:t>Report Count by Response time status </a:t>
            </a:r>
            <a:endParaRPr dirty="0"/>
          </a:p>
          <a:p>
            <a:r>
              <a:rPr b="0" dirty="0"/>
              <a:t>No alt text provided</a:t>
            </a:r>
            <a:endParaRPr dirty="0"/>
          </a:p>
          <a:p>
            <a:endParaRPr dirty="0"/>
          </a:p>
          <a:p>
            <a:r>
              <a:rPr b="1" dirty="0"/>
              <a:t>% Report Count within by Resolution class</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Kerry Report</a:t>
            </a:r>
            <a:endParaRPr dirty="0"/>
          </a:p>
          <a:p>
            <a:r>
              <a:rPr b="0" dirty="0"/>
              <a:t>No alt text provided</a:t>
            </a:r>
            <a:endParaRPr dirty="0"/>
          </a:p>
          <a:p>
            <a:endParaRPr dirty="0"/>
          </a:p>
          <a:p>
            <a:r>
              <a:rPr b="1" dirty="0"/>
              <a:t>Wale Report</a:t>
            </a:r>
            <a:endParaRPr dirty="0"/>
          </a:p>
          <a:p>
            <a:r>
              <a:rPr b="0" dirty="0"/>
              <a:t>No alt text provided</a:t>
            </a:r>
            <a:endParaRPr dirty="0"/>
          </a:p>
          <a:p>
            <a:endParaRPr dirty="0"/>
          </a:p>
          <a:p>
            <a:r>
              <a:rPr b="1" dirty="0"/>
              <a:t>Victor Report</a:t>
            </a:r>
            <a:endParaRPr dirty="0"/>
          </a:p>
          <a:p>
            <a:r>
              <a:rPr b="0" dirty="0"/>
              <a:t>No alt text provided</a:t>
            </a:r>
            <a:endParaRPr dirty="0"/>
          </a:p>
          <a:p>
            <a:endParaRPr dirty="0"/>
          </a:p>
          <a:p>
            <a:r>
              <a:rPr b="1" dirty="0"/>
              <a:t>Seun Report</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Top 5 Operators by %Resolution time Status (&lt;=3 Hours)</a:t>
            </a:r>
            <a:endParaRPr dirty="0"/>
          </a:p>
          <a:p>
            <a:r>
              <a:rPr b="0" dirty="0"/>
              <a:t>No alt text provided</a:t>
            </a:r>
            <a:endParaRPr dirty="0"/>
          </a:p>
          <a:p>
            <a:endParaRPr dirty="0"/>
          </a:p>
          <a:p>
            <a:r>
              <a:rPr b="1" dirty="0"/>
              <a:t>Least 5 Operators by %Resolution time Status (&gt;3 Hours)</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10/14/2022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10/14/2022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10/14/2022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10/14/2022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10/14/2022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10/14/2022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10/14/2022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10/14/2022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10/14/2022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10/14/2022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10/14/2022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10/14/2022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5dc30617-de3d-4106-b6cd-325f97fc6c8d/?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5dc30617-de3d-4106-b6cd-325f97fc6c8d/?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5dc30617-de3d-4106-b6cd-325f97fc6c8d/?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5dc30617-de3d-4106-b6cd-325f97fc6c8d/?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groups/me/reports/5dc30617-de3d-4106-b6cd-325f97fc6c8d/?pbi_source=PowerPoint"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hape ,textbox ,image ,image ,textbox ,textbox ,image ,image ,image ,image ,actionButton ,actionButton ,actionButton ,actionButton ,shape ,actionButton ,image. Please refer to the notes on this slide for details">
            <a:hlinkClick r:id="rId3"/>
          </p:cNvPr>
          <p:cNvPicPr>
            <a:picLocks noChangeAspect="1"/>
          </p:cNvPicPr>
          <p:nvPr/>
        </p:nvPicPr>
        <p:blipFill>
          <a:blip r:embed="rId4"/>
          <a:stretch>
            <a:fillRect/>
          </a:stretch>
        </p:blipFill>
        <p:spPr>
          <a:xfrm>
            <a:off x="819150" y="0"/>
            <a:ext cx="10544175" cy="6858000"/>
          </a:xfrm>
          <a:prstGeom prst="rect">
            <a:avLst/>
          </a:prstGeom>
          <a:noFill/>
        </p:spPr>
      </p:pic>
      <p:sp>
        <p:nvSpPr>
          <p:cNvPr id="4" name="Title" hidden="1"/>
          <p:cNvSpPr>
            <a:spLocks noGrp="1"/>
          </p:cNvSpPr>
          <p:nvPr>
            <p:ph type="title"/>
          </p:nvPr>
        </p:nvSpPr>
        <p:spPr/>
        <p:txBody>
          <a:bodyPr/>
          <a:lstStyle/>
          <a:p>
            <a:r>
              <a:t>Home Page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hape ,image ,image ,image ,image ,actionButton ,actionButton ,actionButton ,actionButton ,textbox ,Number of Reports ,card ,card ,card ,card ,textbox ,textbox ,textbox ,textbox ,textbox ,Number of Reports by day ,% Report Count by Channel ,% Report count by Fault Type ,donutChart ,shape ,shape ,shape ,shape ,shape ,shape ,textbox ,textbox ,slicer ,shape ,textbox ,slicer ,actionButton ,image. Please refer to the notes on this slide for details">
            <a:hlinkClick r:id="rId3"/>
          </p:cNvPr>
          <p:cNvPicPr>
            <a:picLocks noChangeAspect="1"/>
          </p:cNvPicPr>
          <p:nvPr/>
        </p:nvPicPr>
        <p:blipFill>
          <a:blip r:embed="rId4"/>
          <a:stretch>
            <a:fillRect/>
          </a:stretch>
        </p:blipFill>
        <p:spPr>
          <a:xfrm>
            <a:off x="819150" y="0"/>
            <a:ext cx="10544175" cy="6858000"/>
          </a:xfrm>
          <a:prstGeom prst="rect">
            <a:avLst/>
          </a:prstGeom>
          <a:noFill/>
        </p:spPr>
      </p:pic>
      <p:sp>
        <p:nvSpPr>
          <p:cNvPr id="4" name="Title" hidden="1"/>
          <p:cNvSpPr>
            <a:spLocks noGrp="1"/>
          </p:cNvSpPr>
          <p:nvPr>
            <p:ph type="title"/>
          </p:nvPr>
        </p:nvSpPr>
        <p:spPr/>
        <p:txBody>
          <a:bodyPr/>
          <a:lstStyle/>
          <a:p>
            <a:r>
              <a:t>Overview Report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hape ,image ,image ,image ,image ,actionButton ,actionButton ,actionButton ,actionButton ,shape ,textbox ,shape ,textbox ,textbox ,card ,card ,card ,card ,card ,card ,card ,card ,shape ,shape ,shape ,shape ,shape ,shape ,textbox ,textbox ,textbox ,textbox ,textbox ,textbox ,shape ,shape ,shape ,shape ,% Report Count outside by Resolution class ,image ,textbox ,Report Count by Response time status ,Report Count by Response time status  ,% Report Count within by Resolution class ,actionButton ,image. Please refer to the notes on this slide for details">
            <a:hlinkClick r:id="rId3"/>
          </p:cNvPr>
          <p:cNvPicPr>
            <a:picLocks noChangeAspect="1"/>
          </p:cNvPicPr>
          <p:nvPr/>
        </p:nvPicPr>
        <p:blipFill>
          <a:blip r:embed="rId4"/>
          <a:stretch>
            <a:fillRect/>
          </a:stretch>
        </p:blipFill>
        <p:spPr>
          <a:xfrm>
            <a:off x="819150" y="0"/>
            <a:ext cx="10544175" cy="6858000"/>
          </a:xfrm>
          <a:prstGeom prst="rect">
            <a:avLst/>
          </a:prstGeom>
          <a:noFill/>
        </p:spPr>
      </p:pic>
      <p:sp>
        <p:nvSpPr>
          <p:cNvPr id="4" name="Title" hidden="1"/>
          <p:cNvSpPr>
            <a:spLocks noGrp="1"/>
          </p:cNvSpPr>
          <p:nvPr>
            <p:ph type="title"/>
          </p:nvPr>
        </p:nvSpPr>
        <p:spPr/>
        <p:txBody>
          <a:bodyPr/>
          <a:lstStyle/>
          <a:p>
            <a:r>
              <a:t>Time Report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hape ,image ,image ,image ,image ,actionButton ,actionButton ,actionButton ,actionButton ,shape ,textbox ,shape ,shape ,textbox ,Kerry Report ,Wale Report ,Victor Report ,Seun Report ,textbox ,textbox ,shape ,shape ,Top 5 Operators by %Resolution time Status (&lt;=3 Hours) ,Least 5 Operators by %Resolution time Status (&gt;3 Hours) ,actionButton ,image. Please refer to the notes on this slide for details">
            <a:hlinkClick r:id="rId3"/>
          </p:cNvPr>
          <p:cNvPicPr>
            <a:picLocks noChangeAspect="1"/>
          </p:cNvPicPr>
          <p:nvPr/>
        </p:nvPicPr>
        <p:blipFill>
          <a:blip r:embed="rId4"/>
          <a:stretch>
            <a:fillRect/>
          </a:stretch>
        </p:blipFill>
        <p:spPr>
          <a:xfrm>
            <a:off x="819150" y="0"/>
            <a:ext cx="10544175" cy="6858000"/>
          </a:xfrm>
          <a:prstGeom prst="rect">
            <a:avLst/>
          </a:prstGeom>
          <a:noFill/>
        </p:spPr>
      </p:pic>
      <p:sp>
        <p:nvSpPr>
          <p:cNvPr id="4" name="Title" hidden="1"/>
          <p:cNvSpPr>
            <a:spLocks noGrp="1"/>
          </p:cNvSpPr>
          <p:nvPr>
            <p:ph type="title"/>
          </p:nvPr>
        </p:nvSpPr>
        <p:spPr/>
        <p:txBody>
          <a:bodyPr/>
          <a:lstStyle/>
          <a:p>
            <a:r>
              <a:t>Employee Report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hape ,image ,image ,image ,image ,actionButton ,actionButton ,actionButton ,actionButton ,shape ,actionButton ,image ,shape ,shape ,textbox ,textbox ,textbox ,textbox. Please refer to the notes on this slide for details">
            <a:hlinkClick r:id="rId3"/>
          </p:cNvPr>
          <p:cNvPicPr>
            <a:picLocks noChangeAspect="1"/>
          </p:cNvPicPr>
          <p:nvPr/>
        </p:nvPicPr>
        <p:blipFill>
          <a:blip r:embed="rId4"/>
          <a:stretch>
            <a:fillRect/>
          </a:stretch>
        </p:blipFill>
        <p:spPr>
          <a:xfrm>
            <a:off x="819150" y="0"/>
            <a:ext cx="10544175" cy="6858000"/>
          </a:xfrm>
          <a:prstGeom prst="rect">
            <a:avLst/>
          </a:prstGeom>
          <a:noFill/>
        </p:spPr>
      </p:pic>
      <p:sp>
        <p:nvSpPr>
          <p:cNvPr id="4" name="Title" hidden="1"/>
          <p:cNvSpPr>
            <a:spLocks noGrp="1"/>
          </p:cNvSpPr>
          <p:nvPr>
            <p:ph type="title"/>
          </p:nvPr>
        </p:nvSpPr>
        <p:spPr/>
        <p:txBody>
          <a:bodyPr/>
          <a:lstStyle/>
          <a:p>
            <a:r>
              <a:t>Conclusion</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TotalTime>
  <Words>811</Words>
  <Application>Microsoft Office PowerPoint</Application>
  <PresentationFormat>Widescreen</PresentationFormat>
  <Paragraphs>435</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Custom Design</vt:lpstr>
      <vt:lpstr>Home Page</vt:lpstr>
      <vt:lpstr>Overview Report</vt:lpstr>
      <vt:lpstr>Time Report</vt:lpstr>
      <vt:lpstr>Employee Report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Malcom Okonkwo</cp:lastModifiedBy>
  <cp:revision>5</cp:revision>
  <dcterms:created xsi:type="dcterms:W3CDTF">2016-09-04T11:54:55Z</dcterms:created>
  <dcterms:modified xsi:type="dcterms:W3CDTF">2022-10-14T05:21:02Z</dcterms:modified>
</cp:coreProperties>
</file>