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48" r:id="rId5"/>
    <p:sldId id="2462" r:id="rId6"/>
    <p:sldId id="2464" r:id="rId7"/>
    <p:sldId id="2463" r:id="rId8"/>
    <p:sldId id="262" r:id="rId9"/>
    <p:sldId id="2454" r:id="rId10"/>
    <p:sldId id="2465" r:id="rId11"/>
    <p:sldId id="243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04185-A688-407A-99B2-1F461F03FC73}" v="582" dt="2020-11-01T21:43:36.327"/>
    <p1510:client id="{2B178283-31F6-BCD0-6C75-E3177A45E778}" v="4471" dt="2020-11-01T22:38:23.368"/>
    <p1510:client id="{2F21062A-7CDE-00E8-0685-DBA5F30C36BF}" v="69" dt="2020-11-03T04:00:05.092"/>
    <p1510:client id="{C299402F-86A4-428E-9560-99B5AC3ADA31}" v="1" dt="2020-08-24T22:27:47.032"/>
    <p1510:client id="{FB92C0CA-4540-B6E0-1C96-8EA1F026C478}" v="728" dt="2020-11-03T02:20:15.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92"/>
        <p:guide pos="3840"/>
        <p:guide orient="horz" pos="14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Ballalou" userId="S::18rb54@queensu.ca::81a46fa4-3014-4eaa-8c67-8da4bbd52363" providerId="AD" clId="Web-{2B178283-31F6-BCD0-6C75-E3177A45E778}"/>
    <pc:docChg chg="addSld delSld modSld">
      <pc:chgData name="Rami Ballalou" userId="S::18rb54@queensu.ca::81a46fa4-3014-4eaa-8c67-8da4bbd52363" providerId="AD" clId="Web-{2B178283-31F6-BCD0-6C75-E3177A45E778}" dt="2020-11-01T22:38:22.790" v="4434" actId="20577"/>
      <pc:docMkLst>
        <pc:docMk/>
      </pc:docMkLst>
      <pc:sldChg chg="modSp del">
        <pc:chgData name="Rami Ballalou" userId="S::18rb54@queensu.ca::81a46fa4-3014-4eaa-8c67-8da4bbd52363" providerId="AD" clId="Web-{2B178283-31F6-BCD0-6C75-E3177A45E778}" dt="2020-11-01T20:15:14.021" v="106"/>
        <pc:sldMkLst>
          <pc:docMk/>
          <pc:sldMk cId="1325373587" sldId="259"/>
        </pc:sldMkLst>
        <pc:spChg chg="mod">
          <ac:chgData name="Rami Ballalou" userId="S::18rb54@queensu.ca::81a46fa4-3014-4eaa-8c67-8da4bbd52363" providerId="AD" clId="Web-{2B178283-31F6-BCD0-6C75-E3177A45E778}" dt="2020-11-01T20:15:06.849" v="105" actId="20577"/>
          <ac:spMkLst>
            <pc:docMk/>
            <pc:sldMk cId="1325373587" sldId="259"/>
            <ac:spMk id="8" creationId="{103950CF-5BF2-4FB0-A36C-48C194F39E12}"/>
          </ac:spMkLst>
        </pc:spChg>
      </pc:sldChg>
      <pc:sldChg chg="del">
        <pc:chgData name="Rami Ballalou" userId="S::18rb54@queensu.ca::81a46fa4-3014-4eaa-8c67-8da4bbd52363" providerId="AD" clId="Web-{2B178283-31F6-BCD0-6C75-E3177A45E778}" dt="2020-11-01T20:12:47.317" v="34"/>
        <pc:sldMkLst>
          <pc:docMk/>
          <pc:sldMk cId="2720361709" sldId="260"/>
        </pc:sldMkLst>
      </pc:sldChg>
      <pc:sldChg chg="addSp delSp modSp">
        <pc:chgData name="Rami Ballalou" userId="S::18rb54@queensu.ca::81a46fa4-3014-4eaa-8c67-8da4bbd52363" providerId="AD" clId="Web-{2B178283-31F6-BCD0-6C75-E3177A45E778}" dt="2020-11-01T22:15:54.400" v="4129" actId="1076"/>
        <pc:sldMkLst>
          <pc:docMk/>
          <pc:sldMk cId="1619265676" sldId="262"/>
        </pc:sldMkLst>
        <pc:spChg chg="add del mod">
          <ac:chgData name="Rami Ballalou" userId="S::18rb54@queensu.ca::81a46fa4-3014-4eaa-8c67-8da4bbd52363" providerId="AD" clId="Web-{2B178283-31F6-BCD0-6C75-E3177A45E778}" dt="2020-11-01T20:37:46.833" v="924"/>
          <ac:spMkLst>
            <pc:docMk/>
            <pc:sldMk cId="1619265676" sldId="262"/>
            <ac:spMk id="3" creationId="{DEB84CA9-DBDE-443F-93D9-80EC91F1BEE9}"/>
          </ac:spMkLst>
        </pc:spChg>
        <pc:spChg chg="del mod">
          <ac:chgData name="Rami Ballalou" userId="S::18rb54@queensu.ca::81a46fa4-3014-4eaa-8c67-8da4bbd52363" providerId="AD" clId="Web-{2B178283-31F6-BCD0-6C75-E3177A45E778}" dt="2020-11-01T20:38:24.818" v="937"/>
          <ac:spMkLst>
            <pc:docMk/>
            <pc:sldMk cId="1619265676" sldId="262"/>
            <ac:spMk id="4" creationId="{CC409A73-2FDB-4725-9558-77B4ACF929B3}"/>
          </ac:spMkLst>
        </pc:spChg>
        <pc:spChg chg="mod">
          <ac:chgData name="Rami Ballalou" userId="S::18rb54@queensu.ca::81a46fa4-3014-4eaa-8c67-8da4bbd52363" providerId="AD" clId="Web-{2B178283-31F6-BCD0-6C75-E3177A45E778}" dt="2020-11-01T20:52:54.422" v="1808" actId="14100"/>
          <ac:spMkLst>
            <pc:docMk/>
            <pc:sldMk cId="1619265676" sldId="262"/>
            <ac:spMk id="5" creationId="{56D0F54D-A602-4D35-8BE1-6B9BE8078989}"/>
          </ac:spMkLst>
        </pc:spChg>
        <pc:spChg chg="del">
          <ac:chgData name="Rami Ballalou" userId="S::18rb54@queensu.ca::81a46fa4-3014-4eaa-8c67-8da4bbd52363" providerId="AD" clId="Web-{2B178283-31F6-BCD0-6C75-E3177A45E778}" dt="2020-11-01T20:37:47.990" v="925"/>
          <ac:spMkLst>
            <pc:docMk/>
            <pc:sldMk cId="1619265676" sldId="262"/>
            <ac:spMk id="6" creationId="{5FBB0776-0624-4A97-8BD3-03CF602288BA}"/>
          </ac:spMkLst>
        </pc:spChg>
        <pc:spChg chg="del">
          <ac:chgData name="Rami Ballalou" userId="S::18rb54@queensu.ca::81a46fa4-3014-4eaa-8c67-8da4bbd52363" providerId="AD" clId="Web-{2B178283-31F6-BCD0-6C75-E3177A45E778}" dt="2020-11-01T20:37:49.583" v="926"/>
          <ac:spMkLst>
            <pc:docMk/>
            <pc:sldMk cId="1619265676" sldId="262"/>
            <ac:spMk id="7" creationId="{EFFBC808-1837-4C36-BFF0-135B8C1042A2}"/>
          </ac:spMkLst>
        </pc:spChg>
        <pc:spChg chg="add del mod">
          <ac:chgData name="Rami Ballalou" userId="S::18rb54@queensu.ca::81a46fa4-3014-4eaa-8c67-8da4bbd52363" providerId="AD" clId="Web-{2B178283-31F6-BCD0-6C75-E3177A45E778}" dt="2020-11-01T20:37:57.849" v="934"/>
          <ac:spMkLst>
            <pc:docMk/>
            <pc:sldMk cId="1619265676" sldId="262"/>
            <ac:spMk id="9" creationId="{E7138D95-10D3-44FD-9255-8FCB2C0AEFA4}"/>
          </ac:spMkLst>
        </pc:spChg>
        <pc:spChg chg="add del mod">
          <ac:chgData name="Rami Ballalou" userId="S::18rb54@queensu.ca::81a46fa4-3014-4eaa-8c67-8da4bbd52363" providerId="AD" clId="Web-{2B178283-31F6-BCD0-6C75-E3177A45E778}" dt="2020-11-01T20:37:59.037" v="935"/>
          <ac:spMkLst>
            <pc:docMk/>
            <pc:sldMk cId="1619265676" sldId="262"/>
            <ac:spMk id="12" creationId="{C68B26D5-8FD4-487E-A18E-CA7F0794840F}"/>
          </ac:spMkLst>
        </pc:spChg>
        <pc:spChg chg="mod">
          <ac:chgData name="Rami Ballalou" userId="S::18rb54@queensu.ca::81a46fa4-3014-4eaa-8c67-8da4bbd52363" providerId="AD" clId="Web-{2B178283-31F6-BCD0-6C75-E3177A45E778}" dt="2020-11-01T20:12:30.082" v="30" actId="20577"/>
          <ac:spMkLst>
            <pc:docMk/>
            <pc:sldMk cId="1619265676" sldId="262"/>
            <ac:spMk id="14" creationId="{93863800-85E5-44A7-96E9-521CE882616B}"/>
          </ac:spMkLst>
        </pc:spChg>
        <pc:spChg chg="add del mod">
          <ac:chgData name="Rami Ballalou" userId="S::18rb54@queensu.ca::81a46fa4-3014-4eaa-8c67-8da4bbd52363" providerId="AD" clId="Web-{2B178283-31F6-BCD0-6C75-E3177A45E778}" dt="2020-11-01T20:38:29.021" v="938"/>
          <ac:spMkLst>
            <pc:docMk/>
            <pc:sldMk cId="1619265676" sldId="262"/>
            <ac:spMk id="17" creationId="{71DF1E0E-8988-42AA-BF68-EEC9C6EA3CD1}"/>
          </ac:spMkLst>
        </pc:spChg>
        <pc:spChg chg="add mod">
          <ac:chgData name="Rami Ballalou" userId="S::18rb54@queensu.ca::81a46fa4-3014-4eaa-8c67-8da4bbd52363" providerId="AD" clId="Web-{2B178283-31F6-BCD0-6C75-E3177A45E778}" dt="2020-11-01T21:55:10.636" v="3786" actId="1076"/>
          <ac:spMkLst>
            <pc:docMk/>
            <pc:sldMk cId="1619265676" sldId="262"/>
            <ac:spMk id="18" creationId="{B3B51F1F-0C6F-4B89-9D35-3C8241E3055D}"/>
          </ac:spMkLst>
        </pc:spChg>
        <pc:spChg chg="add del mod">
          <ac:chgData name="Rami Ballalou" userId="S::18rb54@queensu.ca::81a46fa4-3014-4eaa-8c67-8da4bbd52363" providerId="AD" clId="Web-{2B178283-31F6-BCD0-6C75-E3177A45E778}" dt="2020-11-01T21:18:58.033" v="3521"/>
          <ac:spMkLst>
            <pc:docMk/>
            <pc:sldMk cId="1619265676" sldId="262"/>
            <ac:spMk id="21" creationId="{85CDAF4B-70CE-4A21-BA2B-4E742956484E}"/>
          </ac:spMkLst>
        </pc:spChg>
        <pc:picChg chg="del">
          <ac:chgData name="Rami Ballalou" userId="S::18rb54@queensu.ca::81a46fa4-3014-4eaa-8c67-8da4bbd52363" providerId="AD" clId="Web-{2B178283-31F6-BCD0-6C75-E3177A45E778}" dt="2020-11-01T20:37:45.662" v="923"/>
          <ac:picMkLst>
            <pc:docMk/>
            <pc:sldMk cId="1619265676" sldId="262"/>
            <ac:picMk id="10" creationId="{AD4E0449-1F68-4DB7-BBE6-7BC3B0E30699}"/>
          </ac:picMkLst>
        </pc:picChg>
        <pc:picChg chg="del mod">
          <ac:chgData name="Rami Ballalou" userId="S::18rb54@queensu.ca::81a46fa4-3014-4eaa-8c67-8da4bbd52363" providerId="AD" clId="Web-{2B178283-31F6-BCD0-6C75-E3177A45E778}" dt="2020-11-01T21:18:56.518" v="3519"/>
          <ac:picMkLst>
            <pc:docMk/>
            <pc:sldMk cId="1619265676" sldId="262"/>
            <ac:picMk id="15" creationId="{4B696E0D-78B0-41A4-A40D-7A4F6E88FEB7}"/>
          </ac:picMkLst>
        </pc:picChg>
        <pc:picChg chg="add mod">
          <ac:chgData name="Rami Ballalou" userId="S::18rb54@queensu.ca::81a46fa4-3014-4eaa-8c67-8da4bbd52363" providerId="AD" clId="Web-{2B178283-31F6-BCD0-6C75-E3177A45E778}" dt="2020-11-01T22:15:54.400" v="4129" actId="1076"/>
          <ac:picMkLst>
            <pc:docMk/>
            <pc:sldMk cId="1619265676" sldId="262"/>
            <ac:picMk id="19" creationId="{EF04BEEC-FA51-49A8-806B-A2B6F6D8D1B2}"/>
          </ac:picMkLst>
        </pc:picChg>
      </pc:sldChg>
      <pc:sldChg chg="del">
        <pc:chgData name="Rami Ballalou" userId="S::18rb54@queensu.ca::81a46fa4-3014-4eaa-8c67-8da4bbd52363" providerId="AD" clId="Web-{2B178283-31F6-BCD0-6C75-E3177A45E778}" dt="2020-11-01T20:12:51.332" v="36"/>
        <pc:sldMkLst>
          <pc:docMk/>
          <pc:sldMk cId="869470413" sldId="2432"/>
        </pc:sldMkLst>
      </pc:sldChg>
      <pc:sldChg chg="del">
        <pc:chgData name="Rami Ballalou" userId="S::18rb54@queensu.ca::81a46fa4-3014-4eaa-8c67-8da4bbd52363" providerId="AD" clId="Web-{2B178283-31F6-BCD0-6C75-E3177A45E778}" dt="2020-11-01T20:13:10.614" v="61"/>
        <pc:sldMkLst>
          <pc:docMk/>
          <pc:sldMk cId="2779095684" sldId="2433"/>
        </pc:sldMkLst>
      </pc:sldChg>
      <pc:sldChg chg="addSp delSp modSp">
        <pc:chgData name="Rami Ballalou" userId="S::18rb54@queensu.ca::81a46fa4-3014-4eaa-8c67-8da4bbd52363" providerId="AD" clId="Web-{2B178283-31F6-BCD0-6C75-E3177A45E778}" dt="2020-11-01T21:23:20.114" v="3565" actId="20577"/>
        <pc:sldMkLst>
          <pc:docMk/>
          <pc:sldMk cId="927727573" sldId="2436"/>
        </pc:sldMkLst>
        <pc:spChg chg="del">
          <ac:chgData name="Rami Ballalou" userId="S::18rb54@queensu.ca::81a46fa4-3014-4eaa-8c67-8da4bbd52363" providerId="AD" clId="Web-{2B178283-31F6-BCD0-6C75-E3177A45E778}" dt="2020-11-01T21:23:08.489" v="3546"/>
          <ac:spMkLst>
            <pc:docMk/>
            <pc:sldMk cId="927727573" sldId="2436"/>
            <ac:spMk id="3" creationId="{C747C414-85D9-40D6-9BB3-5AF68A84F413}"/>
          </ac:spMkLst>
        </pc:spChg>
        <pc:spChg chg="add del mod">
          <ac:chgData name="Rami Ballalou" userId="S::18rb54@queensu.ca::81a46fa4-3014-4eaa-8c67-8da4bbd52363" providerId="AD" clId="Web-{2B178283-31F6-BCD0-6C75-E3177A45E778}" dt="2020-11-01T21:21:26.488" v="3537"/>
          <ac:spMkLst>
            <pc:docMk/>
            <pc:sldMk cId="927727573" sldId="2436"/>
            <ac:spMk id="4" creationId="{D06C9AA0-02FB-4F13-8E7F-4933DC9F122E}"/>
          </ac:spMkLst>
        </pc:spChg>
        <pc:spChg chg="add del mod">
          <ac:chgData name="Rami Ballalou" userId="S::18rb54@queensu.ca::81a46fa4-3014-4eaa-8c67-8da4bbd52363" providerId="AD" clId="Web-{2B178283-31F6-BCD0-6C75-E3177A45E778}" dt="2020-11-01T21:21:36.629" v="3541"/>
          <ac:spMkLst>
            <pc:docMk/>
            <pc:sldMk cId="927727573" sldId="2436"/>
            <ac:spMk id="7" creationId="{92B5FF1A-AC38-4B95-AEC1-1F8EE8EDF907}"/>
          </ac:spMkLst>
        </pc:spChg>
        <pc:spChg chg="del">
          <ac:chgData name="Rami Ballalou" userId="S::18rb54@queensu.ca::81a46fa4-3014-4eaa-8c67-8da4bbd52363" providerId="AD" clId="Web-{2B178283-31F6-BCD0-6C75-E3177A45E778}" dt="2020-11-01T21:21:28.879" v="3538"/>
          <ac:spMkLst>
            <pc:docMk/>
            <pc:sldMk cId="927727573" sldId="2436"/>
            <ac:spMk id="8" creationId="{0B070B25-2BBC-49AC-9CFA-1CD7195DF2D6}"/>
          </ac:spMkLst>
        </pc:spChg>
        <pc:spChg chg="mod">
          <ac:chgData name="Rami Ballalou" userId="S::18rb54@queensu.ca::81a46fa4-3014-4eaa-8c67-8da4bbd52363" providerId="AD" clId="Web-{2B178283-31F6-BCD0-6C75-E3177A45E778}" dt="2020-11-01T21:23:20.114" v="3565" actId="20577"/>
          <ac:spMkLst>
            <pc:docMk/>
            <pc:sldMk cId="927727573" sldId="2436"/>
            <ac:spMk id="9" creationId="{9E2524A0-105C-4170-BB48-CD0756FB3DFE}"/>
          </ac:spMkLst>
        </pc:spChg>
        <pc:spChg chg="del">
          <ac:chgData name="Rami Ballalou" userId="S::18rb54@queensu.ca::81a46fa4-3014-4eaa-8c67-8da4bbd52363" providerId="AD" clId="Web-{2B178283-31F6-BCD0-6C75-E3177A45E778}" dt="2020-11-01T21:21:33.801" v="3540"/>
          <ac:spMkLst>
            <pc:docMk/>
            <pc:sldMk cId="927727573" sldId="2436"/>
            <ac:spMk id="10" creationId="{6E57A531-5B0F-485D-A015-BC78AD089BA6}"/>
          </ac:spMkLst>
        </pc:spChg>
        <pc:spChg chg="add del mod">
          <ac:chgData name="Rami Ballalou" userId="S::18rb54@queensu.ca::81a46fa4-3014-4eaa-8c67-8da4bbd52363" providerId="AD" clId="Web-{2B178283-31F6-BCD0-6C75-E3177A45E778}" dt="2020-11-01T21:21:43.066" v="3544"/>
          <ac:spMkLst>
            <pc:docMk/>
            <pc:sldMk cId="927727573" sldId="2436"/>
            <ac:spMk id="13" creationId="{5B3E1C52-A322-4226-89C8-8CB167BD3D4D}"/>
          </ac:spMkLst>
        </pc:spChg>
        <pc:spChg chg="add del mod">
          <ac:chgData name="Rami Ballalou" userId="S::18rb54@queensu.ca::81a46fa4-3014-4eaa-8c67-8da4bbd52363" providerId="AD" clId="Web-{2B178283-31F6-BCD0-6C75-E3177A45E778}" dt="2020-11-01T21:21:44.129" v="3545"/>
          <ac:spMkLst>
            <pc:docMk/>
            <pc:sldMk cId="927727573" sldId="2436"/>
            <ac:spMk id="15" creationId="{ABA441D5-24A2-4A78-B617-AA658EDB2EEB}"/>
          </ac:spMkLst>
        </pc:spChg>
        <pc:spChg chg="add del mod">
          <ac:chgData name="Rami Ballalou" userId="S::18rb54@queensu.ca::81a46fa4-3014-4eaa-8c67-8da4bbd52363" providerId="AD" clId="Web-{2B178283-31F6-BCD0-6C75-E3177A45E778}" dt="2020-11-01T21:23:12.005" v="3547"/>
          <ac:spMkLst>
            <pc:docMk/>
            <pc:sldMk cId="927727573" sldId="2436"/>
            <ac:spMk id="17" creationId="{15E62C8B-07B7-4AD1-AA60-4C7DED59B7D6}"/>
          </ac:spMkLst>
        </pc:spChg>
        <pc:picChg chg="del">
          <ac:chgData name="Rami Ballalou" userId="S::18rb54@queensu.ca::81a46fa4-3014-4eaa-8c67-8da4bbd52363" providerId="AD" clId="Web-{2B178283-31F6-BCD0-6C75-E3177A45E778}" dt="2020-11-01T21:21:22.707" v="3536"/>
          <ac:picMkLst>
            <pc:docMk/>
            <pc:sldMk cId="927727573" sldId="2436"/>
            <ac:picMk id="24" creationId="{E896B487-8C07-495F-95BF-B8F4960E1E8D}"/>
          </ac:picMkLst>
        </pc:picChg>
        <pc:picChg chg="del">
          <ac:chgData name="Rami Ballalou" userId="S::18rb54@queensu.ca::81a46fa4-3014-4eaa-8c67-8da4bbd52363" providerId="AD" clId="Web-{2B178283-31F6-BCD0-6C75-E3177A45E778}" dt="2020-11-01T21:21:32.160" v="3539"/>
          <ac:picMkLst>
            <pc:docMk/>
            <pc:sldMk cId="927727573" sldId="2436"/>
            <ac:picMk id="28" creationId="{D4D09222-33EB-4F99-9A89-51E2E1E97584}"/>
          </ac:picMkLst>
        </pc:picChg>
      </pc:sldChg>
      <pc:sldChg chg="modSp">
        <pc:chgData name="Rami Ballalou" userId="S::18rb54@queensu.ca::81a46fa4-3014-4eaa-8c67-8da4bbd52363" providerId="AD" clId="Web-{2B178283-31F6-BCD0-6C75-E3177A45E778}" dt="2020-11-01T20:35:39.191" v="914" actId="20577"/>
        <pc:sldMkLst>
          <pc:docMk/>
          <pc:sldMk cId="3927832306" sldId="2448"/>
        </pc:sldMkLst>
        <pc:spChg chg="mod">
          <ac:chgData name="Rami Ballalou" userId="S::18rb54@queensu.ca::81a46fa4-3014-4eaa-8c67-8da4bbd52363" providerId="AD" clId="Web-{2B178283-31F6-BCD0-6C75-E3177A45E778}" dt="2020-11-01T20:35:39.191" v="914" actId="20577"/>
          <ac:spMkLst>
            <pc:docMk/>
            <pc:sldMk cId="3927832306" sldId="2448"/>
            <ac:spMk id="3" creationId="{C0AE828D-1E63-455F-949D-0C5454A7FE88}"/>
          </ac:spMkLst>
        </pc:spChg>
      </pc:sldChg>
      <pc:sldChg chg="del">
        <pc:chgData name="Rami Ballalou" userId="S::18rb54@queensu.ca::81a46fa4-3014-4eaa-8c67-8da4bbd52363" providerId="AD" clId="Web-{2B178283-31F6-BCD0-6C75-E3177A45E778}" dt="2020-11-01T20:12:49.004" v="35"/>
        <pc:sldMkLst>
          <pc:docMk/>
          <pc:sldMk cId="839779156" sldId="2450"/>
        </pc:sldMkLst>
      </pc:sldChg>
      <pc:sldChg chg="del">
        <pc:chgData name="Rami Ballalou" userId="S::18rb54@queensu.ca::81a46fa4-3014-4eaa-8c67-8da4bbd52363" providerId="AD" clId="Web-{2B178283-31F6-BCD0-6C75-E3177A45E778}" dt="2020-11-01T20:12:53.223" v="37"/>
        <pc:sldMkLst>
          <pc:docMk/>
          <pc:sldMk cId="2944765398" sldId="2451"/>
        </pc:sldMkLst>
      </pc:sldChg>
      <pc:sldChg chg="del">
        <pc:chgData name="Rami Ballalou" userId="S::18rb54@queensu.ca::81a46fa4-3014-4eaa-8c67-8da4bbd52363" providerId="AD" clId="Web-{2B178283-31F6-BCD0-6C75-E3177A45E778}" dt="2020-11-01T20:13:11.942" v="62"/>
        <pc:sldMkLst>
          <pc:docMk/>
          <pc:sldMk cId="2129108354" sldId="2453"/>
        </pc:sldMkLst>
      </pc:sldChg>
      <pc:sldChg chg="addSp delSp modSp">
        <pc:chgData name="Rami Ballalou" userId="S::18rb54@queensu.ca::81a46fa4-3014-4eaa-8c67-8da4bbd52363" providerId="AD" clId="Web-{2B178283-31F6-BCD0-6C75-E3177A45E778}" dt="2020-11-01T22:01:16.218" v="4012" actId="20577"/>
        <pc:sldMkLst>
          <pc:docMk/>
          <pc:sldMk cId="714960598" sldId="2454"/>
        </pc:sldMkLst>
        <pc:spChg chg="add mod">
          <ac:chgData name="Rami Ballalou" userId="S::18rb54@queensu.ca::81a46fa4-3014-4eaa-8c67-8da4bbd52363" providerId="AD" clId="Web-{2B178283-31F6-BCD0-6C75-E3177A45E778}" dt="2020-11-01T22:01:16.218" v="4012" actId="20577"/>
          <ac:spMkLst>
            <pc:docMk/>
            <pc:sldMk cId="714960598" sldId="2454"/>
            <ac:spMk id="2" creationId="{552A1191-CDBD-4BE6-BCFB-387BC0A7565A}"/>
          </ac:spMkLst>
        </pc:spChg>
        <pc:spChg chg="mod">
          <ac:chgData name="Rami Ballalou" userId="S::18rb54@queensu.ca::81a46fa4-3014-4eaa-8c67-8da4bbd52363" providerId="AD" clId="Web-{2B178283-31F6-BCD0-6C75-E3177A45E778}" dt="2020-11-01T20:13:07.879" v="58" actId="20577"/>
          <ac:spMkLst>
            <pc:docMk/>
            <pc:sldMk cId="714960598" sldId="2454"/>
            <ac:spMk id="3" creationId="{85534194-745D-4888-BF16-6C09F65EA484}"/>
          </ac:spMkLst>
        </pc:spChg>
        <pc:spChg chg="del">
          <ac:chgData name="Rami Ballalou" userId="S::18rb54@queensu.ca::81a46fa4-3014-4eaa-8c67-8da4bbd52363" providerId="AD" clId="Web-{2B178283-31F6-BCD0-6C75-E3177A45E778}" dt="2020-11-01T21:21:11.597" v="3531"/>
          <ac:spMkLst>
            <pc:docMk/>
            <pc:sldMk cId="714960598" sldId="2454"/>
            <ac:spMk id="7" creationId="{E8915EEF-6D41-493C-A0AE-E8E0943D5F04}"/>
          </ac:spMkLst>
        </pc:spChg>
      </pc:sldChg>
      <pc:sldChg chg="addSp delSp modSp del">
        <pc:chgData name="Rami Ballalou" userId="S::18rb54@queensu.ca::81a46fa4-3014-4eaa-8c67-8da4bbd52363" providerId="AD" clId="Web-{2B178283-31F6-BCD0-6C75-E3177A45E778}" dt="2020-11-01T20:55:42.955" v="1939"/>
        <pc:sldMkLst>
          <pc:docMk/>
          <pc:sldMk cId="3516891798" sldId="2456"/>
        </pc:sldMkLst>
        <pc:spChg chg="mod">
          <ac:chgData name="Rami Ballalou" userId="S::18rb54@queensu.ca::81a46fa4-3014-4eaa-8c67-8da4bbd52363" providerId="AD" clId="Web-{2B178283-31F6-BCD0-6C75-E3177A45E778}" dt="2020-11-01T20:15:30.568" v="114" actId="20577"/>
          <ac:spMkLst>
            <pc:docMk/>
            <pc:sldMk cId="3516891798" sldId="2456"/>
            <ac:spMk id="2" creationId="{12CC3376-5069-4C7B-BE6B-A3776D1B47BA}"/>
          </ac:spMkLst>
        </pc:spChg>
        <pc:spChg chg="add del mod">
          <ac:chgData name="Rami Ballalou" userId="S::18rb54@queensu.ca::81a46fa4-3014-4eaa-8c67-8da4bbd52363" providerId="AD" clId="Web-{2B178283-31F6-BCD0-6C75-E3177A45E778}" dt="2020-11-01T20:15:25.646" v="108"/>
          <ac:spMkLst>
            <pc:docMk/>
            <pc:sldMk cId="3516891798" sldId="2456"/>
            <ac:spMk id="4" creationId="{A91557DF-EA9C-4A77-9AE5-420DF9D07CC4}"/>
          </ac:spMkLst>
        </pc:spChg>
        <pc:spChg chg="mod">
          <ac:chgData name="Rami Ballalou" userId="S::18rb54@queensu.ca::81a46fa4-3014-4eaa-8c67-8da4bbd52363" providerId="AD" clId="Web-{2B178283-31F6-BCD0-6C75-E3177A45E778}" dt="2020-11-01T20:15:37.834" v="115" actId="1076"/>
          <ac:spMkLst>
            <pc:docMk/>
            <pc:sldMk cId="3516891798" sldId="2456"/>
            <ac:spMk id="14" creationId="{79248A72-A597-48DF-A270-3389F5D209C0}"/>
          </ac:spMkLst>
        </pc:spChg>
        <pc:picChg chg="del">
          <ac:chgData name="Rami Ballalou" userId="S::18rb54@queensu.ca::81a46fa4-3014-4eaa-8c67-8da4bbd52363" providerId="AD" clId="Web-{2B178283-31F6-BCD0-6C75-E3177A45E778}" dt="2020-11-01T20:15:20.818" v="107"/>
          <ac:picMkLst>
            <pc:docMk/>
            <pc:sldMk cId="3516891798" sldId="2456"/>
            <ac:picMk id="6" creationId="{C07C315A-7CD1-432C-92FA-6B62159B56CA}"/>
          </ac:picMkLst>
        </pc:picChg>
      </pc:sldChg>
      <pc:sldChg chg="del">
        <pc:chgData name="Rami Ballalou" userId="S::18rb54@queensu.ca::81a46fa4-3014-4eaa-8c67-8da4bbd52363" providerId="AD" clId="Web-{2B178283-31F6-BCD0-6C75-E3177A45E778}" dt="2020-11-01T20:12:45.801" v="33"/>
        <pc:sldMkLst>
          <pc:docMk/>
          <pc:sldMk cId="3164405530" sldId="2457"/>
        </pc:sldMkLst>
      </pc:sldChg>
      <pc:sldChg chg="modSp">
        <pc:chgData name="Rami Ballalou" userId="S::18rb54@queensu.ca::81a46fa4-3014-4eaa-8c67-8da4bbd52363" providerId="AD" clId="Web-{2B178283-31F6-BCD0-6C75-E3177A45E778}" dt="2020-11-01T20:18:32.930" v="117" actId="20577"/>
        <pc:sldMkLst>
          <pc:docMk/>
          <pc:sldMk cId="1649098948" sldId="2462"/>
        </pc:sldMkLst>
        <pc:spChg chg="mod">
          <ac:chgData name="Rami Ballalou" userId="S::18rb54@queensu.ca::81a46fa4-3014-4eaa-8c67-8da4bbd52363" providerId="AD" clId="Web-{2B178283-31F6-BCD0-6C75-E3177A45E778}" dt="2020-11-01T20:18:32.930" v="117" actId="20577"/>
          <ac:spMkLst>
            <pc:docMk/>
            <pc:sldMk cId="1649098948" sldId="2462"/>
            <ac:spMk id="6" creationId="{F3C89A40-EEAA-43AB-9A3A-B2CFDE450F1B}"/>
          </ac:spMkLst>
        </pc:spChg>
      </pc:sldChg>
      <pc:sldChg chg="addSp delSp modSp add replId">
        <pc:chgData name="Rami Ballalou" userId="S::18rb54@queensu.ca::81a46fa4-3014-4eaa-8c67-8da4bbd52363" providerId="AD" clId="Web-{2B178283-31F6-BCD0-6C75-E3177A45E778}" dt="2020-11-01T22:38:21.962" v="4432" actId="20577"/>
        <pc:sldMkLst>
          <pc:docMk/>
          <pc:sldMk cId="4088273192" sldId="2463"/>
        </pc:sldMkLst>
        <pc:spChg chg="add mod">
          <ac:chgData name="Rami Ballalou" userId="S::18rb54@queensu.ca::81a46fa4-3014-4eaa-8c67-8da4bbd52363" providerId="AD" clId="Web-{2B178283-31F6-BCD0-6C75-E3177A45E778}" dt="2020-11-01T22:07:52.738" v="4084" actId="1076"/>
          <ac:spMkLst>
            <pc:docMk/>
            <pc:sldMk cId="4088273192" sldId="2463"/>
            <ac:spMk id="2" creationId="{11BF8231-89F8-436D-A3E6-2EA4243D98EB}"/>
          </ac:spMkLst>
        </pc:spChg>
        <pc:spChg chg="del mod">
          <ac:chgData name="Rami Ballalou" userId="S::18rb54@queensu.ca::81a46fa4-3014-4eaa-8c67-8da4bbd52363" providerId="AD" clId="Web-{2B178283-31F6-BCD0-6C75-E3177A45E778}" dt="2020-11-01T20:37:27.849" v="917"/>
          <ac:spMkLst>
            <pc:docMk/>
            <pc:sldMk cId="4088273192" sldId="2463"/>
            <ac:spMk id="3" creationId="{3C9EBCC7-6109-47F2-86FD-86B9346EFF91}"/>
          </ac:spMkLst>
        </pc:spChg>
        <pc:spChg chg="mod">
          <ac:chgData name="Rami Ballalou" userId="S::18rb54@queensu.ca::81a46fa4-3014-4eaa-8c67-8da4bbd52363" providerId="AD" clId="Web-{2B178283-31F6-BCD0-6C75-E3177A45E778}" dt="2020-11-01T22:31:50.270" v="4209" actId="1076"/>
          <ac:spMkLst>
            <pc:docMk/>
            <pc:sldMk cId="4088273192" sldId="2463"/>
            <ac:spMk id="7" creationId="{EFFBC808-1837-4C36-BFF0-135B8C1042A2}"/>
          </ac:spMkLst>
        </pc:spChg>
        <pc:spChg chg="add del">
          <ac:chgData name="Rami Ballalou" userId="S::18rb54@queensu.ca::81a46fa4-3014-4eaa-8c67-8da4bbd52363" providerId="AD" clId="Web-{2B178283-31F6-BCD0-6C75-E3177A45E778}" dt="2020-11-01T21:36:26.701" v="3609"/>
          <ac:spMkLst>
            <pc:docMk/>
            <pc:sldMk cId="4088273192" sldId="2463"/>
            <ac:spMk id="11" creationId="{679327D9-8F05-479A-A0CB-DAA417424ADA}"/>
          </ac:spMkLst>
        </pc:spChg>
        <pc:spChg chg="mod">
          <ac:chgData name="Rami Ballalou" userId="S::18rb54@queensu.ca::81a46fa4-3014-4eaa-8c67-8da4bbd52363" providerId="AD" clId="Web-{2B178283-31F6-BCD0-6C75-E3177A45E778}" dt="2020-11-01T20:13:39.177" v="84" actId="20577"/>
          <ac:spMkLst>
            <pc:docMk/>
            <pc:sldMk cId="4088273192" sldId="2463"/>
            <ac:spMk id="14" creationId="{93863800-85E5-44A7-96E9-521CE882616B}"/>
          </ac:spMkLst>
        </pc:spChg>
        <pc:spChg chg="add mod">
          <ac:chgData name="Rami Ballalou" userId="S::18rb54@queensu.ca::81a46fa4-3014-4eaa-8c67-8da4bbd52363" providerId="AD" clId="Web-{2B178283-31F6-BCD0-6C75-E3177A45E778}" dt="2020-11-01T22:08:53.442" v="4123" actId="1076"/>
          <ac:spMkLst>
            <pc:docMk/>
            <pc:sldMk cId="4088273192" sldId="2463"/>
            <ac:spMk id="18" creationId="{0FAE59D1-AA91-46EA-9BE3-C7EA3AF40D3D}"/>
          </ac:spMkLst>
        </pc:spChg>
        <pc:spChg chg="add mod">
          <ac:chgData name="Rami Ballalou" userId="S::18rb54@queensu.ca::81a46fa4-3014-4eaa-8c67-8da4bbd52363" providerId="AD" clId="Web-{2B178283-31F6-BCD0-6C75-E3177A45E778}" dt="2020-11-01T22:37:49.008" v="4308" actId="20577"/>
          <ac:spMkLst>
            <pc:docMk/>
            <pc:sldMk cId="4088273192" sldId="2463"/>
            <ac:spMk id="20" creationId="{B777C57A-CE39-4BC2-8C8F-91AC83C0CB45}"/>
          </ac:spMkLst>
        </pc:spChg>
        <pc:spChg chg="add mod">
          <ac:chgData name="Rami Ballalou" userId="S::18rb54@queensu.ca::81a46fa4-3014-4eaa-8c67-8da4bbd52363" providerId="AD" clId="Web-{2B178283-31F6-BCD0-6C75-E3177A45E778}" dt="2020-11-01T22:17:56.714" v="4182" actId="20577"/>
          <ac:spMkLst>
            <pc:docMk/>
            <pc:sldMk cId="4088273192" sldId="2463"/>
            <ac:spMk id="21" creationId="{B878A916-403B-4D74-B59A-EA0F5E726A85}"/>
          </ac:spMkLst>
        </pc:spChg>
        <pc:spChg chg="add mod">
          <ac:chgData name="Rami Ballalou" userId="S::18rb54@queensu.ca::81a46fa4-3014-4eaa-8c67-8da4bbd52363" providerId="AD" clId="Web-{2B178283-31F6-BCD0-6C75-E3177A45E778}" dt="2020-11-01T22:16:48.213" v="4142" actId="14100"/>
          <ac:spMkLst>
            <pc:docMk/>
            <pc:sldMk cId="4088273192" sldId="2463"/>
            <ac:spMk id="22" creationId="{25429082-81FC-43C4-BABD-8A9FA83C1769}"/>
          </ac:spMkLst>
        </pc:spChg>
        <pc:spChg chg="add mod">
          <ac:chgData name="Rami Ballalou" userId="S::18rb54@queensu.ca::81a46fa4-3014-4eaa-8c67-8da4bbd52363" providerId="AD" clId="Web-{2B178283-31F6-BCD0-6C75-E3177A45E778}" dt="2020-11-01T22:17:38.526" v="4172" actId="1076"/>
          <ac:spMkLst>
            <pc:docMk/>
            <pc:sldMk cId="4088273192" sldId="2463"/>
            <ac:spMk id="23" creationId="{B156D79F-6AAD-47EE-8541-B881C00A0B67}"/>
          </ac:spMkLst>
        </pc:spChg>
        <pc:spChg chg="add mod">
          <ac:chgData name="Rami Ballalou" userId="S::18rb54@queensu.ca::81a46fa4-3014-4eaa-8c67-8da4bbd52363" providerId="AD" clId="Web-{2B178283-31F6-BCD0-6C75-E3177A45E778}" dt="2020-11-01T22:18:02.354" v="4186" actId="1076"/>
          <ac:spMkLst>
            <pc:docMk/>
            <pc:sldMk cId="4088273192" sldId="2463"/>
            <ac:spMk id="24" creationId="{D3D03827-F0D7-46C8-9FC9-93AAFD0E7995}"/>
          </ac:spMkLst>
        </pc:spChg>
        <pc:spChg chg="add mod">
          <ac:chgData name="Rami Ballalou" userId="S::18rb54@queensu.ca::81a46fa4-3014-4eaa-8c67-8da4bbd52363" providerId="AD" clId="Web-{2B178283-31F6-BCD0-6C75-E3177A45E778}" dt="2020-11-01T22:32:26.333" v="4223" actId="20577"/>
          <ac:spMkLst>
            <pc:docMk/>
            <pc:sldMk cId="4088273192" sldId="2463"/>
            <ac:spMk id="25" creationId="{0DBDAA22-A1D6-48D7-B308-8DFE3FA22426}"/>
          </ac:spMkLst>
        </pc:spChg>
        <pc:spChg chg="add mod">
          <ac:chgData name="Rami Ballalou" userId="S::18rb54@queensu.ca::81a46fa4-3014-4eaa-8c67-8da4bbd52363" providerId="AD" clId="Web-{2B178283-31F6-BCD0-6C75-E3177A45E778}" dt="2020-11-01T22:38:21.962" v="4432" actId="20577"/>
          <ac:spMkLst>
            <pc:docMk/>
            <pc:sldMk cId="4088273192" sldId="2463"/>
            <ac:spMk id="27" creationId="{E01E01D9-22E3-45C3-B5B4-D50E0373E240}"/>
          </ac:spMkLst>
        </pc:spChg>
        <pc:spChg chg="add mod">
          <ac:chgData name="Rami Ballalou" userId="S::18rb54@queensu.ca::81a46fa4-3014-4eaa-8c67-8da4bbd52363" providerId="AD" clId="Web-{2B178283-31F6-BCD0-6C75-E3177A45E778}" dt="2020-11-01T22:37:57.618" v="4313" actId="20577"/>
          <ac:spMkLst>
            <pc:docMk/>
            <pc:sldMk cId="4088273192" sldId="2463"/>
            <ac:spMk id="28" creationId="{B4AE5C46-9DDB-4A38-AE81-98E9E7AA6FBF}"/>
          </ac:spMkLst>
        </pc:spChg>
        <pc:inkChg chg="add del">
          <ac:chgData name="Rami Ballalou" userId="S::18rb54@queensu.ca::81a46fa4-3014-4eaa-8c67-8da4bbd52363" providerId="AD" clId="Web-{2B178283-31F6-BCD0-6C75-E3177A45E778}" dt="2020-11-01T21:36:03.967" v="3605"/>
          <ac:inkMkLst>
            <pc:docMk/>
            <pc:sldMk cId="4088273192" sldId="2463"/>
            <ac:inkMk id="8" creationId="{B20CC751-F1F6-4930-AA34-8A06A8FF47FF}"/>
          </ac:inkMkLst>
        </pc:inkChg>
        <pc:inkChg chg="add del">
          <ac:chgData name="Rami Ballalou" userId="S::18rb54@queensu.ca::81a46fa4-3014-4eaa-8c67-8da4bbd52363" providerId="AD" clId="Web-{2B178283-31F6-BCD0-6C75-E3177A45E778}" dt="2020-11-01T21:36:24.123" v="3608"/>
          <ac:inkMkLst>
            <pc:docMk/>
            <pc:sldMk cId="4088273192" sldId="2463"/>
            <ac:inkMk id="17" creationId="{2C5514E2-294C-4678-B10F-4D6AB7A31FE6}"/>
          </ac:inkMkLst>
        </pc:inkChg>
        <pc:inkChg chg="add del">
          <ac:chgData name="Rami Ballalou" userId="S::18rb54@queensu.ca::81a46fa4-3014-4eaa-8c67-8da4bbd52363" providerId="AD" clId="Web-{2B178283-31F6-BCD0-6C75-E3177A45E778}" dt="2020-11-01T21:36:42.608" v="3612"/>
          <ac:inkMkLst>
            <pc:docMk/>
            <pc:sldMk cId="4088273192" sldId="2463"/>
            <ac:inkMk id="19" creationId="{03F04437-EC42-4281-8823-CC9B0A0EF40C}"/>
          </ac:inkMkLst>
        </pc:inkChg>
      </pc:sldChg>
      <pc:sldChg chg="addSp delSp modSp add replId">
        <pc:chgData name="Rami Ballalou" userId="S::18rb54@queensu.ca::81a46fa4-3014-4eaa-8c67-8da4bbd52363" providerId="AD" clId="Web-{2B178283-31F6-BCD0-6C75-E3177A45E778}" dt="2020-11-01T20:37:19.614" v="915" actId="20577"/>
        <pc:sldMkLst>
          <pc:docMk/>
          <pc:sldMk cId="2010999323" sldId="2464"/>
        </pc:sldMkLst>
        <pc:spChg chg="add del mod">
          <ac:chgData name="Rami Ballalou" userId="S::18rb54@queensu.ca::81a46fa4-3014-4eaa-8c67-8da4bbd52363" providerId="AD" clId="Web-{2B178283-31F6-BCD0-6C75-E3177A45E778}" dt="2020-11-01T20:21:13.275" v="120"/>
          <ac:spMkLst>
            <pc:docMk/>
            <pc:sldMk cId="2010999323" sldId="2464"/>
            <ac:spMk id="3" creationId="{41449590-9463-47C9-A9A3-F063B2BF08A9}"/>
          </ac:spMkLst>
        </pc:spChg>
        <pc:spChg chg="mod">
          <ac:chgData name="Rami Ballalou" userId="S::18rb54@queensu.ca::81a46fa4-3014-4eaa-8c67-8da4bbd52363" providerId="AD" clId="Web-{2B178283-31F6-BCD0-6C75-E3177A45E778}" dt="2020-11-01T20:21:50.338" v="214" actId="20577"/>
          <ac:spMkLst>
            <pc:docMk/>
            <pc:sldMk cId="2010999323" sldId="2464"/>
            <ac:spMk id="4" creationId="{CC409A73-2FDB-4725-9558-77B4ACF929B3}"/>
          </ac:spMkLst>
        </pc:spChg>
        <pc:spChg chg="mod">
          <ac:chgData name="Rami Ballalou" userId="S::18rb54@queensu.ca::81a46fa4-3014-4eaa-8c67-8da4bbd52363" providerId="AD" clId="Web-{2B178283-31F6-BCD0-6C75-E3177A45E778}" dt="2020-11-01T20:37:19.614" v="915" actId="20577"/>
          <ac:spMkLst>
            <pc:docMk/>
            <pc:sldMk cId="2010999323" sldId="2464"/>
            <ac:spMk id="5" creationId="{56D0F54D-A602-4D35-8BE1-6B9BE8078989}"/>
          </ac:spMkLst>
        </pc:spChg>
        <pc:spChg chg="del mod">
          <ac:chgData name="Rami Ballalou" userId="S::18rb54@queensu.ca::81a46fa4-3014-4eaa-8c67-8da4bbd52363" providerId="AD" clId="Web-{2B178283-31F6-BCD0-6C75-E3177A45E778}" dt="2020-11-01T20:21:19.166" v="127"/>
          <ac:spMkLst>
            <pc:docMk/>
            <pc:sldMk cId="2010999323" sldId="2464"/>
            <ac:spMk id="6" creationId="{5FBB0776-0624-4A97-8BD3-03CF602288BA}"/>
          </ac:spMkLst>
        </pc:spChg>
        <pc:spChg chg="del mod">
          <ac:chgData name="Rami Ballalou" userId="S::18rb54@queensu.ca::81a46fa4-3014-4eaa-8c67-8da4bbd52363" providerId="AD" clId="Web-{2B178283-31F6-BCD0-6C75-E3177A45E778}" dt="2020-11-01T20:21:16.213" v="124"/>
          <ac:spMkLst>
            <pc:docMk/>
            <pc:sldMk cId="2010999323" sldId="2464"/>
            <ac:spMk id="7" creationId="{EFFBC808-1837-4C36-BFF0-135B8C1042A2}"/>
          </ac:spMkLst>
        </pc:spChg>
        <pc:spChg chg="add del mod">
          <ac:chgData name="Rami Ballalou" userId="S::18rb54@queensu.ca::81a46fa4-3014-4eaa-8c67-8da4bbd52363" providerId="AD" clId="Web-{2B178283-31F6-BCD0-6C75-E3177A45E778}" dt="2020-11-01T20:21:19.010" v="126"/>
          <ac:spMkLst>
            <pc:docMk/>
            <pc:sldMk cId="2010999323" sldId="2464"/>
            <ac:spMk id="9" creationId="{C131DA84-6D40-40F7-96C1-FB4113732545}"/>
          </ac:spMkLst>
        </pc:spChg>
        <pc:spChg chg="add del mod">
          <ac:chgData name="Rami Ballalou" userId="S::18rb54@queensu.ca::81a46fa4-3014-4eaa-8c67-8da4bbd52363" providerId="AD" clId="Web-{2B178283-31F6-BCD0-6C75-E3177A45E778}" dt="2020-11-01T20:25:27.294" v="642"/>
          <ac:spMkLst>
            <pc:docMk/>
            <pc:sldMk cId="2010999323" sldId="2464"/>
            <ac:spMk id="12" creationId="{6993BE17-C303-43C0-A108-541295F027A0}"/>
          </ac:spMkLst>
        </pc:spChg>
        <pc:spChg chg="mod">
          <ac:chgData name="Rami Ballalou" userId="S::18rb54@queensu.ca::81a46fa4-3014-4eaa-8c67-8da4bbd52363" providerId="AD" clId="Web-{2B178283-31F6-BCD0-6C75-E3177A45E778}" dt="2020-11-01T20:13:43.020" v="97" actId="20577"/>
          <ac:spMkLst>
            <pc:docMk/>
            <pc:sldMk cId="2010999323" sldId="2464"/>
            <ac:spMk id="14" creationId="{93863800-85E5-44A7-96E9-521CE882616B}"/>
          </ac:spMkLst>
        </pc:spChg>
        <pc:spChg chg="add del mod">
          <ac:chgData name="Rami Ballalou" userId="S::18rb54@queensu.ca::81a46fa4-3014-4eaa-8c67-8da4bbd52363" providerId="AD" clId="Web-{2B178283-31F6-BCD0-6C75-E3177A45E778}" dt="2020-11-01T20:31:58.064" v="858"/>
          <ac:spMkLst>
            <pc:docMk/>
            <pc:sldMk cId="2010999323" sldId="2464"/>
            <ac:spMk id="22" creationId="{F24C2C62-EACC-481D-82A2-09D6720F53E5}"/>
          </ac:spMkLst>
        </pc:spChg>
        <pc:spChg chg="add del mod">
          <ac:chgData name="Rami Ballalou" userId="S::18rb54@queensu.ca::81a46fa4-3014-4eaa-8c67-8da4bbd52363" providerId="AD" clId="Web-{2B178283-31F6-BCD0-6C75-E3177A45E778}" dt="2020-11-01T20:32:22.220" v="872"/>
          <ac:spMkLst>
            <pc:docMk/>
            <pc:sldMk cId="2010999323" sldId="2464"/>
            <ac:spMk id="27" creationId="{785584DB-4065-4E9C-A2BA-7E6646D4A3FE}"/>
          </ac:spMkLst>
        </pc:spChg>
        <pc:spChg chg="add mod">
          <ac:chgData name="Rami Ballalou" userId="S::18rb54@queensu.ca::81a46fa4-3014-4eaa-8c67-8da4bbd52363" providerId="AD" clId="Web-{2B178283-31F6-BCD0-6C75-E3177A45E778}" dt="2020-11-01T20:32:46.143" v="883" actId="1076"/>
          <ac:spMkLst>
            <pc:docMk/>
            <pc:sldMk cId="2010999323" sldId="2464"/>
            <ac:spMk id="28" creationId="{F8BBAFB0-6D42-4E61-8AC6-9F12802866CF}"/>
          </ac:spMkLst>
        </pc:spChg>
        <pc:spChg chg="add mod">
          <ac:chgData name="Rami Ballalou" userId="S::18rb54@queensu.ca::81a46fa4-3014-4eaa-8c67-8da4bbd52363" providerId="AD" clId="Web-{2B178283-31F6-BCD0-6C75-E3177A45E778}" dt="2020-11-01T20:32:56.393" v="889" actId="1076"/>
          <ac:spMkLst>
            <pc:docMk/>
            <pc:sldMk cId="2010999323" sldId="2464"/>
            <ac:spMk id="29" creationId="{412B9004-18B5-4C00-AD9C-44DFDAFE7CD4}"/>
          </ac:spMkLst>
        </pc:spChg>
        <pc:spChg chg="add mod">
          <ac:chgData name="Rami Ballalou" userId="S::18rb54@queensu.ca::81a46fa4-3014-4eaa-8c67-8da4bbd52363" providerId="AD" clId="Web-{2B178283-31F6-BCD0-6C75-E3177A45E778}" dt="2020-11-01T20:34:35.519" v="901" actId="1076"/>
          <ac:spMkLst>
            <pc:docMk/>
            <pc:sldMk cId="2010999323" sldId="2464"/>
            <ac:spMk id="30" creationId="{DA163381-523F-42DA-BE5D-A6F4AE8465B1}"/>
          </ac:spMkLst>
        </pc:spChg>
        <pc:spChg chg="add mod">
          <ac:chgData name="Rami Ballalou" userId="S::18rb54@queensu.ca::81a46fa4-3014-4eaa-8c67-8da4bbd52363" providerId="AD" clId="Web-{2B178283-31F6-BCD0-6C75-E3177A45E778}" dt="2020-11-01T20:34:46.035" v="903" actId="1076"/>
          <ac:spMkLst>
            <pc:docMk/>
            <pc:sldMk cId="2010999323" sldId="2464"/>
            <ac:spMk id="31" creationId="{E7D8B3D6-2441-4FE7-AEEE-5C6196977C7E}"/>
          </ac:spMkLst>
        </pc:spChg>
        <pc:spChg chg="add mod">
          <ac:chgData name="Rami Ballalou" userId="S::18rb54@queensu.ca::81a46fa4-3014-4eaa-8c67-8da4bbd52363" providerId="AD" clId="Web-{2B178283-31F6-BCD0-6C75-E3177A45E778}" dt="2020-11-01T20:34:57.566" v="906" actId="1076"/>
          <ac:spMkLst>
            <pc:docMk/>
            <pc:sldMk cId="2010999323" sldId="2464"/>
            <ac:spMk id="32" creationId="{34F6884C-A1E0-489C-9483-531563306EF7}"/>
          </ac:spMkLst>
        </pc:spChg>
        <pc:spChg chg="add mod">
          <ac:chgData name="Rami Ballalou" userId="S::18rb54@queensu.ca::81a46fa4-3014-4eaa-8c67-8da4bbd52363" providerId="AD" clId="Web-{2B178283-31F6-BCD0-6C75-E3177A45E778}" dt="2020-11-01T20:35:00.910" v="908" actId="1076"/>
          <ac:spMkLst>
            <pc:docMk/>
            <pc:sldMk cId="2010999323" sldId="2464"/>
            <ac:spMk id="33" creationId="{98E7160E-C3F5-484C-BDC4-4A2E383AA1F5}"/>
          </ac:spMkLst>
        </pc:spChg>
        <pc:picChg chg="del">
          <ac:chgData name="Rami Ballalou" userId="S::18rb54@queensu.ca::81a46fa4-3014-4eaa-8c67-8da4bbd52363" providerId="AD" clId="Web-{2B178283-31F6-BCD0-6C75-E3177A45E778}" dt="2020-11-01T20:21:08.510" v="118"/>
          <ac:picMkLst>
            <pc:docMk/>
            <pc:sldMk cId="2010999323" sldId="2464"/>
            <ac:picMk id="10" creationId="{AD4E0449-1F68-4DB7-BBE6-7BC3B0E30699}"/>
          </ac:picMkLst>
        </pc:picChg>
        <pc:picChg chg="del mod">
          <ac:chgData name="Rami Ballalou" userId="S::18rb54@queensu.ca::81a46fa4-3014-4eaa-8c67-8da4bbd52363" providerId="AD" clId="Web-{2B178283-31F6-BCD0-6C75-E3177A45E778}" dt="2020-11-01T20:31:56.767" v="857"/>
          <ac:picMkLst>
            <pc:docMk/>
            <pc:sldMk cId="2010999323" sldId="2464"/>
            <ac:picMk id="15" creationId="{4B696E0D-78B0-41A4-A40D-7A4F6E88FEB7}"/>
          </ac:picMkLst>
        </pc:picChg>
        <pc:picChg chg="add del mod ord modCrop">
          <ac:chgData name="Rami Ballalou" userId="S::18rb54@queensu.ca::81a46fa4-3014-4eaa-8c67-8da4bbd52363" providerId="AD" clId="Web-{2B178283-31F6-BCD0-6C75-E3177A45E778}" dt="2020-11-01T20:32:07.377" v="864"/>
          <ac:picMkLst>
            <pc:docMk/>
            <pc:sldMk cId="2010999323" sldId="2464"/>
            <ac:picMk id="23" creationId="{602DC47D-FB0A-47DA-9F40-2926996383E7}"/>
          </ac:picMkLst>
        </pc:picChg>
        <pc:picChg chg="add mod">
          <ac:chgData name="Rami Ballalou" userId="S::18rb54@queensu.ca::81a46fa4-3014-4eaa-8c67-8da4bbd52363" providerId="AD" clId="Web-{2B178283-31F6-BCD0-6C75-E3177A45E778}" dt="2020-11-01T20:32:13.127" v="869" actId="1076"/>
          <ac:picMkLst>
            <pc:docMk/>
            <pc:sldMk cId="2010999323" sldId="2464"/>
            <ac:picMk id="24" creationId="{7AF20E13-84D4-4046-B871-3842260FE4A6}"/>
          </ac:picMkLst>
        </pc:picChg>
        <pc:picChg chg="add del mod">
          <ac:chgData name="Rami Ballalou" userId="S::18rb54@queensu.ca::81a46fa4-3014-4eaa-8c67-8da4bbd52363" providerId="AD" clId="Web-{2B178283-31F6-BCD0-6C75-E3177A45E778}" dt="2020-11-01T20:32:05.595" v="863"/>
          <ac:picMkLst>
            <pc:docMk/>
            <pc:sldMk cId="2010999323" sldId="2464"/>
            <ac:picMk id="25" creationId="{4356BFBC-5617-41DA-A689-FFCA382B9976}"/>
          </ac:picMkLst>
        </pc:picChg>
        <pc:inkChg chg="add">
          <ac:chgData name="Rami Ballalou" userId="S::18rb54@queensu.ca::81a46fa4-3014-4eaa-8c67-8da4bbd52363" providerId="AD" clId="Web-{2B178283-31F6-BCD0-6C75-E3177A45E778}" dt="2020-11-01T20:29:45.359" v="841"/>
          <ac:inkMkLst>
            <pc:docMk/>
            <pc:sldMk cId="2010999323" sldId="2464"/>
            <ac:inkMk id="17" creationId="{3059C3F3-1EF7-41E1-ACB1-85E04CE2590E}"/>
          </ac:inkMkLst>
        </pc:inkChg>
        <pc:inkChg chg="add del">
          <ac:chgData name="Rami Ballalou" userId="S::18rb54@queensu.ca::81a46fa4-3014-4eaa-8c67-8da4bbd52363" providerId="AD" clId="Web-{2B178283-31F6-BCD0-6C75-E3177A45E778}" dt="2020-11-01T20:29:59.234" v="845"/>
          <ac:inkMkLst>
            <pc:docMk/>
            <pc:sldMk cId="2010999323" sldId="2464"/>
            <ac:inkMk id="18" creationId="{4FC5933D-0358-427D-9D77-DF22D63924D9}"/>
          </ac:inkMkLst>
        </pc:inkChg>
        <pc:inkChg chg="add del">
          <ac:chgData name="Rami Ballalou" userId="S::18rb54@queensu.ca::81a46fa4-3014-4eaa-8c67-8da4bbd52363" providerId="AD" clId="Web-{2B178283-31F6-BCD0-6C75-E3177A45E778}" dt="2020-11-01T20:29:57.594" v="844"/>
          <ac:inkMkLst>
            <pc:docMk/>
            <pc:sldMk cId="2010999323" sldId="2464"/>
            <ac:inkMk id="19" creationId="{D4215647-5455-438F-A7EC-80144B75C7E2}"/>
          </ac:inkMkLst>
        </pc:inkChg>
        <pc:inkChg chg="add del">
          <ac:chgData name="Rami Ballalou" userId="S::18rb54@queensu.ca::81a46fa4-3014-4eaa-8c67-8da4bbd52363" providerId="AD" clId="Web-{2B178283-31F6-BCD0-6C75-E3177A45E778}" dt="2020-11-01T20:30:02.172" v="847"/>
          <ac:inkMkLst>
            <pc:docMk/>
            <pc:sldMk cId="2010999323" sldId="2464"/>
            <ac:inkMk id="20" creationId="{DC04385A-885E-499E-908E-E869D87E3CA1}"/>
          </ac:inkMkLst>
        </pc:inkChg>
        <pc:cxnChg chg="add mod">
          <ac:chgData name="Rami Ballalou" userId="S::18rb54@queensu.ca::81a46fa4-3014-4eaa-8c67-8da4bbd52363" providerId="AD" clId="Web-{2B178283-31F6-BCD0-6C75-E3177A45E778}" dt="2020-11-01T20:22:55.198" v="226" actId="14100"/>
          <ac:cxnSpMkLst>
            <pc:docMk/>
            <pc:sldMk cId="2010999323" sldId="2464"/>
            <ac:cxnSpMk id="13" creationId="{5F2D064A-C265-410E-AA02-0F6FCD47FC71}"/>
          </ac:cxnSpMkLst>
        </pc:cxnChg>
      </pc:sldChg>
    </pc:docChg>
  </pc:docChgLst>
  <pc:docChgLst>
    <pc:chgData name="Adela Yang" userId="S::19hy7@queensu.ca::61a37a0c-5833-40cf-a539-2fd5d185864d" providerId="AD" clId="Web-{29704185-A688-407A-99B2-1F461F03FC73}"/>
    <pc:docChg chg="modSld">
      <pc:chgData name="Adela Yang" userId="S::19hy7@queensu.ca::61a37a0c-5833-40cf-a539-2fd5d185864d" providerId="AD" clId="Web-{29704185-A688-407A-99B2-1F461F03FC73}" dt="2020-11-01T21:43:36.327" v="575" actId="20577"/>
      <pc:docMkLst>
        <pc:docMk/>
      </pc:docMkLst>
      <pc:sldChg chg="modSp">
        <pc:chgData name="Adela Yang" userId="S::19hy7@queensu.ca::61a37a0c-5833-40cf-a539-2fd5d185864d" providerId="AD" clId="Web-{29704185-A688-407A-99B2-1F461F03FC73}" dt="2020-11-01T20:17:29.362" v="88" actId="20577"/>
        <pc:sldMkLst>
          <pc:docMk/>
          <pc:sldMk cId="3927832306" sldId="2448"/>
        </pc:sldMkLst>
        <pc:spChg chg="mod">
          <ac:chgData name="Adela Yang" userId="S::19hy7@queensu.ca::61a37a0c-5833-40cf-a539-2fd5d185864d" providerId="AD" clId="Web-{29704185-A688-407A-99B2-1F461F03FC73}" dt="2020-11-01T20:17:29.362" v="88" actId="20577"/>
          <ac:spMkLst>
            <pc:docMk/>
            <pc:sldMk cId="3927832306" sldId="2448"/>
            <ac:spMk id="7" creationId="{5D865526-EC39-4780-A2A8-274A80A5C19B}"/>
          </ac:spMkLst>
        </pc:spChg>
        <pc:spChg chg="mod">
          <ac:chgData name="Adela Yang" userId="S::19hy7@queensu.ca::61a37a0c-5833-40cf-a539-2fd5d185864d" providerId="AD" clId="Web-{29704185-A688-407A-99B2-1F461F03FC73}" dt="2020-11-01T20:09:48.001" v="47" actId="20577"/>
          <ac:spMkLst>
            <pc:docMk/>
            <pc:sldMk cId="3927832306" sldId="2448"/>
            <ac:spMk id="9" creationId="{79DC1498-E692-42BA-B69F-6D37E6CFACA0}"/>
          </ac:spMkLst>
        </pc:spChg>
      </pc:sldChg>
      <pc:sldChg chg="addSp delSp modSp">
        <pc:chgData name="Adela Yang" userId="S::19hy7@queensu.ca::61a37a0c-5833-40cf-a539-2fd5d185864d" providerId="AD" clId="Web-{29704185-A688-407A-99B2-1F461F03FC73}" dt="2020-11-01T20:51:27.260" v="335" actId="20577"/>
        <pc:sldMkLst>
          <pc:docMk/>
          <pc:sldMk cId="714960598" sldId="2454"/>
        </pc:sldMkLst>
        <pc:spChg chg="add del mod">
          <ac:chgData name="Adela Yang" userId="S::19hy7@queensu.ca::61a37a0c-5833-40cf-a539-2fd5d185864d" providerId="AD" clId="Web-{29704185-A688-407A-99B2-1F461F03FC73}" dt="2020-11-01T20:50:36.385" v="324"/>
          <ac:spMkLst>
            <pc:docMk/>
            <pc:sldMk cId="714960598" sldId="2454"/>
            <ac:spMk id="4" creationId="{0C88B905-5319-4094-9875-BD9DB6B3DF7F}"/>
          </ac:spMkLst>
        </pc:spChg>
        <pc:spChg chg="del">
          <ac:chgData name="Adela Yang" userId="S::19hy7@queensu.ca::61a37a0c-5833-40cf-a539-2fd5d185864d" providerId="AD" clId="Web-{29704185-A688-407A-99B2-1F461F03FC73}" dt="2020-11-01T20:50:47.760" v="328"/>
          <ac:spMkLst>
            <pc:docMk/>
            <pc:sldMk cId="714960598" sldId="2454"/>
            <ac:spMk id="6" creationId="{E4A248D7-680E-4181-9558-ED00D7CEAD68}"/>
          </ac:spMkLst>
        </pc:spChg>
        <pc:spChg chg="add mod">
          <ac:chgData name="Adela Yang" userId="S::19hy7@queensu.ca::61a37a0c-5833-40cf-a539-2fd5d185864d" providerId="AD" clId="Web-{29704185-A688-407A-99B2-1F461F03FC73}" dt="2020-11-01T20:51:22.370" v="333" actId="1076"/>
          <ac:spMkLst>
            <pc:docMk/>
            <pc:sldMk cId="714960598" sldId="2454"/>
            <ac:spMk id="7" creationId="{E8915EEF-6D41-493C-A0AE-E8E0943D5F04}"/>
          </ac:spMkLst>
        </pc:spChg>
        <pc:spChg chg="add del mod">
          <ac:chgData name="Adela Yang" userId="S::19hy7@queensu.ca::61a37a0c-5833-40cf-a539-2fd5d185864d" providerId="AD" clId="Web-{29704185-A688-407A-99B2-1F461F03FC73}" dt="2020-11-01T20:50:44.327" v="327"/>
          <ac:spMkLst>
            <pc:docMk/>
            <pc:sldMk cId="714960598" sldId="2454"/>
            <ac:spMk id="9" creationId="{5F83C4A1-C886-4479-966D-95F1A088D456}"/>
          </ac:spMkLst>
        </pc:spChg>
        <pc:spChg chg="add del mod">
          <ac:chgData name="Adela Yang" userId="S::19hy7@queensu.ca::61a37a0c-5833-40cf-a539-2fd5d185864d" providerId="AD" clId="Web-{29704185-A688-407A-99B2-1F461F03FC73}" dt="2020-11-01T20:50:50.604" v="329"/>
          <ac:spMkLst>
            <pc:docMk/>
            <pc:sldMk cId="714960598" sldId="2454"/>
            <ac:spMk id="11" creationId="{06157B58-910C-40C4-A5B2-9A258AD65771}"/>
          </ac:spMkLst>
        </pc:spChg>
        <pc:spChg chg="del">
          <ac:chgData name="Adela Yang" userId="S::19hy7@queensu.ca::61a37a0c-5833-40cf-a539-2fd5d185864d" providerId="AD" clId="Web-{29704185-A688-407A-99B2-1F461F03FC73}" dt="2020-11-01T20:50:53.885" v="330"/>
          <ac:spMkLst>
            <pc:docMk/>
            <pc:sldMk cId="714960598" sldId="2454"/>
            <ac:spMk id="12" creationId="{3DD3B9ED-231E-423D-B8D7-6DE1C249CA4E}"/>
          </ac:spMkLst>
        </pc:spChg>
        <pc:spChg chg="mod">
          <ac:chgData name="Adela Yang" userId="S::19hy7@queensu.ca::61a37a0c-5833-40cf-a539-2fd5d185864d" providerId="AD" clId="Web-{29704185-A688-407A-99B2-1F461F03FC73}" dt="2020-11-01T20:51:27.260" v="335" actId="20577"/>
          <ac:spMkLst>
            <pc:docMk/>
            <pc:sldMk cId="714960598" sldId="2454"/>
            <ac:spMk id="13" creationId="{184497C2-C5BB-4C07-AF14-B5D10275FC68}"/>
          </ac:spMkLst>
        </pc:spChg>
        <pc:picChg chg="del">
          <ac:chgData name="Adela Yang" userId="S::19hy7@queensu.ca::61a37a0c-5833-40cf-a539-2fd5d185864d" providerId="AD" clId="Web-{29704185-A688-407A-99B2-1F461F03FC73}" dt="2020-11-01T20:50:34.979" v="323"/>
          <ac:picMkLst>
            <pc:docMk/>
            <pc:sldMk cId="714960598" sldId="2454"/>
            <ac:picMk id="14" creationId="{0FFF32E4-AD91-40FC-9DF7-A3354578229E}"/>
          </ac:picMkLst>
        </pc:picChg>
        <pc:picChg chg="del">
          <ac:chgData name="Adela Yang" userId="S::19hy7@queensu.ca::61a37a0c-5833-40cf-a539-2fd5d185864d" providerId="AD" clId="Web-{29704185-A688-407A-99B2-1F461F03FC73}" dt="2020-11-01T20:50:39.276" v="326"/>
          <ac:picMkLst>
            <pc:docMk/>
            <pc:sldMk cId="714960598" sldId="2454"/>
            <ac:picMk id="16" creationId="{50D4325D-C08E-44CB-8E25-A519866BD2D3}"/>
          </ac:picMkLst>
        </pc:picChg>
        <pc:picChg chg="del">
          <ac:chgData name="Adela Yang" userId="S::19hy7@queensu.ca::61a37a0c-5833-40cf-a539-2fd5d185864d" providerId="AD" clId="Web-{29704185-A688-407A-99B2-1F461F03FC73}" dt="2020-11-01T20:50:38.229" v="325"/>
          <ac:picMkLst>
            <pc:docMk/>
            <pc:sldMk cId="714960598" sldId="2454"/>
            <ac:picMk id="19" creationId="{FB89929D-9F1B-48CA-B694-B0344FFC9F65}"/>
          </ac:picMkLst>
        </pc:picChg>
      </pc:sldChg>
      <pc:sldChg chg="addSp delSp modSp mod modClrScheme chgLayout">
        <pc:chgData name="Adela Yang" userId="S::19hy7@queensu.ca::61a37a0c-5833-40cf-a539-2fd5d185864d" providerId="AD" clId="Web-{29704185-A688-407A-99B2-1F461F03FC73}" dt="2020-11-01T20:27:13.520" v="190" actId="1076"/>
        <pc:sldMkLst>
          <pc:docMk/>
          <pc:sldMk cId="1649098948" sldId="2462"/>
        </pc:sldMkLst>
        <pc:spChg chg="mod ord">
          <ac:chgData name="Adela Yang" userId="S::19hy7@queensu.ca::61a37a0c-5833-40cf-a539-2fd5d185864d" providerId="AD" clId="Web-{29704185-A688-407A-99B2-1F461F03FC73}" dt="2020-11-01T20:24:03.160" v="158"/>
          <ac:spMkLst>
            <pc:docMk/>
            <pc:sldMk cId="1649098948" sldId="2462"/>
            <ac:spMk id="2" creationId="{BE3A87B3-0A27-4EE9-979E-B69581E476F0}"/>
          </ac:spMkLst>
        </pc:spChg>
        <pc:spChg chg="add del mod">
          <ac:chgData name="Adela Yang" userId="S::19hy7@queensu.ca::61a37a0c-5833-40cf-a539-2fd5d185864d" providerId="AD" clId="Web-{29704185-A688-407A-99B2-1F461F03FC73}" dt="2020-11-01T20:23:57.394" v="156"/>
          <ac:spMkLst>
            <pc:docMk/>
            <pc:sldMk cId="1649098948" sldId="2462"/>
            <ac:spMk id="4" creationId="{36464230-A6B8-47BB-8A92-76B40104F457}"/>
          </ac:spMkLst>
        </pc:spChg>
        <pc:spChg chg="mod ord">
          <ac:chgData name="Adela Yang" userId="S::19hy7@queensu.ca::61a37a0c-5833-40cf-a539-2fd5d185864d" providerId="AD" clId="Web-{29704185-A688-407A-99B2-1F461F03FC73}" dt="2020-11-01T20:24:03.160" v="158"/>
          <ac:spMkLst>
            <pc:docMk/>
            <pc:sldMk cId="1649098948" sldId="2462"/>
            <ac:spMk id="6" creationId="{F3C89A40-EEAA-43AB-9A3A-B2CFDE450F1B}"/>
          </ac:spMkLst>
        </pc:spChg>
        <pc:spChg chg="mod ord">
          <ac:chgData name="Adela Yang" userId="S::19hy7@queensu.ca::61a37a0c-5833-40cf-a539-2fd5d185864d" providerId="AD" clId="Web-{29704185-A688-407A-99B2-1F461F03FC73}" dt="2020-11-01T20:24:03.160" v="158"/>
          <ac:spMkLst>
            <pc:docMk/>
            <pc:sldMk cId="1649098948" sldId="2462"/>
            <ac:spMk id="7" creationId="{F29F8048-1E86-48F4-B246-D2F8C54B7EB1}"/>
          </ac:spMkLst>
        </pc:spChg>
        <pc:spChg chg="add del mod">
          <ac:chgData name="Adela Yang" userId="S::19hy7@queensu.ca::61a37a0c-5833-40cf-a539-2fd5d185864d" providerId="AD" clId="Web-{29704185-A688-407A-99B2-1F461F03FC73}" dt="2020-11-01T20:25:18.739" v="168"/>
          <ac:spMkLst>
            <pc:docMk/>
            <pc:sldMk cId="1649098948" sldId="2462"/>
            <ac:spMk id="10" creationId="{CFD79F27-B8C9-4C33-93A7-E073F3F71AF5}"/>
          </ac:spMkLst>
        </pc:spChg>
        <pc:picChg chg="add del mod ord modCrop">
          <ac:chgData name="Adela Yang" userId="S::19hy7@queensu.ca::61a37a0c-5833-40cf-a539-2fd5d185864d" providerId="AD" clId="Web-{29704185-A688-407A-99B2-1F461F03FC73}" dt="2020-11-01T20:25:07.145" v="167"/>
          <ac:picMkLst>
            <pc:docMk/>
            <pc:sldMk cId="1649098948" sldId="2462"/>
            <ac:picMk id="5" creationId="{266F3D0A-31F9-4944-B5C2-CCC6639F9672}"/>
          </ac:picMkLst>
        </pc:picChg>
        <pc:picChg chg="del">
          <ac:chgData name="Adela Yang" userId="S::19hy7@queensu.ca::61a37a0c-5833-40cf-a539-2fd5d185864d" providerId="AD" clId="Web-{29704185-A688-407A-99B2-1F461F03FC73}" dt="2020-11-01T20:21:07.425" v="155"/>
          <ac:picMkLst>
            <pc:docMk/>
            <pc:sldMk cId="1649098948" sldId="2462"/>
            <ac:picMk id="8" creationId="{BB76F5AB-0940-46E1-85F9-6A870D7D04C9}"/>
          </ac:picMkLst>
        </pc:picChg>
        <pc:picChg chg="add mod ord modCrop">
          <ac:chgData name="Adela Yang" userId="S::19hy7@queensu.ca::61a37a0c-5833-40cf-a539-2fd5d185864d" providerId="AD" clId="Web-{29704185-A688-407A-99B2-1F461F03FC73}" dt="2020-11-01T20:27:13.520" v="190" actId="1076"/>
          <ac:picMkLst>
            <pc:docMk/>
            <pc:sldMk cId="1649098948" sldId="2462"/>
            <ac:picMk id="11" creationId="{58E05ED8-7795-41A3-8377-3E3A67AC694C}"/>
          </ac:picMkLst>
        </pc:picChg>
      </pc:sldChg>
      <pc:sldChg chg="addSp delSp modSp">
        <pc:chgData name="Adela Yang" userId="S::19hy7@queensu.ca::61a37a0c-5833-40cf-a539-2fd5d185864d" providerId="AD" clId="Web-{29704185-A688-407A-99B2-1F461F03FC73}" dt="2020-11-01T21:43:31.749" v="573" actId="20577"/>
        <pc:sldMkLst>
          <pc:docMk/>
          <pc:sldMk cId="4088273192" sldId="2463"/>
        </pc:sldMkLst>
        <pc:spChg chg="add mod">
          <ac:chgData name="Adela Yang" userId="S::19hy7@queensu.ca::61a37a0c-5833-40cf-a539-2fd5d185864d" providerId="AD" clId="Web-{29704185-A688-407A-99B2-1F461F03FC73}" dt="2020-11-01T20:31:07.537" v="191"/>
          <ac:spMkLst>
            <pc:docMk/>
            <pc:sldMk cId="4088273192" sldId="2463"/>
            <ac:spMk id="3" creationId="{3C9EBCC7-6109-47F2-86FD-86B9346EFF91}"/>
          </ac:spMkLst>
        </pc:spChg>
        <pc:spChg chg="del mod">
          <ac:chgData name="Adela Yang" userId="S::19hy7@queensu.ca::61a37a0c-5833-40cf-a539-2fd5d185864d" providerId="AD" clId="Web-{29704185-A688-407A-99B2-1F461F03FC73}" dt="2020-11-01T20:31:24.443" v="197"/>
          <ac:spMkLst>
            <pc:docMk/>
            <pc:sldMk cId="4088273192" sldId="2463"/>
            <ac:spMk id="4" creationId="{CC409A73-2FDB-4725-9558-77B4ACF929B3}"/>
          </ac:spMkLst>
        </pc:spChg>
        <pc:spChg chg="del mod">
          <ac:chgData name="Adela Yang" userId="S::19hy7@queensu.ca::61a37a0c-5833-40cf-a539-2fd5d185864d" providerId="AD" clId="Web-{29704185-A688-407A-99B2-1F461F03FC73}" dt="2020-11-01T20:31:37.646" v="202"/>
          <ac:spMkLst>
            <pc:docMk/>
            <pc:sldMk cId="4088273192" sldId="2463"/>
            <ac:spMk id="5" creationId="{56D0F54D-A602-4D35-8BE1-6B9BE8078989}"/>
          </ac:spMkLst>
        </pc:spChg>
        <pc:spChg chg="del">
          <ac:chgData name="Adela Yang" userId="S::19hy7@queensu.ca::61a37a0c-5833-40cf-a539-2fd5d185864d" providerId="AD" clId="Web-{29704185-A688-407A-99B2-1F461F03FC73}" dt="2020-11-01T20:31:19.849" v="196"/>
          <ac:spMkLst>
            <pc:docMk/>
            <pc:sldMk cId="4088273192" sldId="2463"/>
            <ac:spMk id="6" creationId="{5FBB0776-0624-4A97-8BD3-03CF602288BA}"/>
          </ac:spMkLst>
        </pc:spChg>
        <pc:spChg chg="mod">
          <ac:chgData name="Adela Yang" userId="S::19hy7@queensu.ca::61a37a0c-5833-40cf-a539-2fd5d185864d" providerId="AD" clId="Web-{29704185-A688-407A-99B2-1F461F03FC73}" dt="2020-11-01T21:43:31.749" v="573" actId="20577"/>
          <ac:spMkLst>
            <pc:docMk/>
            <pc:sldMk cId="4088273192" sldId="2463"/>
            <ac:spMk id="7" creationId="{EFFBC808-1837-4C36-BFF0-135B8C1042A2}"/>
          </ac:spMkLst>
        </pc:spChg>
        <pc:spChg chg="add del mod">
          <ac:chgData name="Adela Yang" userId="S::19hy7@queensu.ca::61a37a0c-5833-40cf-a539-2fd5d185864d" providerId="AD" clId="Web-{29704185-A688-407A-99B2-1F461F03FC73}" dt="2020-11-01T20:41:00.023" v="321"/>
          <ac:spMkLst>
            <pc:docMk/>
            <pc:sldMk cId="4088273192" sldId="2463"/>
            <ac:spMk id="9" creationId="{2E967A78-6A5D-472F-BE15-11CBDEADC70F}"/>
          </ac:spMkLst>
        </pc:spChg>
        <pc:spChg chg="add del mod">
          <ac:chgData name="Adela Yang" userId="S::19hy7@queensu.ca::61a37a0c-5833-40cf-a539-2fd5d185864d" providerId="AD" clId="Web-{29704185-A688-407A-99B2-1F461F03FC73}" dt="2020-11-01T20:31:28.443" v="198"/>
          <ac:spMkLst>
            <pc:docMk/>
            <pc:sldMk cId="4088273192" sldId="2463"/>
            <ac:spMk id="12" creationId="{F648CD27-83C3-46B2-B3DA-7BF00518E1A3}"/>
          </ac:spMkLst>
        </pc:spChg>
        <pc:picChg chg="del">
          <ac:chgData name="Adela Yang" userId="S::19hy7@queensu.ca::61a37a0c-5833-40cf-a539-2fd5d185864d" providerId="AD" clId="Web-{29704185-A688-407A-99B2-1F461F03FC73}" dt="2020-11-01T20:31:08.802" v="192"/>
          <ac:picMkLst>
            <pc:docMk/>
            <pc:sldMk cId="4088273192" sldId="2463"/>
            <ac:picMk id="10" creationId="{AD4E0449-1F68-4DB7-BBE6-7BC3B0E30699}"/>
          </ac:picMkLst>
        </pc:picChg>
        <pc:picChg chg="add mod">
          <ac:chgData name="Adela Yang" userId="S::19hy7@queensu.ca::61a37a0c-5833-40cf-a539-2fd5d185864d" providerId="AD" clId="Web-{29704185-A688-407A-99B2-1F461F03FC73}" dt="2020-11-01T20:41:02.852" v="322" actId="1076"/>
          <ac:picMkLst>
            <pc:docMk/>
            <pc:sldMk cId="4088273192" sldId="2463"/>
            <ac:picMk id="13" creationId="{844C42EE-7A9F-478D-9B8B-A7E5418F23F0}"/>
          </ac:picMkLst>
        </pc:picChg>
        <pc:picChg chg="del">
          <ac:chgData name="Adela Yang" userId="S::19hy7@queensu.ca::61a37a0c-5833-40cf-a539-2fd5d185864d" providerId="AD" clId="Web-{29704185-A688-407A-99B2-1F461F03FC73}" dt="2020-11-01T20:31:07.537" v="191"/>
          <ac:picMkLst>
            <pc:docMk/>
            <pc:sldMk cId="4088273192" sldId="2463"/>
            <ac:picMk id="15" creationId="{4B696E0D-78B0-41A4-A40D-7A4F6E88FEB7}"/>
          </ac:picMkLst>
        </pc:picChg>
      </pc:sldChg>
    </pc:docChg>
  </pc:docChgLst>
  <pc:docChgLst>
    <pc:chgData name="Rami Ballalou" userId="S::18rb54@queensu.ca::81a46fa4-3014-4eaa-8c67-8da4bbd52363" providerId="AD" clId="Web-{2F21062A-7CDE-00E8-0685-DBA5F30C36BF}"/>
    <pc:docChg chg="modSld">
      <pc:chgData name="Rami Ballalou" userId="S::18rb54@queensu.ca::81a46fa4-3014-4eaa-8c67-8da4bbd52363" providerId="AD" clId="Web-{2F21062A-7CDE-00E8-0685-DBA5F30C36BF}" dt="2020-11-03T04:00:04.733" v="67" actId="20577"/>
      <pc:docMkLst>
        <pc:docMk/>
      </pc:docMkLst>
      <pc:sldChg chg="modSp">
        <pc:chgData name="Rami Ballalou" userId="S::18rb54@queensu.ca::81a46fa4-3014-4eaa-8c67-8da4bbd52363" providerId="AD" clId="Web-{2F21062A-7CDE-00E8-0685-DBA5F30C36BF}" dt="2020-11-03T04:00:04.733" v="67" actId="20577"/>
        <pc:sldMkLst>
          <pc:docMk/>
          <pc:sldMk cId="3303174940" sldId="2465"/>
        </pc:sldMkLst>
        <pc:spChg chg="mod">
          <ac:chgData name="Rami Ballalou" userId="S::18rb54@queensu.ca::81a46fa4-3014-4eaa-8c67-8da4bbd52363" providerId="AD" clId="Web-{2F21062A-7CDE-00E8-0685-DBA5F30C36BF}" dt="2020-11-03T04:00:04.733" v="67" actId="20577"/>
          <ac:spMkLst>
            <pc:docMk/>
            <pc:sldMk cId="3303174940" sldId="2465"/>
            <ac:spMk id="3" creationId="{DB789966-768D-402A-B632-D913BFA87C46}"/>
          </ac:spMkLst>
        </pc:spChg>
      </pc:sldChg>
    </pc:docChg>
  </pc:docChgLst>
  <pc:docChgLst>
    <pc:chgData name="Rami Ballalou" userId="S::18rb54@queensu.ca::81a46fa4-3014-4eaa-8c67-8da4bbd52363" providerId="AD" clId="Web-{FB92C0CA-4540-B6E0-1C96-8EA1F026C478}"/>
    <pc:docChg chg="addSld modSld">
      <pc:chgData name="Rami Ballalou" userId="S::18rb54@queensu.ca::81a46fa4-3014-4eaa-8c67-8da4bbd52363" providerId="AD" clId="Web-{FB92C0CA-4540-B6E0-1C96-8EA1F026C478}" dt="2020-11-03T02:20:15.160" v="727" actId="20577"/>
      <pc:docMkLst>
        <pc:docMk/>
      </pc:docMkLst>
      <pc:sldChg chg="modSp">
        <pc:chgData name="Rami Ballalou" userId="S::18rb54@queensu.ca::81a46fa4-3014-4eaa-8c67-8da4bbd52363" providerId="AD" clId="Web-{FB92C0CA-4540-B6E0-1C96-8EA1F026C478}" dt="2020-11-03T02:20:14.066" v="725" actId="20577"/>
        <pc:sldMkLst>
          <pc:docMk/>
          <pc:sldMk cId="714960598" sldId="2454"/>
        </pc:sldMkLst>
        <pc:spChg chg="mod">
          <ac:chgData name="Rami Ballalou" userId="S::18rb54@queensu.ca::81a46fa4-3014-4eaa-8c67-8da4bbd52363" providerId="AD" clId="Web-{FB92C0CA-4540-B6E0-1C96-8EA1F026C478}" dt="2020-11-03T02:20:14.066" v="725" actId="20577"/>
          <ac:spMkLst>
            <pc:docMk/>
            <pc:sldMk cId="714960598" sldId="2454"/>
            <ac:spMk id="2" creationId="{552A1191-CDBD-4BE6-BCFB-387BC0A7565A}"/>
          </ac:spMkLst>
        </pc:spChg>
      </pc:sldChg>
      <pc:sldChg chg="addSp delSp modSp new">
        <pc:chgData name="Rami Ballalou" userId="S::18rb54@queensu.ca::81a46fa4-3014-4eaa-8c67-8da4bbd52363" providerId="AD" clId="Web-{FB92C0CA-4540-B6E0-1C96-8EA1F026C478}" dt="2020-11-02T23:32:14.421" v="136" actId="20577"/>
        <pc:sldMkLst>
          <pc:docMk/>
          <pc:sldMk cId="3303174940" sldId="2465"/>
        </pc:sldMkLst>
        <pc:spChg chg="mod">
          <ac:chgData name="Rami Ballalou" userId="S::18rb54@queensu.ca::81a46fa4-3014-4eaa-8c67-8da4bbd52363" providerId="AD" clId="Web-{FB92C0CA-4540-B6E0-1C96-8EA1F026C478}" dt="2020-11-02T23:16:28.687" v="7" actId="20577"/>
          <ac:spMkLst>
            <pc:docMk/>
            <pc:sldMk cId="3303174940" sldId="2465"/>
            <ac:spMk id="2" creationId="{50650E1F-AE67-492F-8A0F-F22BF0104715}"/>
          </ac:spMkLst>
        </pc:spChg>
        <pc:spChg chg="mod">
          <ac:chgData name="Rami Ballalou" userId="S::18rb54@queensu.ca::81a46fa4-3014-4eaa-8c67-8da4bbd52363" providerId="AD" clId="Web-{FB92C0CA-4540-B6E0-1C96-8EA1F026C478}" dt="2020-11-02T23:32:14.421" v="136" actId="20577"/>
          <ac:spMkLst>
            <pc:docMk/>
            <pc:sldMk cId="3303174940" sldId="2465"/>
            <ac:spMk id="3" creationId="{DB789966-768D-402A-B632-D913BFA87C46}"/>
          </ac:spMkLst>
        </pc:spChg>
        <pc:spChg chg="del">
          <ac:chgData name="Rami Ballalou" userId="S::18rb54@queensu.ca::81a46fa4-3014-4eaa-8c67-8da4bbd52363" providerId="AD" clId="Web-{FB92C0CA-4540-B6E0-1C96-8EA1F026C478}" dt="2020-11-02T23:16:35.765" v="10"/>
          <ac:spMkLst>
            <pc:docMk/>
            <pc:sldMk cId="3303174940" sldId="2465"/>
            <ac:spMk id="4" creationId="{C6C8A4D7-87EB-4D40-A74D-63B8672CFFF4}"/>
          </ac:spMkLst>
        </pc:spChg>
        <pc:spChg chg="del">
          <ac:chgData name="Rami Ballalou" userId="S::18rb54@queensu.ca::81a46fa4-3014-4eaa-8c67-8da4bbd52363" providerId="AD" clId="Web-{FB92C0CA-4540-B6E0-1C96-8EA1F026C478}" dt="2020-11-02T23:16:34.827" v="9"/>
          <ac:spMkLst>
            <pc:docMk/>
            <pc:sldMk cId="3303174940" sldId="2465"/>
            <ac:spMk id="5" creationId="{B5B698EF-3D7F-4694-9931-7BB29CFB16C0}"/>
          </ac:spMkLst>
        </pc:spChg>
        <pc:spChg chg="del">
          <ac:chgData name="Rami Ballalou" userId="S::18rb54@queensu.ca::81a46fa4-3014-4eaa-8c67-8da4bbd52363" providerId="AD" clId="Web-{FB92C0CA-4540-B6E0-1C96-8EA1F026C478}" dt="2020-11-02T23:16:33.702" v="8"/>
          <ac:spMkLst>
            <pc:docMk/>
            <pc:sldMk cId="3303174940" sldId="2465"/>
            <ac:spMk id="6" creationId="{58B3FE76-4284-4E1E-AEA3-633D1650C19A}"/>
          </ac:spMkLst>
        </pc:spChg>
        <pc:spChg chg="del">
          <ac:chgData name="Rami Ballalou" userId="S::18rb54@queensu.ca::81a46fa4-3014-4eaa-8c67-8da4bbd52363" providerId="AD" clId="Web-{FB92C0CA-4540-B6E0-1C96-8EA1F026C478}" dt="2020-11-02T23:16:41.296" v="11"/>
          <ac:spMkLst>
            <pc:docMk/>
            <pc:sldMk cId="3303174940" sldId="2465"/>
            <ac:spMk id="7" creationId="{7A3CB914-C8BE-4F74-9002-F1767B4E7D6A}"/>
          </ac:spMkLst>
        </pc:spChg>
        <pc:spChg chg="del">
          <ac:chgData name="Rami Ballalou" userId="S::18rb54@queensu.ca::81a46fa4-3014-4eaa-8c67-8da4bbd52363" providerId="AD" clId="Web-{FB92C0CA-4540-B6E0-1C96-8EA1F026C478}" dt="2020-11-02T23:16:42.749" v="12"/>
          <ac:spMkLst>
            <pc:docMk/>
            <pc:sldMk cId="3303174940" sldId="2465"/>
            <ac:spMk id="8" creationId="{84F6F47B-ADDA-4A64-948F-1ED3EF6CD0A2}"/>
          </ac:spMkLst>
        </pc:spChg>
        <pc:cxnChg chg="add mod">
          <ac:chgData name="Rami Ballalou" userId="S::18rb54@queensu.ca::81a46fa4-3014-4eaa-8c67-8da4bbd52363" providerId="AD" clId="Web-{FB92C0CA-4540-B6E0-1C96-8EA1F026C478}" dt="2020-11-02T23:25:08.437" v="17" actId="1076"/>
          <ac:cxnSpMkLst>
            <pc:docMk/>
            <pc:sldMk cId="3303174940" sldId="2465"/>
            <ac:cxnSpMk id="11" creationId="{F09055FE-1F14-4A05-B519-0504A0FB1D7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11/2/2020</a:t>
            </a:fld>
            <a:endParaRPr lang="en-US"/>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1-01T22:38:44.893"/>
    </inkml:context>
    <inkml:brush xml:id="br0">
      <inkml:brushProperty name="width" value="0.1" units="cm"/>
      <inkml:brushProperty name="height" value="0.1" units="cm"/>
    </inkml:brush>
  </inkml:definitions>
  <inkml:trace contextRef="#ctx0" brushRef="#br0">21315 6461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3600">
                <a:latin typeface="Times New Roman"/>
                <a:cs typeface="Times New Roman"/>
              </a:rPr>
              <a:t>GROUP 71: PATHFINDER</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vert="horz" lIns="91440" tIns="45720" rIns="91440" bIns="45720" rtlCol="0" anchor="t">
            <a:noAutofit/>
          </a:bodyPr>
          <a:lstStyle/>
          <a:p>
            <a:r>
              <a:rPr lang="en-US"/>
              <a:t>11.1.2020</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vert="horz" lIns="91440" tIns="45720" rIns="91440" bIns="45720" rtlCol="0" anchor="t">
            <a:noAutofit/>
          </a:bodyPr>
          <a:lstStyle/>
          <a:p>
            <a:pPr>
              <a:lnSpc>
                <a:spcPct val="100000"/>
              </a:lnSpc>
              <a:spcBef>
                <a:spcPts val="0"/>
              </a:spcBef>
            </a:pPr>
            <a:r>
              <a:rPr lang="en-US" sz="1400">
                <a:latin typeface="Times New Roman"/>
                <a:cs typeface="Times"/>
              </a:rPr>
              <a:t>ETHAN CALLANAN, MAX KANG, </a:t>
            </a:r>
            <a:endParaRPr lang="en-US" sz="1400">
              <a:cs typeface="Calibri" panose="020F0502020204030204"/>
            </a:endParaRPr>
          </a:p>
          <a:p>
            <a:pPr>
              <a:lnSpc>
                <a:spcPct val="100000"/>
              </a:lnSpc>
              <a:spcBef>
                <a:spcPts val="0"/>
              </a:spcBef>
            </a:pPr>
            <a:r>
              <a:rPr lang="en-US" sz="1400">
                <a:latin typeface="Times New Roman"/>
                <a:cs typeface="Times"/>
              </a:rPr>
              <a:t>RAMI BALLALOU, ADELA YANG</a:t>
            </a:r>
            <a:endParaRPr lang="en-US" sz="1400">
              <a:cs typeface="Calibri" panose="020F0502020204030204"/>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4"/>
          </p:nvPr>
        </p:nvSpPr>
        <p:spPr>
          <a:xfrm>
            <a:off x="11549269" y="6468303"/>
            <a:ext cx="443948" cy="365125"/>
          </a:xfrm>
        </p:spPr>
        <p:txBody>
          <a:bodyPr anchor="ctr">
            <a:normAutofit/>
          </a:bodyPr>
          <a:lstStyle/>
          <a:p>
            <a:pPr>
              <a:spcAft>
                <a:spcPts val="600"/>
              </a:spcAft>
            </a:pPr>
            <a:fld id="{8C2E478F-E849-4A8C-AF1F-CBCC78A7CBFA}" type="slidenum">
              <a:rPr lang="en-US" smtClean="0"/>
              <a:pPr>
                <a:spcAft>
                  <a:spcPts val="600"/>
                </a:spcAft>
              </a:pPr>
              <a:t>2</a:t>
            </a:fld>
            <a:endParaRPr lang="en-US"/>
          </a:p>
        </p:txBody>
      </p:sp>
      <p:sp>
        <p:nvSpPr>
          <p:cNvPr id="6" name="Text Placeholder 5">
            <a:extLst>
              <a:ext uri="{FF2B5EF4-FFF2-40B4-BE49-F238E27FC236}">
                <a16:creationId xmlns:a16="http://schemas.microsoft.com/office/drawing/2014/main" id="{F3C89A40-EEAA-43AB-9A3A-B2CFDE450F1B}"/>
              </a:ext>
            </a:extLst>
          </p:cNvPr>
          <p:cNvSpPr>
            <a:spLocks noGrp="1"/>
          </p:cNvSpPr>
          <p:nvPr>
            <p:ph idx="1"/>
          </p:nvPr>
        </p:nvSpPr>
        <p:spPr>
          <a:xfrm>
            <a:off x="6096000" y="1661160"/>
            <a:ext cx="4646613" cy="3825875"/>
          </a:xfrm>
        </p:spPr>
        <p:txBody>
          <a:bodyPr vert="horz" lIns="91440" tIns="45720" rIns="91440" bIns="45720" rtlCol="0">
            <a:normAutofit/>
          </a:bodyPr>
          <a:lstStyle/>
          <a:p>
            <a:pPr>
              <a:lnSpc>
                <a:spcPct val="140000"/>
              </a:lnSpc>
              <a:spcBef>
                <a:spcPts val="0"/>
              </a:spcBef>
            </a:pPr>
            <a:r>
              <a:rPr lang="en-US" sz="1500"/>
              <a:t>Pathfinding is a very relevant and useful AI application, especially with the advent of self-driving cars.</a:t>
            </a:r>
          </a:p>
          <a:p>
            <a:pPr>
              <a:lnSpc>
                <a:spcPct val="140000"/>
              </a:lnSpc>
              <a:spcBef>
                <a:spcPts val="0"/>
              </a:spcBef>
            </a:pPr>
            <a:endParaRPr lang="en-US" sz="1500"/>
          </a:p>
          <a:p>
            <a:pPr>
              <a:lnSpc>
                <a:spcPct val="140000"/>
              </a:lnSpc>
              <a:spcBef>
                <a:spcPts val="0"/>
              </a:spcBef>
            </a:pPr>
            <a:r>
              <a:rPr lang="en-US" sz="1500"/>
              <a:t>This project aims to assess if there is a possible path from a start point to an end point; as well as how many and what they all are . As in real life, there can be blockages and not all paths are valid.</a:t>
            </a:r>
          </a:p>
          <a:p>
            <a:pPr>
              <a:lnSpc>
                <a:spcPct val="140000"/>
              </a:lnSpc>
              <a:spcBef>
                <a:spcPts val="0"/>
              </a:spcBef>
            </a:pPr>
            <a:endParaRPr lang="en-US" sz="1500"/>
          </a:p>
          <a:p>
            <a:pPr>
              <a:lnSpc>
                <a:spcPct val="140000"/>
              </a:lnSpc>
              <a:spcBef>
                <a:spcPts val="0"/>
              </a:spcBef>
            </a:pPr>
            <a:r>
              <a:rPr lang="en-US" sz="1500"/>
              <a:t>A model will correspond a path of accessible squares; if no such model exists, then there is not a valid pathway from the start to finish.</a:t>
            </a:r>
          </a:p>
          <a:p>
            <a:pPr>
              <a:lnSpc>
                <a:spcPct val="140000"/>
              </a:lnSpc>
            </a:pPr>
            <a:endParaRPr lang="en-US" sz="1500"/>
          </a:p>
          <a:p>
            <a:pPr>
              <a:lnSpc>
                <a:spcPct val="140000"/>
              </a:lnSpc>
            </a:pPr>
            <a:endParaRPr lang="en-US" sz="1500"/>
          </a:p>
        </p:txBody>
      </p:sp>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095999" y="612037"/>
            <a:ext cx="5897218" cy="884238"/>
          </a:xfrm>
        </p:spPr>
        <p:txBody>
          <a:bodyPr anchor="t">
            <a:normAutofit/>
          </a:bodyPr>
          <a:lstStyle/>
          <a:p>
            <a:r>
              <a:rPr lang="en-US"/>
              <a:t>Summary</a:t>
            </a:r>
          </a:p>
        </p:txBody>
      </p:sp>
      <p:pic>
        <p:nvPicPr>
          <p:cNvPr id="11" name="Picture 11" descr="Diagram&#10;&#10;Description automatically generated">
            <a:extLst>
              <a:ext uri="{FF2B5EF4-FFF2-40B4-BE49-F238E27FC236}">
                <a16:creationId xmlns:a16="http://schemas.microsoft.com/office/drawing/2014/main" id="{58E05ED8-7795-41A3-8377-3E3A67AC694C}"/>
              </a:ext>
            </a:extLst>
          </p:cNvPr>
          <p:cNvPicPr>
            <a:picLocks noGrp="1" noChangeAspect="1"/>
          </p:cNvPicPr>
          <p:nvPr>
            <p:ph type="pic" sz="quarter" idx="14"/>
          </p:nvPr>
        </p:nvPicPr>
        <p:blipFill rotWithShape="1">
          <a:blip r:embed="rId2"/>
          <a:srcRect l="-2439" t="3556" r="2187" b="13362"/>
          <a:stretch/>
        </p:blipFill>
        <p:spPr>
          <a:xfrm>
            <a:off x="267040" y="1632852"/>
            <a:ext cx="5560086" cy="3594514"/>
          </a:xfrm>
        </p:spPr>
      </p:pic>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r>
              <a:rPr lang="en-US" sz="4800" spc="300"/>
              <a:t>propositions</a:t>
            </a:r>
            <a:endParaRPr lang="en-US"/>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469107" y="1464055"/>
            <a:ext cx="5157787" cy="494506"/>
          </a:xfrm>
        </p:spPr>
        <p:txBody>
          <a:bodyPr vert="horz" lIns="91440" tIns="45720" rIns="91440" bIns="45720" rtlCol="0" anchor="t">
            <a:normAutofit fontScale="92500" lnSpcReduction="20000"/>
          </a:bodyPr>
          <a:lstStyle/>
          <a:p>
            <a:r>
              <a:rPr lang="en-US" i="1" spc="300"/>
              <a:t>VARIABLES</a:t>
            </a:r>
            <a:endParaRPr lang="en-US" i="1">
              <a:cs typeface="Calibri"/>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469107" y="2178464"/>
            <a:ext cx="5157787" cy="2039144"/>
          </a:xfrm>
        </p:spPr>
        <p:txBody>
          <a:bodyPr vert="horz" lIns="91440" tIns="45720" rIns="91440" bIns="45720" rtlCol="0" anchor="t">
            <a:noAutofit/>
          </a:bodyPr>
          <a:lstStyle/>
          <a:p>
            <a:pPr>
              <a:lnSpc>
                <a:spcPct val="100000"/>
              </a:lnSpc>
              <a:buFont typeface="Wingdings" panose="05000000000000000000" pitchFamily="2" charset="2"/>
              <a:buChar char="§"/>
            </a:pPr>
            <a:r>
              <a:rPr lang="en-US" sz="1500" b="1">
                <a:cs typeface="Calibri"/>
              </a:rPr>
              <a:t>Grid </a:t>
            </a:r>
            <a:r>
              <a:rPr lang="en-US" sz="1500">
                <a:cs typeface="Calibri"/>
              </a:rPr>
              <a:t>= [xij, …]: for squares in the grid. Each xij = True: if accessible, False: if inaccessible.</a:t>
            </a:r>
            <a:br>
              <a:rPr lang="en-US" sz="1500">
                <a:cs typeface="Calibri"/>
              </a:rPr>
            </a:br>
            <a:endParaRPr lang="en-US" sz="1500">
              <a:cs typeface="Calibri"/>
            </a:endParaRPr>
          </a:p>
          <a:p>
            <a:pPr>
              <a:lnSpc>
                <a:spcPct val="100000"/>
              </a:lnSpc>
              <a:buFont typeface="Wingdings" panose="05000000000000000000" pitchFamily="2" charset="2"/>
              <a:buChar char="§"/>
            </a:pPr>
            <a:r>
              <a:rPr lang="en-US" sz="1500" b="1">
                <a:cs typeface="Calibri"/>
              </a:rPr>
              <a:t>Path </a:t>
            </a:r>
            <a:r>
              <a:rPr lang="en-US" sz="1500">
                <a:cs typeface="Calibri"/>
              </a:rPr>
              <a:t>= [yij, …]: Each yij = True if the square obj is in the path, false if the square obj is not in the path.</a:t>
            </a:r>
            <a:br>
              <a:rPr lang="en-US" sz="1500">
                <a:cs typeface="Calibri"/>
              </a:rPr>
            </a:br>
            <a:endParaRPr lang="en-US" sz="1500">
              <a:cs typeface="Calibri"/>
            </a:endParaRPr>
          </a:p>
          <a:p>
            <a:pPr>
              <a:lnSpc>
                <a:spcPct val="100000"/>
              </a:lnSpc>
              <a:buFont typeface="Wingdings" panose="05000000000000000000" pitchFamily="2" charset="2"/>
              <a:buChar char="§"/>
            </a:pPr>
            <a:r>
              <a:rPr lang="en-US" sz="1500" b="1">
                <a:ea typeface="+mn-lt"/>
                <a:cs typeface="+mn-lt"/>
              </a:rPr>
              <a:t>Squares </a:t>
            </a:r>
            <a:r>
              <a:rPr lang="en-US" sz="1500">
                <a:ea typeface="+mn-lt"/>
                <a:cs typeface="+mn-lt"/>
              </a:rPr>
              <a:t>= [Square Objects] For each Square sq, sq.i is the row, sq.j is the column. </a:t>
            </a:r>
            <a:br>
              <a:rPr lang="en-US" sz="1500">
                <a:ea typeface="+mn-lt"/>
                <a:cs typeface="+mn-lt"/>
              </a:rPr>
            </a:br>
            <a:endParaRPr lang="en-US" sz="1500">
              <a:ea typeface="+mn-lt"/>
              <a:cs typeface="+mn-lt"/>
            </a:endParaRPr>
          </a:p>
          <a:p>
            <a:pPr>
              <a:lnSpc>
                <a:spcPct val="100000"/>
              </a:lnSpc>
              <a:buFont typeface="Wingdings" panose="05000000000000000000" pitchFamily="2" charset="2"/>
              <a:buChar char="§"/>
            </a:pPr>
            <a:r>
              <a:rPr lang="en-US" sz="1500">
                <a:cs typeface="Calibri"/>
              </a:rPr>
              <a:t>s = xij = True for </a:t>
            </a:r>
            <a:r>
              <a:rPr lang="en-US" sz="1500" b="1">
                <a:cs typeface="Calibri"/>
              </a:rPr>
              <a:t>starting </a:t>
            </a:r>
            <a:r>
              <a:rPr lang="en-US" sz="1500">
                <a:cs typeface="Calibri"/>
              </a:rPr>
              <a:t>location.</a:t>
            </a:r>
          </a:p>
          <a:p>
            <a:pPr>
              <a:lnSpc>
                <a:spcPct val="100000"/>
              </a:lnSpc>
              <a:buFont typeface="Wingdings" panose="05000000000000000000" pitchFamily="2" charset="2"/>
              <a:buChar char="§"/>
            </a:pPr>
            <a:r>
              <a:rPr lang="en-US" sz="1500">
                <a:cs typeface="Calibri"/>
              </a:rPr>
              <a:t>e = xij = True for </a:t>
            </a:r>
            <a:r>
              <a:rPr lang="en-US" sz="1500" b="1">
                <a:cs typeface="Calibri"/>
              </a:rPr>
              <a:t>ending </a:t>
            </a:r>
            <a:r>
              <a:rPr lang="en-US" sz="1500">
                <a:cs typeface="Calibri"/>
              </a:rPr>
              <a:t>location.</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3</a:t>
            </a:fld>
            <a:endParaRPr lang="en-US"/>
          </a:p>
        </p:txBody>
      </p:sp>
      <p:cxnSp>
        <p:nvCxnSpPr>
          <p:cNvPr id="13" name="Straight Arrow Connector 12">
            <a:extLst>
              <a:ext uri="{FF2B5EF4-FFF2-40B4-BE49-F238E27FC236}">
                <a16:creationId xmlns:a16="http://schemas.microsoft.com/office/drawing/2014/main" id="{5F2D064A-C265-410E-AA02-0F6FCD47FC71}"/>
              </a:ext>
            </a:extLst>
          </p:cNvPr>
          <p:cNvCxnSpPr/>
          <p:nvPr/>
        </p:nvCxnSpPr>
        <p:spPr>
          <a:xfrm flipV="1">
            <a:off x="504825" y="1914525"/>
            <a:ext cx="1752600" cy="0"/>
          </a:xfrm>
          <a:prstGeom prst="straightConnector1">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3059C3F3-1EF7-41E1-ACB1-85E04CE2590E}"/>
                  </a:ext>
                </a:extLst>
              </p14:cNvPr>
              <p14:cNvContentPartPr/>
              <p14:nvPr/>
            </p14:nvContentPartPr>
            <p14:xfrm>
              <a:off x="8091487" y="2776537"/>
              <a:ext cx="9525" cy="9525"/>
            </p14:xfrm>
          </p:contentPart>
        </mc:Choice>
        <mc:Fallback xmlns="">
          <p:pic>
            <p:nvPicPr>
              <p:cNvPr id="17" name="Ink 16">
                <a:extLst>
                  <a:ext uri="{FF2B5EF4-FFF2-40B4-BE49-F238E27FC236}">
                    <a16:creationId xmlns:a16="http://schemas.microsoft.com/office/drawing/2014/main" id="{3059C3F3-1EF7-41E1-ACB1-85E04CE2590E}"/>
                  </a:ext>
                </a:extLst>
              </p:cNvPr>
              <p:cNvPicPr/>
              <p:nvPr/>
            </p:nvPicPr>
            <p:blipFill>
              <a:blip r:embed="rId3"/>
              <a:stretch>
                <a:fillRect/>
              </a:stretch>
            </p:blipFill>
            <p:spPr>
              <a:xfrm>
                <a:off x="7615237" y="2300287"/>
                <a:ext cx="952500" cy="952500"/>
              </a:xfrm>
              <a:prstGeom prst="rect">
                <a:avLst/>
              </a:prstGeom>
            </p:spPr>
          </p:pic>
        </mc:Fallback>
      </mc:AlternateContent>
      <p:pic>
        <p:nvPicPr>
          <p:cNvPr id="24" name="Picture 24" descr="A picture containing crossword, tiled&#10;&#10;Description automatically generated">
            <a:extLst>
              <a:ext uri="{FF2B5EF4-FFF2-40B4-BE49-F238E27FC236}">
                <a16:creationId xmlns:a16="http://schemas.microsoft.com/office/drawing/2014/main" id="{7AF20E13-84D4-4046-B871-3842260FE4A6}"/>
              </a:ext>
            </a:extLst>
          </p:cNvPr>
          <p:cNvPicPr>
            <a:picLocks noChangeAspect="1"/>
          </p:cNvPicPr>
          <p:nvPr/>
        </p:nvPicPr>
        <p:blipFill>
          <a:blip r:embed="rId4"/>
          <a:stretch>
            <a:fillRect/>
          </a:stretch>
        </p:blipFill>
        <p:spPr>
          <a:xfrm>
            <a:off x="7258050" y="1752600"/>
            <a:ext cx="4067175" cy="4067175"/>
          </a:xfrm>
          <a:prstGeom prst="rect">
            <a:avLst/>
          </a:prstGeom>
        </p:spPr>
      </p:pic>
      <p:sp>
        <p:nvSpPr>
          <p:cNvPr id="28" name="TextBox 27">
            <a:extLst>
              <a:ext uri="{FF2B5EF4-FFF2-40B4-BE49-F238E27FC236}">
                <a16:creationId xmlns:a16="http://schemas.microsoft.com/office/drawing/2014/main" id="{F8BBAFB0-6D42-4E61-8AC6-9F12802866CF}"/>
              </a:ext>
            </a:extLst>
          </p:cNvPr>
          <p:cNvSpPr txBox="1"/>
          <p:nvPr/>
        </p:nvSpPr>
        <p:spPr>
          <a:xfrm>
            <a:off x="7686675" y="214312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s</a:t>
            </a:r>
            <a:endParaRPr lang="en-US" b="1">
              <a:cs typeface="Calibri"/>
            </a:endParaRPr>
          </a:p>
        </p:txBody>
      </p:sp>
      <p:sp>
        <p:nvSpPr>
          <p:cNvPr id="29" name="TextBox 28">
            <a:extLst>
              <a:ext uri="{FF2B5EF4-FFF2-40B4-BE49-F238E27FC236}">
                <a16:creationId xmlns:a16="http://schemas.microsoft.com/office/drawing/2014/main" id="{412B9004-18B5-4C00-AD9C-44DFDAFE7CD4}"/>
              </a:ext>
            </a:extLst>
          </p:cNvPr>
          <p:cNvSpPr txBox="1"/>
          <p:nvPr/>
        </p:nvSpPr>
        <p:spPr>
          <a:xfrm>
            <a:off x="10620375" y="509587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e</a:t>
            </a:r>
            <a:endParaRPr lang="en-US"/>
          </a:p>
        </p:txBody>
      </p:sp>
      <p:sp>
        <p:nvSpPr>
          <p:cNvPr id="30" name="TextBox 29">
            <a:extLst>
              <a:ext uri="{FF2B5EF4-FFF2-40B4-BE49-F238E27FC236}">
                <a16:creationId xmlns:a16="http://schemas.microsoft.com/office/drawing/2014/main" id="{DA163381-523F-42DA-BE5D-A6F4AE8465B1}"/>
              </a:ext>
            </a:extLst>
          </p:cNvPr>
          <p:cNvSpPr txBox="1"/>
          <p:nvPr/>
        </p:nvSpPr>
        <p:spPr>
          <a:xfrm>
            <a:off x="9144000" y="3600450"/>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F</a:t>
            </a:r>
            <a:endParaRPr lang="en-US">
              <a:solidFill>
                <a:schemeClr val="bg1"/>
              </a:solidFill>
              <a:cs typeface="Calibri"/>
            </a:endParaRPr>
          </a:p>
        </p:txBody>
      </p:sp>
      <p:sp>
        <p:nvSpPr>
          <p:cNvPr id="31" name="TextBox 30">
            <a:extLst>
              <a:ext uri="{FF2B5EF4-FFF2-40B4-BE49-F238E27FC236}">
                <a16:creationId xmlns:a16="http://schemas.microsoft.com/office/drawing/2014/main" id="{E7D8B3D6-2441-4FE7-AEEE-5C6196977C7E}"/>
              </a:ext>
            </a:extLst>
          </p:cNvPr>
          <p:cNvSpPr txBox="1"/>
          <p:nvPr/>
        </p:nvSpPr>
        <p:spPr>
          <a:xfrm>
            <a:off x="9144000" y="4324350"/>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F</a:t>
            </a:r>
            <a:endParaRPr lang="en-US">
              <a:solidFill>
                <a:schemeClr val="bg1"/>
              </a:solidFill>
              <a:cs typeface="Calibri"/>
            </a:endParaRPr>
          </a:p>
        </p:txBody>
      </p:sp>
      <p:sp>
        <p:nvSpPr>
          <p:cNvPr id="32" name="TextBox 31">
            <a:extLst>
              <a:ext uri="{FF2B5EF4-FFF2-40B4-BE49-F238E27FC236}">
                <a16:creationId xmlns:a16="http://schemas.microsoft.com/office/drawing/2014/main" id="{34F6884C-A1E0-489C-9483-531563306EF7}"/>
              </a:ext>
            </a:extLst>
          </p:cNvPr>
          <p:cNvSpPr txBox="1"/>
          <p:nvPr/>
        </p:nvSpPr>
        <p:spPr>
          <a:xfrm>
            <a:off x="9820275" y="3600450"/>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F</a:t>
            </a:r>
            <a:endParaRPr lang="en-US">
              <a:solidFill>
                <a:schemeClr val="bg1"/>
              </a:solidFill>
              <a:cs typeface="Calibri"/>
            </a:endParaRPr>
          </a:p>
        </p:txBody>
      </p:sp>
      <p:sp>
        <p:nvSpPr>
          <p:cNvPr id="33" name="TextBox 32">
            <a:extLst>
              <a:ext uri="{FF2B5EF4-FFF2-40B4-BE49-F238E27FC236}">
                <a16:creationId xmlns:a16="http://schemas.microsoft.com/office/drawing/2014/main" id="{98E7160E-C3F5-484C-BDC4-4A2E383AA1F5}"/>
              </a:ext>
            </a:extLst>
          </p:cNvPr>
          <p:cNvSpPr txBox="1"/>
          <p:nvPr/>
        </p:nvSpPr>
        <p:spPr>
          <a:xfrm>
            <a:off x="10534650" y="3600450"/>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F</a:t>
            </a:r>
            <a:endParaRPr lang="en-US">
              <a:solidFill>
                <a:schemeClr val="bg1"/>
              </a:solidFill>
              <a:cs typeface="Calibri"/>
            </a:endParaRPr>
          </a:p>
        </p:txBody>
      </p:sp>
    </p:spTree>
    <p:extLst>
      <p:ext uri="{BB962C8B-B14F-4D97-AF65-F5344CB8AC3E}">
        <p14:creationId xmlns:p14="http://schemas.microsoft.com/office/powerpoint/2010/main" val="201099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r>
              <a:rPr lang="en-US" sz="4800" spc="300"/>
              <a:t>constraints</a:t>
            </a:r>
            <a:endParaRPr lang="en-US"/>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5900078" y="2468089"/>
            <a:ext cx="5183188" cy="2039144"/>
          </a:xfrm>
        </p:spPr>
        <p:txBody>
          <a:bodyPr vert="horz" lIns="91440" tIns="45720" rIns="91440" bIns="45720" rtlCol="0" anchor="t">
            <a:normAutofit/>
          </a:bodyPr>
          <a:lstStyle/>
          <a:p>
            <a:pPr marL="285750" indent="-285750">
              <a:lnSpc>
                <a:spcPct val="100000"/>
              </a:lnSpc>
              <a:spcBef>
                <a:spcPts val="0"/>
              </a:spcBef>
              <a:buFont typeface="Wingdings" panose="020B0604020202020204" pitchFamily="34" charset="0"/>
              <a:buChar char="§"/>
            </a:pPr>
            <a:r>
              <a:rPr lang="en-US" sz="1400">
                <a:ea typeface="+mn-lt"/>
                <a:cs typeface="+mn-lt"/>
              </a:rPr>
              <a:t>s </a:t>
            </a:r>
            <a:r>
              <a:rPr lang="en-US" sz="1400" b="1">
                <a:ea typeface="+mn-lt"/>
                <a:cs typeface="+mn-lt"/>
              </a:rPr>
              <a:t>∧</a:t>
            </a:r>
            <a:r>
              <a:rPr lang="en-US" sz="1400">
                <a:ea typeface="+mn-lt"/>
                <a:cs typeface="+mn-lt"/>
              </a:rPr>
              <a:t> e </a:t>
            </a:r>
            <a:r>
              <a:rPr lang="en-US" sz="1400" b="1">
                <a:ea typeface="+mn-lt"/>
                <a:cs typeface="+mn-lt"/>
              </a:rPr>
              <a:t>∧</a:t>
            </a:r>
            <a:r>
              <a:rPr lang="en-US" sz="1400">
                <a:ea typeface="+mn-lt"/>
                <a:cs typeface="+mn-lt"/>
              </a:rPr>
              <a:t>  ¬</a:t>
            </a:r>
            <a:r>
              <a:rPr lang="en-US" sz="1400" err="1">
                <a:ea typeface="+mn-lt"/>
                <a:cs typeface="+mn-lt"/>
              </a:rPr>
              <a:t>uij</a:t>
            </a:r>
            <a:r>
              <a:rPr lang="en-US" sz="1400">
                <a:ea typeface="+mn-lt"/>
                <a:cs typeface="+mn-lt"/>
              </a:rPr>
              <a:t> </a:t>
            </a:r>
            <a:r>
              <a:rPr lang="en-US" sz="1400" b="1">
                <a:ea typeface="+mn-lt"/>
                <a:cs typeface="+mn-lt"/>
              </a:rPr>
              <a:t>∧</a:t>
            </a:r>
            <a:r>
              <a:rPr lang="en-US" sz="1400">
                <a:ea typeface="+mn-lt"/>
                <a:cs typeface="+mn-lt"/>
              </a:rPr>
              <a:t> </a:t>
            </a:r>
            <a:r>
              <a:rPr lang="en-US" sz="1400" err="1">
                <a:ea typeface="+mn-lt"/>
                <a:cs typeface="+mn-lt"/>
              </a:rPr>
              <a:t>aij</a:t>
            </a:r>
            <a:r>
              <a:rPr lang="en-US" sz="1400">
                <a:ea typeface="+mn-lt"/>
                <a:cs typeface="+mn-lt"/>
              </a:rPr>
              <a:t> </a:t>
            </a:r>
            <a:endParaRPr lang="en-US">
              <a:ea typeface="+mn-lt"/>
              <a:cs typeface="+mn-lt"/>
            </a:endParaRPr>
          </a:p>
          <a:p>
            <a:pPr marL="0" indent="0">
              <a:lnSpc>
                <a:spcPct val="100000"/>
              </a:lnSpc>
              <a:spcBef>
                <a:spcPts val="0"/>
              </a:spcBef>
              <a:buNone/>
            </a:pPr>
            <a:r>
              <a:rPr lang="en-US" sz="1400">
                <a:ea typeface="+mn-lt"/>
                <a:cs typeface="+mn-lt"/>
              </a:rPr>
              <a:t>(Each uij is an</a:t>
            </a:r>
            <a:r>
              <a:rPr lang="en-US" sz="1400" b="1">
                <a:ea typeface="+mn-lt"/>
                <a:cs typeface="+mn-lt"/>
              </a:rPr>
              <a:t> inaccessible</a:t>
            </a:r>
            <a:r>
              <a:rPr lang="en-US" sz="1400">
                <a:ea typeface="+mn-lt"/>
                <a:cs typeface="+mn-lt"/>
              </a:rPr>
              <a:t> square, each </a:t>
            </a:r>
            <a:r>
              <a:rPr lang="en-US" sz="1400" err="1">
                <a:ea typeface="+mn-lt"/>
                <a:cs typeface="+mn-lt"/>
              </a:rPr>
              <a:t>aij</a:t>
            </a:r>
            <a:r>
              <a:rPr lang="en-US" sz="1400">
                <a:ea typeface="+mn-lt"/>
                <a:cs typeface="+mn-lt"/>
              </a:rPr>
              <a:t> is an </a:t>
            </a:r>
            <a:r>
              <a:rPr lang="en-US" sz="1400" b="1">
                <a:ea typeface="+mn-lt"/>
                <a:cs typeface="+mn-lt"/>
              </a:rPr>
              <a:t>accessible</a:t>
            </a:r>
            <a:r>
              <a:rPr lang="en-US" sz="1400">
                <a:ea typeface="+mn-lt"/>
                <a:cs typeface="+mn-lt"/>
              </a:rPr>
              <a:t> square)</a:t>
            </a:r>
            <a:endParaRPr lang="en-US">
              <a:cs typeface="Calibri" panose="020F0502020204030204"/>
            </a:endParaRPr>
          </a:p>
          <a:p>
            <a:pPr marL="0" indent="0">
              <a:lnSpc>
                <a:spcPct val="100000"/>
              </a:lnSpc>
              <a:spcBef>
                <a:spcPts val="0"/>
              </a:spcBef>
              <a:buNone/>
            </a:pPr>
            <a:endParaRPr lang="en-US" sz="1400">
              <a:cs typeface="Calibri"/>
            </a:endParaRPr>
          </a:p>
          <a:p>
            <a:pPr marL="285750" indent="-285750">
              <a:lnSpc>
                <a:spcPct val="100000"/>
              </a:lnSpc>
              <a:spcBef>
                <a:spcPts val="0"/>
              </a:spcBef>
              <a:buFont typeface="Wingdings" panose="020B0604020202020204" pitchFamily="34" charset="0"/>
              <a:buChar char="§"/>
            </a:pPr>
            <a:r>
              <a:rPr lang="en-US" sz="1400" err="1">
                <a:ea typeface="+mn-lt"/>
                <a:cs typeface="+mn-lt"/>
              </a:rPr>
              <a:t>yij</a:t>
            </a:r>
            <a:r>
              <a:rPr lang="en-US" sz="1400">
                <a:ea typeface="+mn-lt"/>
                <a:cs typeface="+mn-lt"/>
              </a:rPr>
              <a:t> is </a:t>
            </a:r>
            <a:r>
              <a:rPr lang="en-US" sz="1400" b="1">
                <a:ea typeface="+mn-lt"/>
                <a:cs typeface="+mn-lt"/>
              </a:rPr>
              <a:t>true</a:t>
            </a:r>
            <a:r>
              <a:rPr lang="en-US" sz="1400">
                <a:ea typeface="+mn-lt"/>
                <a:cs typeface="+mn-lt"/>
              </a:rPr>
              <a:t> IF </a:t>
            </a:r>
            <a:r>
              <a:rPr lang="en-US" sz="1400" err="1">
                <a:ea typeface="+mn-lt"/>
                <a:cs typeface="+mn-lt"/>
              </a:rPr>
              <a:t>if</a:t>
            </a:r>
            <a:r>
              <a:rPr lang="en-US" sz="1400">
                <a:ea typeface="+mn-lt"/>
                <a:cs typeface="+mn-lt"/>
              </a:rPr>
              <a:t> it's </a:t>
            </a:r>
            <a:r>
              <a:rPr lang="en-US" sz="1400" b="1">
                <a:ea typeface="+mn-lt"/>
                <a:cs typeface="+mn-lt"/>
              </a:rPr>
              <a:t>adjacent </a:t>
            </a:r>
            <a:r>
              <a:rPr lang="en-US" sz="1400">
                <a:ea typeface="+mn-lt"/>
                <a:cs typeface="+mn-lt"/>
              </a:rPr>
              <a:t>and </a:t>
            </a:r>
            <a:r>
              <a:rPr lang="en-US" sz="1400" err="1">
                <a:ea typeface="+mn-lt"/>
                <a:cs typeface="+mn-lt"/>
              </a:rPr>
              <a:t>xij</a:t>
            </a:r>
            <a:r>
              <a:rPr lang="en-US" sz="1400">
                <a:ea typeface="+mn-lt"/>
                <a:cs typeface="+mn-lt"/>
              </a:rPr>
              <a:t> is also </a:t>
            </a:r>
            <a:r>
              <a:rPr lang="en-US" sz="1400" b="1">
                <a:ea typeface="+mn-lt"/>
                <a:cs typeface="+mn-lt"/>
              </a:rPr>
              <a:t>true. </a:t>
            </a:r>
            <a:endParaRPr lang="en-US" sz="1400" b="1">
              <a:cs typeface="Calibri"/>
            </a:endParaRPr>
          </a:p>
          <a:p>
            <a:pPr marL="285750" indent="-285750">
              <a:lnSpc>
                <a:spcPct val="100000"/>
              </a:lnSpc>
              <a:spcBef>
                <a:spcPts val="0"/>
              </a:spcBef>
              <a:buFont typeface="Wingdings" panose="020B0604020202020204" pitchFamily="34" charset="0"/>
              <a:buChar char="§"/>
            </a:pPr>
            <a:endParaRPr lang="en-US" sz="1400">
              <a:cs typeface="Calibri"/>
            </a:endParaRPr>
          </a:p>
          <a:p>
            <a:pPr marL="285750" indent="-285750">
              <a:lnSpc>
                <a:spcPct val="100000"/>
              </a:lnSpc>
              <a:spcBef>
                <a:spcPts val="0"/>
              </a:spcBef>
              <a:buFont typeface="Wingdings" panose="020B0604020202020204" pitchFamily="34" charset="0"/>
              <a:buChar char="§"/>
            </a:pPr>
            <a:r>
              <a:rPr lang="en-US" sz="1400">
                <a:cs typeface="Calibri"/>
              </a:rPr>
              <a:t>start is connected to end.</a:t>
            </a:r>
          </a:p>
          <a:p>
            <a:pPr marL="0" indent="0">
              <a:lnSpc>
                <a:spcPct val="100000"/>
              </a:lnSpc>
              <a:spcBef>
                <a:spcPts val="0"/>
              </a:spcBef>
              <a:buNone/>
            </a:pPr>
            <a:endParaRPr lang="en-US" sz="1400">
              <a:cs typeface="Calibri"/>
            </a:endParaRPr>
          </a:p>
          <a:p>
            <a:pPr marL="0" indent="0">
              <a:lnSpc>
                <a:spcPct val="100000"/>
              </a:lnSpc>
              <a:spcBef>
                <a:spcPts val="0"/>
              </a:spcBef>
              <a:buNone/>
            </a:pPr>
            <a:endParaRPr lang="en-US" sz="1400">
              <a:cs typeface="Calibri"/>
            </a:endParaRPr>
          </a:p>
          <a:p>
            <a:pPr marL="0" indent="0">
              <a:lnSpc>
                <a:spcPct val="100000"/>
              </a:lnSpc>
              <a:spcBef>
                <a:spcPts val="0"/>
              </a:spcBef>
              <a:buNone/>
            </a:pPr>
            <a:endParaRPr lang="en-US" sz="1400">
              <a:cs typeface="Calibri"/>
            </a:endParaRPr>
          </a:p>
          <a:p>
            <a:pPr marL="285750" indent="-285750">
              <a:lnSpc>
                <a:spcPct val="100000"/>
              </a:lnSpc>
              <a:spcBef>
                <a:spcPts val="0"/>
              </a:spcBef>
              <a:buFont typeface="Wingdings" panose="020B0604020202020204" pitchFamily="34" charset="0"/>
              <a:buChar char="§"/>
            </a:pPr>
            <a:endParaRPr lang="en-US" sz="1400">
              <a:cs typeface="Calibri"/>
            </a:endParaRPr>
          </a:p>
          <a:p>
            <a:pPr marL="0" indent="0">
              <a:lnSpc>
                <a:spcPct val="100000"/>
              </a:lnSpc>
              <a:spcBef>
                <a:spcPts val="0"/>
              </a:spcBef>
              <a:buNone/>
            </a:pPr>
            <a:endParaRPr lang="en-US" sz="1400">
              <a:cs typeface="Calibri"/>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a:p>
        </p:txBody>
      </p:sp>
      <p:pic>
        <p:nvPicPr>
          <p:cNvPr id="13" name="Picture 24" descr="A picture containing crossword, tiled&#10;&#10;Description automatically generated">
            <a:extLst>
              <a:ext uri="{FF2B5EF4-FFF2-40B4-BE49-F238E27FC236}">
                <a16:creationId xmlns:a16="http://schemas.microsoft.com/office/drawing/2014/main" id="{844C42EE-7A9F-478D-9B8B-A7E5418F23F0}"/>
              </a:ext>
            </a:extLst>
          </p:cNvPr>
          <p:cNvPicPr>
            <a:picLocks noChangeAspect="1"/>
          </p:cNvPicPr>
          <p:nvPr/>
        </p:nvPicPr>
        <p:blipFill>
          <a:blip r:embed="rId2"/>
          <a:stretch>
            <a:fillRect/>
          </a:stretch>
        </p:blipFill>
        <p:spPr>
          <a:xfrm>
            <a:off x="1015677" y="1657888"/>
            <a:ext cx="4067175" cy="4067175"/>
          </a:xfrm>
          <a:prstGeom prst="rect">
            <a:avLst/>
          </a:prstGeom>
        </p:spPr>
      </p:pic>
      <p:sp>
        <p:nvSpPr>
          <p:cNvPr id="2" name="Oval 1">
            <a:extLst>
              <a:ext uri="{FF2B5EF4-FFF2-40B4-BE49-F238E27FC236}">
                <a16:creationId xmlns:a16="http://schemas.microsoft.com/office/drawing/2014/main" id="{11BF8231-89F8-436D-A3E6-2EA4243D98EB}"/>
              </a:ext>
            </a:extLst>
          </p:cNvPr>
          <p:cNvSpPr/>
          <p:nvPr/>
        </p:nvSpPr>
        <p:spPr>
          <a:xfrm>
            <a:off x="1952625" y="2733675"/>
            <a:ext cx="485775"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0FAE59D1-AA91-46EA-9BE3-C7EA3AF40D3D}"/>
              </a:ext>
            </a:extLst>
          </p:cNvPr>
          <p:cNvSpPr/>
          <p:nvPr/>
        </p:nvSpPr>
        <p:spPr>
          <a:xfrm rot="2580000">
            <a:off x="1125956" y="2207965"/>
            <a:ext cx="1647825" cy="8286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777C57A-CE39-4BC2-8C8F-91AC83C0CB45}"/>
              </a:ext>
            </a:extLst>
          </p:cNvPr>
          <p:cNvSpPr txBox="1"/>
          <p:nvPr/>
        </p:nvSpPr>
        <p:spPr>
          <a:xfrm>
            <a:off x="2000250" y="2733675"/>
            <a:ext cx="438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cs typeface="Calibri"/>
            </a:endParaRPr>
          </a:p>
        </p:txBody>
      </p:sp>
      <p:sp>
        <p:nvSpPr>
          <p:cNvPr id="21" name="Oval 20">
            <a:extLst>
              <a:ext uri="{FF2B5EF4-FFF2-40B4-BE49-F238E27FC236}">
                <a16:creationId xmlns:a16="http://schemas.microsoft.com/office/drawing/2014/main" id="{B878A916-403B-4D74-B59A-EA0F5E726A85}"/>
              </a:ext>
            </a:extLst>
          </p:cNvPr>
          <p:cNvSpPr/>
          <p:nvPr/>
        </p:nvSpPr>
        <p:spPr>
          <a:xfrm>
            <a:off x="1314449" y="3486150"/>
            <a:ext cx="485775"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100">
              <a:cs typeface="Calibri"/>
            </a:endParaRPr>
          </a:p>
        </p:txBody>
      </p:sp>
      <p:sp>
        <p:nvSpPr>
          <p:cNvPr id="22" name="Flowchart: Process 21">
            <a:extLst>
              <a:ext uri="{FF2B5EF4-FFF2-40B4-BE49-F238E27FC236}">
                <a16:creationId xmlns:a16="http://schemas.microsoft.com/office/drawing/2014/main" id="{25429082-81FC-43C4-BABD-8A9FA83C1769}"/>
              </a:ext>
            </a:extLst>
          </p:cNvPr>
          <p:cNvSpPr/>
          <p:nvPr/>
        </p:nvSpPr>
        <p:spPr>
          <a:xfrm rot="2580000">
            <a:off x="873392" y="4057314"/>
            <a:ext cx="2752725" cy="6667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56D79F-6AAD-47EE-8541-B881C00A0B67}"/>
              </a:ext>
            </a:extLst>
          </p:cNvPr>
          <p:cNvSpPr/>
          <p:nvPr/>
        </p:nvSpPr>
        <p:spPr>
          <a:xfrm>
            <a:off x="2762249" y="4933950"/>
            <a:ext cx="485775"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3D03827-F0D7-46C8-9FC9-93AAFD0E7995}"/>
              </a:ext>
            </a:extLst>
          </p:cNvPr>
          <p:cNvSpPr txBox="1"/>
          <p:nvPr/>
        </p:nvSpPr>
        <p:spPr>
          <a:xfrm>
            <a:off x="1314450" y="35433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y02</a:t>
            </a:r>
          </a:p>
        </p:txBody>
      </p:sp>
      <p:sp>
        <p:nvSpPr>
          <p:cNvPr id="25" name="TextBox 24">
            <a:extLst>
              <a:ext uri="{FF2B5EF4-FFF2-40B4-BE49-F238E27FC236}">
                <a16:creationId xmlns:a16="http://schemas.microsoft.com/office/drawing/2014/main" id="{0DBDAA22-A1D6-48D7-B308-8DFE3FA22426}"/>
              </a:ext>
            </a:extLst>
          </p:cNvPr>
          <p:cNvSpPr txBox="1"/>
          <p:nvPr/>
        </p:nvSpPr>
        <p:spPr>
          <a:xfrm>
            <a:off x="2762250" y="49911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y24</a:t>
            </a:r>
          </a:p>
        </p:txBody>
      </p:sp>
      <p:sp>
        <p:nvSpPr>
          <p:cNvPr id="27" name="Content Placeholder 6">
            <a:extLst>
              <a:ext uri="{FF2B5EF4-FFF2-40B4-BE49-F238E27FC236}">
                <a16:creationId xmlns:a16="http://schemas.microsoft.com/office/drawing/2014/main" id="{E01E01D9-22E3-45C3-B5B4-D50E0373E240}"/>
              </a:ext>
            </a:extLst>
          </p:cNvPr>
          <p:cNvSpPr txBox="1">
            <a:spLocks/>
          </p:cNvSpPr>
          <p:nvPr/>
        </p:nvSpPr>
        <p:spPr>
          <a:xfrm>
            <a:off x="1013753" y="5925664"/>
            <a:ext cx="5183188" cy="2039144"/>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spcBef>
                <a:spcPts val="0"/>
              </a:spcBef>
              <a:buFont typeface="Wingdings" panose="020B0604020202020204" pitchFamily="34" charset="0"/>
              <a:buChar char="§"/>
            </a:pPr>
            <a:r>
              <a:rPr lang="en-US" sz="1400">
                <a:cs typeface="Calibri"/>
              </a:rPr>
              <a:t>Since x11 is true, and x11 is adjacent then y11 is true and belongs to a path.</a:t>
            </a:r>
          </a:p>
        </p:txBody>
      </p:sp>
      <p:sp>
        <p:nvSpPr>
          <p:cNvPr id="28" name="TextBox 27">
            <a:extLst>
              <a:ext uri="{FF2B5EF4-FFF2-40B4-BE49-F238E27FC236}">
                <a16:creationId xmlns:a16="http://schemas.microsoft.com/office/drawing/2014/main" id="{B4AE5C46-9DDB-4A38-AE81-98E9E7AA6FBF}"/>
              </a:ext>
            </a:extLst>
          </p:cNvPr>
          <p:cNvSpPr txBox="1"/>
          <p:nvPr/>
        </p:nvSpPr>
        <p:spPr>
          <a:xfrm>
            <a:off x="1952625" y="27908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x11</a:t>
            </a:r>
          </a:p>
        </p:txBody>
      </p:sp>
    </p:spTree>
    <p:extLst>
      <p:ext uri="{BB962C8B-B14F-4D97-AF65-F5344CB8AC3E}">
        <p14:creationId xmlns:p14="http://schemas.microsoft.com/office/powerpoint/2010/main" val="408827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p:txBody>
          <a:bodyPr anchor="ctr">
            <a:normAutofit/>
          </a:bodyPr>
          <a:lstStyle/>
          <a:p>
            <a:r>
              <a:rPr lang="en-US" sz="4800" spc="300"/>
              <a:t>Model exploration</a:t>
            </a:r>
            <a:endParaRPr lang="en-US"/>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211932" y="1940339"/>
            <a:ext cx="5776912" cy="1972469"/>
          </a:xfrm>
        </p:spPr>
        <p:txBody>
          <a:bodyPr vert="horz" lIns="91440" tIns="45720" rIns="91440" bIns="45720" rtlCol="0" anchor="t">
            <a:normAutofit/>
          </a:bodyPr>
          <a:lstStyle/>
          <a:p>
            <a:pPr marL="0" indent="0">
              <a:buNone/>
            </a:pPr>
            <a:r>
              <a:rPr lang="en-US"/>
              <a:t>The notion of how we defined our grid and squares has changed.</a:t>
            </a:r>
            <a:br>
              <a:rPr lang="en-US">
                <a:cs typeface="Calibri"/>
              </a:rPr>
            </a:br>
            <a:r>
              <a:rPr lang="en-US">
                <a:cs typeface="Calibri"/>
              </a:rPr>
              <a:t>At first, we had a variable for each square, but we've found that using an object to hold all the squares with properties for the coordinates would be a lot cleaner and allow us to use mathematical operations on each object. </a:t>
            </a:r>
          </a:p>
          <a:p>
            <a:pPr marL="0" indent="0">
              <a:buNone/>
            </a:pPr>
            <a:endParaRPr lang="en-US">
              <a:cs typeface="Calibri"/>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5</a:t>
            </a:fld>
            <a:endParaRPr lang="en-US"/>
          </a:p>
        </p:txBody>
      </p:sp>
      <p:sp>
        <p:nvSpPr>
          <p:cNvPr id="18" name="TextBox 17">
            <a:extLst>
              <a:ext uri="{FF2B5EF4-FFF2-40B4-BE49-F238E27FC236}">
                <a16:creationId xmlns:a16="http://schemas.microsoft.com/office/drawing/2014/main" id="{B3B51F1F-0C6F-4B89-9D35-3C8241E3055D}"/>
              </a:ext>
            </a:extLst>
          </p:cNvPr>
          <p:cNvSpPr txBox="1"/>
          <p:nvPr/>
        </p:nvSpPr>
        <p:spPr>
          <a:xfrm>
            <a:off x="209550" y="4486275"/>
            <a:ext cx="116967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Another distinct change with our propositions and variables that we've made is setting start &amp; end as a property of the Square object instead of an obscure variable, allowing us to set them as true or false for each square. Following the feedback given by Prof. Muise, we got rid of a constraint which ensured that each path proposition was true. We removed this constraint as it'd make our model way more optimized as this constraint would exist for each path possible, which could be millions theoretically. As advised by Prof. Muise, we also added more</a:t>
            </a:r>
            <a:r>
              <a:rPr lang="en-US" sz="1600">
                <a:ea typeface="+mn-lt"/>
                <a:cs typeface="+mn-lt"/>
              </a:rPr>
              <a:t> functionality to our model such as finding out how many paths exist, and what paths they are instead of just looking at whether there is a path. This would make our model more than just a one-dimensional project.</a:t>
            </a:r>
            <a:br>
              <a:rPr lang="en-US" sz="1600">
                <a:cs typeface="Calibri"/>
              </a:rPr>
            </a:br>
            <a:r>
              <a:rPr lang="en-US" sz="1600">
                <a:cs typeface="Calibri"/>
              </a:rPr>
              <a:t> </a:t>
            </a:r>
            <a:endParaRPr lang="en-US">
              <a:cs typeface="Calibri" panose="020F0502020204030204"/>
            </a:endParaRPr>
          </a:p>
        </p:txBody>
      </p:sp>
      <p:pic>
        <p:nvPicPr>
          <p:cNvPr id="19" name="Picture 19" descr="Chart, line chart&#10;&#10;Description automatically generated">
            <a:extLst>
              <a:ext uri="{FF2B5EF4-FFF2-40B4-BE49-F238E27FC236}">
                <a16:creationId xmlns:a16="http://schemas.microsoft.com/office/drawing/2014/main" id="{EF04BEEC-FA51-49A8-806B-A2B6F6D8D1B2}"/>
              </a:ext>
            </a:extLst>
          </p:cNvPr>
          <p:cNvPicPr>
            <a:picLocks noChangeAspect="1"/>
          </p:cNvPicPr>
          <p:nvPr/>
        </p:nvPicPr>
        <p:blipFill>
          <a:blip r:embed="rId2"/>
          <a:stretch>
            <a:fillRect/>
          </a:stretch>
        </p:blipFill>
        <p:spPr>
          <a:xfrm>
            <a:off x="6557962" y="1714500"/>
            <a:ext cx="4276725" cy="2286000"/>
          </a:xfrm>
          <a:prstGeom prst="rect">
            <a:avLst/>
          </a:prstGeom>
        </p:spPr>
      </p:pic>
    </p:spTree>
    <p:extLst>
      <p:ext uri="{BB962C8B-B14F-4D97-AF65-F5344CB8AC3E}">
        <p14:creationId xmlns:p14="http://schemas.microsoft.com/office/powerpoint/2010/main" val="161926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anchor="ctr">
            <a:normAutofit/>
          </a:bodyPr>
          <a:lstStyle/>
          <a:p>
            <a:r>
              <a:rPr lang="en-US" sz="4800" spc="300"/>
              <a:t>First order extension</a:t>
            </a:r>
            <a:endParaRPr lang="en-US"/>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6220073" y="1836336"/>
            <a:ext cx="3108960" cy="2755898"/>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Tx/>
              <a:buNone/>
              <a:defRPr/>
            </a:pPr>
            <a:endParaRPr lang="en-US" sz="2400" spc="300">
              <a:cs typeface="Calibri"/>
            </a:endParaRP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a:lstStyle/>
          <a:p>
            <a:fld id="{8C2E478F-E849-4A8C-AF1F-CBCC78A7CBFA}" type="slidenum">
              <a:rPr lang="en-US" smtClean="0"/>
              <a:t>6</a:t>
            </a:fld>
            <a:endParaRPr lang="en-US"/>
          </a:p>
        </p:txBody>
      </p:sp>
      <p:sp>
        <p:nvSpPr>
          <p:cNvPr id="2" name="TextBox 1">
            <a:extLst>
              <a:ext uri="{FF2B5EF4-FFF2-40B4-BE49-F238E27FC236}">
                <a16:creationId xmlns:a16="http://schemas.microsoft.com/office/drawing/2014/main" id="{552A1191-CDBD-4BE6-BCFB-387BC0A7565A}"/>
              </a:ext>
            </a:extLst>
          </p:cNvPr>
          <p:cNvSpPr txBox="1"/>
          <p:nvPr/>
        </p:nvSpPr>
        <p:spPr>
          <a:xfrm>
            <a:off x="485775" y="2143125"/>
            <a:ext cx="1072515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panose="020F0502020204030204"/>
            </a:endParaRPr>
          </a:p>
          <a:p>
            <a:r>
              <a:rPr lang="en-US" dirty="0">
                <a:cs typeface="Calibri" panose="020F0502020204030204"/>
              </a:rPr>
              <a:t>The majority of our propositions and constraints follow a logic setting, however, there are several ways in which we could extend our model to a more logic setting. We could look into finding out the fastest path to trim down the solutions. Another way we could further extend our project is simulating real life streets using the Google Maps </a:t>
            </a:r>
            <a:r>
              <a:rPr lang="en-US">
                <a:cs typeface="Calibri" panose="020F0502020204030204"/>
              </a:rPr>
              <a:t>API and</a:t>
            </a:r>
            <a:r>
              <a:rPr lang="en-US" dirty="0">
                <a:cs typeface="Calibri" panose="020F0502020204030204"/>
              </a:rPr>
              <a:t> finding paths for real life scenarios.</a:t>
            </a:r>
          </a:p>
          <a:p>
            <a:endParaRPr lang="en-US">
              <a:cs typeface="Calibri" panose="020F0502020204030204"/>
            </a:endParaRPr>
          </a:p>
          <a:p>
            <a:r>
              <a:rPr lang="en-US" dirty="0">
                <a:cs typeface="Calibri" panose="020F0502020204030204"/>
              </a:rPr>
              <a:t>We hope to experiment with blocking certain squares and seeing the impact on amount of paths remaining from </a:t>
            </a:r>
            <a:r>
              <a:rPr lang="en-US">
                <a:cs typeface="Calibri" panose="020F0502020204030204"/>
              </a:rPr>
              <a:t>start to end position, and what would the fastest path be if certain squares are blocked off.</a:t>
            </a:r>
            <a:endParaRPr lang="en-US" dirty="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71496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0E1F-AE67-492F-8A0F-F22BF0104715}"/>
              </a:ext>
            </a:extLst>
          </p:cNvPr>
          <p:cNvSpPr>
            <a:spLocks noGrp="1"/>
          </p:cNvSpPr>
          <p:nvPr>
            <p:ph type="title"/>
          </p:nvPr>
        </p:nvSpPr>
        <p:spPr/>
        <p:txBody>
          <a:bodyPr/>
          <a:lstStyle/>
          <a:p>
            <a:r>
              <a:rPr lang="en-US">
                <a:cs typeface="Calibri Light"/>
              </a:rPr>
              <a:t>Feedback</a:t>
            </a:r>
            <a:endParaRPr lang="en-US"/>
          </a:p>
        </p:txBody>
      </p:sp>
      <p:sp>
        <p:nvSpPr>
          <p:cNvPr id="3" name="Text Placeholder 2">
            <a:extLst>
              <a:ext uri="{FF2B5EF4-FFF2-40B4-BE49-F238E27FC236}">
                <a16:creationId xmlns:a16="http://schemas.microsoft.com/office/drawing/2014/main" id="{DB789966-768D-402A-B632-D913BFA87C46}"/>
              </a:ext>
            </a:extLst>
          </p:cNvPr>
          <p:cNvSpPr>
            <a:spLocks noGrp="1"/>
          </p:cNvSpPr>
          <p:nvPr>
            <p:ph type="body" sz="quarter" idx="13"/>
          </p:nvPr>
        </p:nvSpPr>
        <p:spPr>
          <a:xfrm>
            <a:off x="541021" y="1716881"/>
            <a:ext cx="11014076" cy="2566988"/>
          </a:xfrm>
        </p:spPr>
        <p:txBody>
          <a:bodyPr vert="horz" lIns="91440" tIns="45720" rIns="91440" bIns="45720" rtlCol="0" anchor="t">
            <a:noAutofit/>
          </a:bodyPr>
          <a:lstStyle/>
          <a:p>
            <a:r>
              <a:rPr lang="en-US" dirty="0">
                <a:cs typeface="Calibri"/>
              </a:rPr>
              <a:t>1. If possible, have a look at </a:t>
            </a:r>
            <a:r>
              <a:rPr lang="en-US" dirty="0" err="1">
                <a:cs typeface="Calibri"/>
              </a:rPr>
              <a:t>has_adj</a:t>
            </a:r>
            <a:r>
              <a:rPr lang="en-US" dirty="0">
                <a:cs typeface="Calibri"/>
              </a:rPr>
              <a:t>() function.</a:t>
            </a:r>
            <a:br>
              <a:rPr lang="en-US" dirty="0">
                <a:cs typeface="Calibri"/>
              </a:rPr>
            </a:br>
            <a:r>
              <a:rPr lang="en-US" dirty="0">
                <a:cs typeface="Calibri"/>
              </a:rPr>
              <a:t>-&gt; How could we check if s is connected to e? (comment on line 139)</a:t>
            </a:r>
          </a:p>
          <a:p>
            <a:endParaRPr lang="en-US" dirty="0">
              <a:cs typeface="Calibri"/>
            </a:endParaRPr>
          </a:p>
          <a:p>
            <a:r>
              <a:rPr lang="en-US" dirty="0">
                <a:cs typeface="Calibri"/>
              </a:rPr>
              <a:t>2. In regard to first order extension, how would we make our propositions and constraints a more logic predicate setting?</a:t>
            </a:r>
          </a:p>
        </p:txBody>
      </p:sp>
      <p:sp>
        <p:nvSpPr>
          <p:cNvPr id="9" name="Slide Number Placeholder 8">
            <a:extLst>
              <a:ext uri="{FF2B5EF4-FFF2-40B4-BE49-F238E27FC236}">
                <a16:creationId xmlns:a16="http://schemas.microsoft.com/office/drawing/2014/main" id="{86501620-D7AD-4866-9C86-2BCE901F72BC}"/>
              </a:ext>
            </a:extLst>
          </p:cNvPr>
          <p:cNvSpPr>
            <a:spLocks noGrp="1"/>
          </p:cNvSpPr>
          <p:nvPr>
            <p:ph type="sldNum" sz="quarter" idx="16"/>
          </p:nvPr>
        </p:nvSpPr>
        <p:spPr/>
        <p:txBody>
          <a:bodyPr/>
          <a:lstStyle/>
          <a:p>
            <a:fld id="{8C2E478F-E849-4A8C-AF1F-CBCC78A7CBFA}" type="slidenum">
              <a:rPr lang="en-US" smtClean="0"/>
              <a:t>7</a:t>
            </a:fld>
            <a:endParaRPr lang="en-US"/>
          </a:p>
        </p:txBody>
      </p:sp>
      <p:cxnSp>
        <p:nvCxnSpPr>
          <p:cNvPr id="11" name="Straight Arrow Connector 10">
            <a:extLst>
              <a:ext uri="{FF2B5EF4-FFF2-40B4-BE49-F238E27FC236}">
                <a16:creationId xmlns:a16="http://schemas.microsoft.com/office/drawing/2014/main" id="{F09055FE-1F14-4A05-B519-0504A0FB1D78}"/>
              </a:ext>
            </a:extLst>
          </p:cNvPr>
          <p:cNvCxnSpPr/>
          <p:nvPr/>
        </p:nvCxnSpPr>
        <p:spPr>
          <a:xfrm>
            <a:off x="4743450" y="1133475"/>
            <a:ext cx="2705100" cy="952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317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a:t>THANK YOU</a:t>
            </a:r>
          </a:p>
        </p:txBody>
      </p:sp>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730873" y="3118670"/>
            <a:ext cx="730250" cy="730250"/>
          </a:xfrm>
        </p:spPr>
      </p:pic>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vert="horz" lIns="91440" tIns="45720" rIns="91440" bIns="45720" rtlCol="0" anchor="t">
            <a:noAutofit/>
          </a:bodyPr>
          <a:lstStyle/>
          <a:p>
            <a:r>
              <a:rPr lang="en-US"/>
              <a:t>Adela, Ethan, Rami, Max.</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LW_V2" id="{E5110F26-8197-DB45-AF5B-7431BEF0563B}" vid="{8AAB886A-F653-1948-BBB7-F7B1A419C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9A06775-4FD5-4278-BDCC-E6FF131E966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3.xml><?xml version="1.0" encoding="utf-8"?>
<ds:datastoreItem xmlns:ds="http://schemas.openxmlformats.org/officeDocument/2006/customXml" ds:itemID="{8002A8ED-1331-4C1D-8649-743D7BE164DD}">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GROUP 71: PATHFINDER</vt:lpstr>
      <vt:lpstr>Summary</vt:lpstr>
      <vt:lpstr>propositions</vt:lpstr>
      <vt:lpstr>constraints</vt:lpstr>
      <vt:lpstr>Model exploration</vt:lpstr>
      <vt:lpstr>First order extension</vt:lpstr>
      <vt:lpstr>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
  <cp:revision>35</cp:revision>
  <dcterms:created xsi:type="dcterms:W3CDTF">2020-11-01T20:05:36Z</dcterms:created>
  <dcterms:modified xsi:type="dcterms:W3CDTF">2020-11-03T04:00:11Z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