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073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907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36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776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868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6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4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8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2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3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22400"/>
            <a:ext cx="8825658" cy="2138011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Передача данных по сети по протоколам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5110678"/>
            <a:ext cx="4573816" cy="858322"/>
          </a:xfrm>
        </p:spPr>
        <p:txBody>
          <a:bodyPr>
            <a:normAutofit/>
          </a:bodyPr>
          <a:lstStyle/>
          <a:p>
            <a:r>
              <a:rPr lang="ru-RU" cap="none" dirty="0"/>
              <a:t>Исполнитель</a:t>
            </a:r>
            <a:r>
              <a:rPr lang="en-US" dirty="0"/>
              <a:t>: </a:t>
            </a:r>
            <a:r>
              <a:rPr lang="ru-RU" cap="none" dirty="0" err="1" smtClean="0"/>
              <a:t>Солодков</a:t>
            </a:r>
            <a:r>
              <a:rPr lang="ru-RU" cap="none" dirty="0" smtClean="0"/>
              <a:t> М.А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Г</a:t>
            </a:r>
            <a:r>
              <a:rPr lang="ru-RU" cap="none" dirty="0"/>
              <a:t>руппа</a:t>
            </a:r>
            <a:r>
              <a:rPr lang="en-US" dirty="0"/>
              <a:t>: </a:t>
            </a:r>
            <a:r>
              <a:rPr lang="ru-RU" dirty="0"/>
              <a:t>ИТП-41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9D32011-0126-42BE-94C0-1B4F4A7C7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822471" y="5110678"/>
            <a:ext cx="1120378" cy="1061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78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</a:t>
            </a:r>
            <a:r>
              <a:rPr lang="ru-RU" dirty="0" smtClean="0"/>
              <a:t>СВЕДЕН</a:t>
            </a:r>
            <a:r>
              <a:rPr lang="ru-RU" dirty="0"/>
              <a:t>И</a:t>
            </a:r>
            <a:r>
              <a:rPr lang="ru-RU" dirty="0" smtClean="0"/>
              <a:t>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875" y="2339642"/>
            <a:ext cx="10578009" cy="41875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FTP (англ. </a:t>
            </a:r>
            <a:r>
              <a:rPr lang="ru-RU" sz="2800" dirty="0" err="1"/>
              <a:t>File</a:t>
            </a:r>
            <a:r>
              <a:rPr lang="ru-RU" sz="2800" dirty="0"/>
              <a:t> </a:t>
            </a:r>
            <a:r>
              <a:rPr lang="ru-RU" sz="2800" dirty="0" err="1"/>
              <a:t>Transfer</a:t>
            </a:r>
            <a:r>
              <a:rPr lang="ru-RU" sz="2800" dirty="0"/>
              <a:t> </a:t>
            </a:r>
            <a:r>
              <a:rPr lang="ru-RU" sz="2800" dirty="0" err="1"/>
              <a:t>Protocol</a:t>
            </a:r>
            <a:r>
              <a:rPr lang="ru-RU" sz="2800" dirty="0"/>
              <a:t>) — </a:t>
            </a:r>
            <a:r>
              <a:rPr lang="ru-RU" sz="2800" dirty="0" err="1" smtClean="0"/>
              <a:t>пртокол</a:t>
            </a:r>
            <a:r>
              <a:rPr lang="ru-RU" sz="2800" dirty="0" smtClean="0"/>
              <a:t> передачи файлов. </a:t>
            </a:r>
            <a:r>
              <a:rPr lang="en-US" sz="2800" dirty="0" smtClean="0"/>
              <a:t>FTP</a:t>
            </a:r>
            <a:r>
              <a:rPr lang="ru-RU" sz="2800" dirty="0" smtClean="0"/>
              <a:t> придумали в 1971 году, еще до того как появились протоколы </a:t>
            </a:r>
            <a:r>
              <a:rPr lang="en-US" sz="2800" dirty="0" smtClean="0"/>
              <a:t>TCP/</a:t>
            </a:r>
            <a:r>
              <a:rPr lang="en-US" sz="2800" dirty="0" smtClean="0"/>
              <a:t>IP.</a:t>
            </a:r>
            <a:endParaRPr lang="ru-RU" sz="2800" dirty="0" smtClean="0"/>
          </a:p>
          <a:p>
            <a:pPr marL="0" indent="0" algn="just">
              <a:buNone/>
            </a:pPr>
            <a:r>
              <a:rPr lang="en-US" sz="2800" dirty="0" smtClean="0"/>
              <a:t>FTP </a:t>
            </a:r>
            <a:r>
              <a:rPr lang="ru-RU" sz="2800" dirty="0" smtClean="0"/>
              <a:t>работает в режиме </a:t>
            </a:r>
            <a:r>
              <a:rPr lang="en-US" sz="2800" dirty="0" smtClean="0"/>
              <a:t>“</a:t>
            </a:r>
            <a:r>
              <a:rPr lang="ru-RU" sz="2800" dirty="0" smtClean="0"/>
              <a:t>клиент-сервер</a:t>
            </a:r>
            <a:r>
              <a:rPr lang="en-US" sz="2800" dirty="0" smtClean="0"/>
              <a:t>”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err="1" smtClean="0"/>
              <a:t>Т.е</a:t>
            </a:r>
            <a:r>
              <a:rPr lang="ru-RU" sz="2800" dirty="0" smtClean="0"/>
              <a:t> клиент подключается к серверу по протоколу </a:t>
            </a:r>
            <a:r>
              <a:rPr lang="en-US" sz="2800" dirty="0" smtClean="0"/>
              <a:t>FTP </a:t>
            </a:r>
            <a:r>
              <a:rPr lang="ru-RU" sz="2800" dirty="0" smtClean="0"/>
              <a:t>и может работать с файловой системой: просматривать каталоги, переходить между ними, загружать и записывать файлы сервера и выполнять различные другие операции.</a:t>
            </a:r>
            <a:endParaRPr lang="en-US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5FC1176-A21A-4D45-9E08-2A433ABB6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1027884" y="5653826"/>
            <a:ext cx="1057730" cy="10021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8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СЕТЕВАЯ МОДЕЛЬ </a:t>
            </a:r>
            <a:r>
              <a:rPr lang="en-US" dirty="0"/>
              <a:t>OSI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6B433F70-E087-45D1-A54F-6698397A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6902513" cy="5325536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E348E75-F84E-44C5-8582-27158C1FA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923678" y="5260018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30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FTP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37FE706B-1E86-46B5-AACC-2E64782A8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693713" y="5311881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58" y="1371508"/>
            <a:ext cx="8551572" cy="49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0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47946" cy="706964"/>
          </a:xfrm>
        </p:spPr>
        <p:txBody>
          <a:bodyPr>
            <a:normAutofit/>
          </a:bodyPr>
          <a:lstStyle/>
          <a:p>
            <a:r>
              <a:rPr lang="ru-RU" dirty="0"/>
              <a:t>ОСНОВНЫЕ КОМАНДЫ ПРОТОКОЛА </a:t>
            </a:r>
            <a:r>
              <a:rPr lang="en-US" dirty="0"/>
              <a:t>FTP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03DA537E-2B58-4DB9-819A-1DD49D31F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701512" y="5418668"/>
            <a:ext cx="1039727" cy="985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24" y="1789196"/>
            <a:ext cx="7784920" cy="45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7173" y="104031"/>
            <a:ext cx="8911687" cy="1280890"/>
          </a:xfrm>
        </p:spPr>
        <p:txBody>
          <a:bodyPr/>
          <a:lstStyle/>
          <a:p>
            <a:r>
              <a:rPr lang="ru-RU" dirty="0"/>
              <a:t>ОТВЕТЫ 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233" y="1384921"/>
            <a:ext cx="11391255" cy="4158451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Первая цифра используется для обозначения  одного из трех возможных результатов – успеха, неудачи или для обозначения ошибки или неполного ответа.</a:t>
            </a:r>
          </a:p>
          <a:p>
            <a:r>
              <a:rPr lang="ru-RU" sz="2400" b="1" dirty="0"/>
              <a:t>2</a:t>
            </a:r>
            <a:r>
              <a:rPr lang="en-US" sz="2400" b="1" dirty="0" smtClean="0"/>
              <a:t>xx</a:t>
            </a:r>
            <a:r>
              <a:rPr lang="ru-RU" sz="2400" b="1" dirty="0" smtClean="0"/>
              <a:t> </a:t>
            </a:r>
            <a:r>
              <a:rPr lang="ru-RU" sz="2400" dirty="0" smtClean="0"/>
              <a:t>–</a:t>
            </a:r>
            <a:r>
              <a:rPr lang="ru-RU" sz="2400" b="1" dirty="0" smtClean="0"/>
              <a:t> </a:t>
            </a:r>
            <a:r>
              <a:rPr lang="ru-RU" sz="2400" dirty="0" err="1" smtClean="0"/>
              <a:t>Успешний</a:t>
            </a:r>
            <a:r>
              <a:rPr lang="ru-RU" sz="2400" dirty="0" smtClean="0"/>
              <a:t> ответ.</a:t>
            </a:r>
            <a:endParaRPr lang="en-US" sz="2400" dirty="0"/>
          </a:p>
          <a:p>
            <a:r>
              <a:rPr lang="ru-RU" sz="2400" b="1" dirty="0"/>
              <a:t>4</a:t>
            </a:r>
            <a:r>
              <a:rPr lang="en-US" sz="2400" b="1" dirty="0" smtClean="0"/>
              <a:t>xx</a:t>
            </a:r>
            <a:r>
              <a:rPr lang="ru-RU" sz="2400" b="1" dirty="0" smtClean="0"/>
              <a:t> или 5</a:t>
            </a:r>
            <a:r>
              <a:rPr lang="en-US" sz="2400" b="1" dirty="0" smtClean="0"/>
              <a:t>xx </a:t>
            </a:r>
            <a:r>
              <a:rPr lang="ru-RU" sz="2400" dirty="0" smtClean="0"/>
              <a:t>– Ответ об ошибке.</a:t>
            </a:r>
            <a:endParaRPr lang="en-US" sz="2400" dirty="0"/>
          </a:p>
          <a:p>
            <a:r>
              <a:rPr lang="ru-RU" sz="2400" b="1" dirty="0" smtClean="0"/>
              <a:t>1</a:t>
            </a:r>
            <a:r>
              <a:rPr lang="en-US" sz="2400" b="1" dirty="0" smtClean="0"/>
              <a:t>xx</a:t>
            </a:r>
            <a:r>
              <a:rPr lang="ru-RU" sz="2400" b="1" dirty="0" smtClean="0"/>
              <a:t> или 3хх </a:t>
            </a:r>
            <a:r>
              <a:rPr lang="ru-RU" sz="2400" dirty="0" smtClean="0"/>
              <a:t>– Ошибка или неполный ответ</a:t>
            </a:r>
            <a:endParaRPr lang="en-US" sz="2400" dirty="0"/>
          </a:p>
          <a:p>
            <a:r>
              <a:rPr lang="ru-RU" sz="2400" dirty="0" smtClean="0"/>
              <a:t>Вторая цифра определяет тип ошибки:</a:t>
            </a:r>
          </a:p>
          <a:p>
            <a:r>
              <a:rPr lang="ru-RU" sz="2400" dirty="0" smtClean="0"/>
              <a:t>Третья цифра используется для предоставления дополнительных сведений для каждой из категории, определяемых второй цифрой.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41C1E85-5413-42D9-ACDE-8A098637F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1231505" y="6010995"/>
            <a:ext cx="893967" cy="847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98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ОТВЕТЫ 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451" y="2526224"/>
            <a:ext cx="11422251" cy="4016033"/>
          </a:xfrm>
        </p:spPr>
        <p:txBody>
          <a:bodyPr>
            <a:noAutofit/>
          </a:bodyPr>
          <a:lstStyle/>
          <a:p>
            <a:pPr algn="just"/>
            <a:r>
              <a:rPr lang="en-US" sz="2700" b="1" dirty="0"/>
              <a:t>x0x</a:t>
            </a:r>
            <a:r>
              <a:rPr lang="en-US" sz="2700" dirty="0"/>
              <a:t> </a:t>
            </a:r>
            <a:r>
              <a:rPr lang="ru-RU" sz="2700" dirty="0"/>
              <a:t>Ошибка синтаксиса.</a:t>
            </a:r>
          </a:p>
          <a:p>
            <a:pPr algn="just"/>
            <a:r>
              <a:rPr lang="en-US" sz="2700" b="1" dirty="0"/>
              <a:t>x1x </a:t>
            </a:r>
            <a:r>
              <a:rPr lang="ru-RU" sz="2700" dirty="0"/>
              <a:t>Информация.</a:t>
            </a:r>
          </a:p>
          <a:p>
            <a:pPr algn="just"/>
            <a:r>
              <a:rPr lang="en-US" sz="2700" b="1" dirty="0"/>
              <a:t>x2x</a:t>
            </a:r>
            <a:r>
              <a:rPr lang="en-US" sz="2700" dirty="0"/>
              <a:t> </a:t>
            </a:r>
            <a:r>
              <a:rPr lang="ru-RU" sz="2700" dirty="0"/>
              <a:t>Отклик относится к состоянию управляющего или соединению данных.</a:t>
            </a:r>
          </a:p>
          <a:p>
            <a:pPr algn="just"/>
            <a:r>
              <a:rPr lang="en-US" sz="2700" b="1" dirty="0"/>
              <a:t>x3x</a:t>
            </a:r>
            <a:r>
              <a:rPr lang="en-US" sz="2700" dirty="0"/>
              <a:t> </a:t>
            </a:r>
            <a:r>
              <a:rPr lang="ru-RU" sz="2700" dirty="0"/>
              <a:t>Отклик относится к аутентификации пользователя или состоянию бюджета.</a:t>
            </a:r>
            <a:endParaRPr lang="en-US" sz="2700" dirty="0"/>
          </a:p>
          <a:p>
            <a:pPr algn="just"/>
            <a:r>
              <a:rPr lang="en-US" sz="2700" b="1" dirty="0"/>
              <a:t>x4x </a:t>
            </a:r>
            <a:r>
              <a:rPr lang="ru-RU" sz="2700" dirty="0"/>
              <a:t>Не определенно.</a:t>
            </a:r>
            <a:endParaRPr lang="en-US" sz="2700" dirty="0"/>
          </a:p>
          <a:p>
            <a:pPr algn="just"/>
            <a:r>
              <a:rPr lang="en-US" sz="2700" b="1" dirty="0"/>
              <a:t>x5x </a:t>
            </a:r>
            <a:r>
              <a:rPr lang="ru-RU" sz="2700" dirty="0"/>
              <a:t>Отклик относится к состоянию файловой системы.</a:t>
            </a:r>
            <a:r>
              <a:rPr lang="en-US" sz="2700" dirty="0"/>
              <a:t> </a:t>
            </a:r>
            <a:endParaRPr lang="ru-RU" sz="27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86B843E-C904-4B49-8D8B-FFFD2E6AC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8822" b="20206"/>
          <a:stretch/>
        </p:blipFill>
        <p:spPr>
          <a:xfrm>
            <a:off x="10925533" y="5342320"/>
            <a:ext cx="1266467" cy="1199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435967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6654</TotalTime>
  <Words>206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Передача данных по сети по протоколам FTP</vt:lpstr>
      <vt:lpstr>ОБЩИЕ СВЕДЕНИЯ</vt:lpstr>
      <vt:lpstr>СЕТЕВАЯ МОДЕЛЬ OSI</vt:lpstr>
      <vt:lpstr>МОДЕЛЬ FTP</vt:lpstr>
      <vt:lpstr>ОСНОВНЫЕ КОМАНДЫ ПРОТОКОЛА FTP</vt:lpstr>
      <vt:lpstr>ОТВЕТЫ СЕРВЕРА</vt:lpstr>
      <vt:lpstr>ОТВЕТЫ СЕРВЕРА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ПРИЛОЖЕНИЕ ДЛЯ УЧЕТА ОБСЛУЖИВАНИЯ АВТОТРАНСПОРТА</dc:title>
  <dc:creator>Default</dc:creator>
  <cp:lastModifiedBy>YoUr_IcOn</cp:lastModifiedBy>
  <cp:revision>47</cp:revision>
  <dcterms:created xsi:type="dcterms:W3CDTF">2019-12-19T20:06:26Z</dcterms:created>
  <dcterms:modified xsi:type="dcterms:W3CDTF">2020-11-16T03:05:02Z</dcterms:modified>
</cp:coreProperties>
</file>