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Turtle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Narcia</a:t>
            </a:r>
          </a:p>
          <a:p>
            <a:r>
              <a:rPr lang="en-US" dirty="0" err="1"/>
              <a:t>Elyvic</a:t>
            </a:r>
            <a:r>
              <a:rPr lang="en-US" dirty="0"/>
              <a:t> </a:t>
            </a:r>
            <a:r>
              <a:rPr lang="en-US" dirty="0" err="1"/>
              <a:t>Cabais</a:t>
            </a:r>
            <a:endParaRPr lang="en-US" dirty="0"/>
          </a:p>
          <a:p>
            <a:r>
              <a:rPr lang="en-US" dirty="0"/>
              <a:t>John </a:t>
            </a:r>
            <a:r>
              <a:rPr lang="en-US" dirty="0" err="1"/>
              <a:t>Yeupell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Ages: Teens - Adults</a:t>
            </a:r>
          </a:p>
          <a:p>
            <a:r>
              <a:rPr lang="en-US" dirty="0"/>
              <a:t>Students who want to learn the Turtle feature in Python</a:t>
            </a:r>
          </a:p>
          <a:p>
            <a:r>
              <a:rPr lang="en-US" dirty="0"/>
              <a:t>Students who are learning Object Oriented Programming for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9788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get this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that following textbook or videos to learn</a:t>
            </a:r>
          </a:p>
          <a:p>
            <a:pPr lvl="1"/>
            <a:r>
              <a:rPr lang="en-US" dirty="0"/>
              <a:t>Hands on</a:t>
            </a:r>
          </a:p>
          <a:p>
            <a:pPr lvl="1"/>
            <a:r>
              <a:rPr lang="en-US" dirty="0"/>
              <a:t>You have a goal</a:t>
            </a:r>
          </a:p>
          <a:p>
            <a:r>
              <a:rPr lang="en-US" dirty="0"/>
              <a:t>Learn anywhere</a:t>
            </a:r>
          </a:p>
          <a:p>
            <a:r>
              <a:rPr lang="en-US" dirty="0"/>
              <a:t>Helps you learn and prepare for class</a:t>
            </a:r>
          </a:p>
          <a:p>
            <a:r>
              <a:rPr lang="en-US" dirty="0"/>
              <a:t>Learn at your own pace!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is $1.99 </a:t>
            </a:r>
            <a:r>
              <a:rPr lang="en-US"/>
              <a:t>per Student</a:t>
            </a:r>
            <a:endParaRPr lang="en-US" dirty="0"/>
          </a:p>
          <a:p>
            <a:r>
              <a:rPr lang="en-US" dirty="0"/>
              <a:t>Potentially FREE!</a:t>
            </a:r>
          </a:p>
        </p:txBody>
      </p:sp>
    </p:spTree>
    <p:extLst>
      <p:ext uri="{BB962C8B-B14F-4D97-AF65-F5344CB8AC3E}">
        <p14:creationId xmlns:p14="http://schemas.microsoft.com/office/powerpoint/2010/main" val="158316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80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Turtle with python</vt:lpstr>
      <vt:lpstr>Audience</vt:lpstr>
      <vt:lpstr>Why get this application?</vt:lpstr>
      <vt:lpstr>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with python</dc:title>
  <dc:creator>Christian Narcia</dc:creator>
  <cp:lastModifiedBy>Christian Narcia</cp:lastModifiedBy>
  <cp:revision>8</cp:revision>
  <dcterms:created xsi:type="dcterms:W3CDTF">2019-12-06T14:47:31Z</dcterms:created>
  <dcterms:modified xsi:type="dcterms:W3CDTF">2019-12-06T15:35:33Z</dcterms:modified>
</cp:coreProperties>
</file>