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25DD17"/>
    <a:srgbClr val="000000"/>
    <a:srgbClr val="FF0000"/>
    <a:srgbClr val="FB9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8" y="-1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09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34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18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6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97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9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7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97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5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13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6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22C6-1621-40D9-A96D-8D0C5A19E736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3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upo 130">
            <a:extLst>
              <a:ext uri="{FF2B5EF4-FFF2-40B4-BE49-F238E27FC236}">
                <a16:creationId xmlns:a16="http://schemas.microsoft.com/office/drawing/2014/main" id="{16D248CC-0401-4A55-BFA7-624890BF039D}"/>
              </a:ext>
            </a:extLst>
          </p:cNvPr>
          <p:cNvGrpSpPr/>
          <p:nvPr/>
        </p:nvGrpSpPr>
        <p:grpSpPr>
          <a:xfrm>
            <a:off x="2540220" y="116068"/>
            <a:ext cx="1479330" cy="407496"/>
            <a:chOff x="2540220" y="116068"/>
            <a:chExt cx="1479330" cy="407496"/>
          </a:xfrm>
        </p:grpSpPr>
        <p:sp>
          <p:nvSpPr>
            <p:cNvPr id="4" name="Diagrama de flujo: proceso alternativo 3">
              <a:extLst>
                <a:ext uri="{FF2B5EF4-FFF2-40B4-BE49-F238E27FC236}">
                  <a16:creationId xmlns:a16="http://schemas.microsoft.com/office/drawing/2014/main" id="{3203411F-9A38-42CF-BB8D-D7BF0DF259EF}"/>
                </a:ext>
              </a:extLst>
            </p:cNvPr>
            <p:cNvSpPr/>
            <p:nvPr/>
          </p:nvSpPr>
          <p:spPr>
            <a:xfrm>
              <a:off x="2540220" y="116068"/>
              <a:ext cx="1479330" cy="407496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1386DF9-F24D-4539-847F-0E6FD81D384D}"/>
                </a:ext>
              </a:extLst>
            </p:cNvPr>
            <p:cNvSpPr txBox="1"/>
            <p:nvPr/>
          </p:nvSpPr>
          <p:spPr>
            <a:xfrm>
              <a:off x="2646457" y="174005"/>
              <a:ext cx="124107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INICIO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8A49070-95BF-42A4-A11D-837E1247FFB3}"/>
              </a:ext>
            </a:extLst>
          </p:cNvPr>
          <p:cNvGrpSpPr/>
          <p:nvPr/>
        </p:nvGrpSpPr>
        <p:grpSpPr>
          <a:xfrm>
            <a:off x="2415460" y="1145442"/>
            <a:ext cx="1652425" cy="1169550"/>
            <a:chOff x="2905124" y="946030"/>
            <a:chExt cx="857251" cy="257935"/>
          </a:xfrm>
        </p:grpSpPr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F59FADED-7503-4BAF-B41F-0B65B602DEAF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325B19C-61EE-4953-8200-8347537B539F}"/>
                </a:ext>
              </a:extLst>
            </p:cNvPr>
            <p:cNvSpPr txBox="1"/>
            <p:nvPr/>
          </p:nvSpPr>
          <p:spPr>
            <a:xfrm>
              <a:off x="2905124" y="946030"/>
              <a:ext cx="857251" cy="257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Pok_1.vida = vida_1 </a:t>
              </a:r>
            </a:p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Pok_1.ataque = ataq_1</a:t>
              </a:r>
            </a:p>
            <a:p>
              <a:pPr algn="ctr"/>
              <a:endParaRPr lang="es-ES" sz="1000" dirty="0">
                <a:latin typeface="AvenirNext LT Pro Regular" panose="020B05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Pok_2.vida = vida_2</a:t>
              </a:r>
            </a:p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Pok_2.ataque = ataq_2</a:t>
              </a:r>
            </a:p>
            <a:p>
              <a:pPr algn="ctr"/>
              <a:endParaRPr lang="es-ES" sz="1000" dirty="0">
                <a:latin typeface="AvenirNext LT Pro Regular" panose="020B05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Turno =1</a:t>
              </a:r>
            </a:p>
          </p:txBody>
        </p:sp>
      </p:grp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7656F93-4526-4AD0-BFAE-DB2C833CA842}"/>
              </a:ext>
            </a:extLst>
          </p:cNvPr>
          <p:cNvCxnSpPr>
            <a:cxnSpLocks/>
          </p:cNvCxnSpPr>
          <p:nvPr/>
        </p:nvCxnSpPr>
        <p:spPr>
          <a:xfrm>
            <a:off x="3241673" y="515082"/>
            <a:ext cx="0" cy="5385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AC2392B9-0F1C-40ED-87CA-383294A3346E}"/>
              </a:ext>
            </a:extLst>
          </p:cNvPr>
          <p:cNvGrpSpPr/>
          <p:nvPr/>
        </p:nvGrpSpPr>
        <p:grpSpPr>
          <a:xfrm>
            <a:off x="2347228" y="5942232"/>
            <a:ext cx="1080000" cy="439470"/>
            <a:chOff x="4430713" y="3459102"/>
            <a:chExt cx="1187452" cy="400017"/>
          </a:xfrm>
        </p:grpSpPr>
        <p:sp>
          <p:nvSpPr>
            <p:cNvPr id="176" name="Diagrama de flujo: proceso 175">
              <a:extLst>
                <a:ext uri="{FF2B5EF4-FFF2-40B4-BE49-F238E27FC236}">
                  <a16:creationId xmlns:a16="http://schemas.microsoft.com/office/drawing/2014/main" id="{8F84033F-5C4D-44C4-AF33-8921EC80AFF4}"/>
                </a:ext>
              </a:extLst>
            </p:cNvPr>
            <p:cNvSpPr/>
            <p:nvPr/>
          </p:nvSpPr>
          <p:spPr>
            <a:xfrm>
              <a:off x="4522789" y="3459102"/>
              <a:ext cx="1016000" cy="4000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CuadroTexto 176">
              <a:extLst>
                <a:ext uri="{FF2B5EF4-FFF2-40B4-BE49-F238E27FC236}">
                  <a16:creationId xmlns:a16="http://schemas.microsoft.com/office/drawing/2014/main" id="{6B98691C-9969-4B9A-B587-826D68E07399}"/>
                </a:ext>
              </a:extLst>
            </p:cNvPr>
            <p:cNvSpPr txBox="1"/>
            <p:nvPr/>
          </p:nvSpPr>
          <p:spPr>
            <a:xfrm>
              <a:off x="4430713" y="3468594"/>
              <a:ext cx="1187452" cy="36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vida_2 = vida_2 – ataq_1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58CD970A-EE2F-4ED9-9CD3-C4C54D731EA7}"/>
              </a:ext>
            </a:extLst>
          </p:cNvPr>
          <p:cNvGrpSpPr/>
          <p:nvPr/>
        </p:nvGrpSpPr>
        <p:grpSpPr>
          <a:xfrm>
            <a:off x="2622701" y="2853111"/>
            <a:ext cx="1233429" cy="1082974"/>
            <a:chOff x="2901949" y="2152590"/>
            <a:chExt cx="719253" cy="571500"/>
          </a:xfrm>
        </p:grpSpPr>
        <p:sp>
          <p:nvSpPr>
            <p:cNvPr id="89" name="Diagrama de flujo: decisión 88">
              <a:extLst>
                <a:ext uri="{FF2B5EF4-FFF2-40B4-BE49-F238E27FC236}">
                  <a16:creationId xmlns:a16="http://schemas.microsoft.com/office/drawing/2014/main" id="{C1335F7C-C5F5-40C6-9A2B-2D6F0B660905}"/>
                </a:ext>
              </a:extLst>
            </p:cNvPr>
            <p:cNvSpPr/>
            <p:nvPr/>
          </p:nvSpPr>
          <p:spPr>
            <a:xfrm>
              <a:off x="2901949" y="2152590"/>
              <a:ext cx="711200" cy="57150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D120C093-16C2-4176-9573-958901C33663}"/>
                </a:ext>
              </a:extLst>
            </p:cNvPr>
            <p:cNvSpPr txBox="1"/>
            <p:nvPr/>
          </p:nvSpPr>
          <p:spPr>
            <a:xfrm>
              <a:off x="2912998" y="2343766"/>
              <a:ext cx="708204" cy="18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vida_1 &gt; 0 AND vida_2 &gt;0</a:t>
              </a:r>
            </a:p>
          </p:txBody>
        </p:sp>
      </p:grp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5BD7380F-E4B6-4527-8E3B-C4A988209669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 flipH="1">
            <a:off x="3232511" y="2314992"/>
            <a:ext cx="9162" cy="53811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A805410-A5C2-4002-877F-0D56387B6C32}"/>
              </a:ext>
            </a:extLst>
          </p:cNvPr>
          <p:cNvGrpSpPr/>
          <p:nvPr/>
        </p:nvGrpSpPr>
        <p:grpSpPr>
          <a:xfrm>
            <a:off x="1572695" y="4389079"/>
            <a:ext cx="889197" cy="674654"/>
            <a:chOff x="3579915" y="5785784"/>
            <a:chExt cx="889197" cy="674654"/>
          </a:xfrm>
        </p:grpSpPr>
        <p:sp>
          <p:nvSpPr>
            <p:cNvPr id="18" name="Diagrama de flujo: decisión 17">
              <a:extLst>
                <a:ext uri="{FF2B5EF4-FFF2-40B4-BE49-F238E27FC236}">
                  <a16:creationId xmlns:a16="http://schemas.microsoft.com/office/drawing/2014/main" id="{8704B212-3748-4278-A999-B57E3BC18918}"/>
                </a:ext>
              </a:extLst>
            </p:cNvPr>
            <p:cNvSpPr/>
            <p:nvPr/>
          </p:nvSpPr>
          <p:spPr>
            <a:xfrm>
              <a:off x="3589843" y="5785784"/>
              <a:ext cx="879269" cy="674654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BD44F7B-7BE6-48F7-A74F-AFC8C7B7E07B}"/>
                </a:ext>
              </a:extLst>
            </p:cNvPr>
            <p:cNvSpPr txBox="1"/>
            <p:nvPr/>
          </p:nvSpPr>
          <p:spPr>
            <a:xfrm>
              <a:off x="3579915" y="6003958"/>
              <a:ext cx="879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Turno ==1</a:t>
              </a:r>
              <a:endParaRPr lang="es-ES" sz="1050" dirty="0">
                <a:latin typeface="AvenirNext LT Pro Regular" panose="020B0504020202020204" pitchFamily="34" charset="0"/>
              </a:endParaRPr>
            </a:p>
          </p:txBody>
        </p:sp>
      </p:grp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C78A353D-B2A9-4CC8-BA0C-A9CC70625859}"/>
              </a:ext>
            </a:extLst>
          </p:cNvPr>
          <p:cNvCxnSpPr>
            <a:cxnSpLocks/>
            <a:endCxn id="118" idx="0"/>
          </p:cNvCxnSpPr>
          <p:nvPr/>
        </p:nvCxnSpPr>
        <p:spPr>
          <a:xfrm rot="5400000">
            <a:off x="1221883" y="5142333"/>
            <a:ext cx="852713" cy="7421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3058F850-0F88-4032-B700-9CA98BE125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0280" y="5082799"/>
            <a:ext cx="888927" cy="864970"/>
          </a:xfrm>
          <a:prstGeom prst="bentConnector3">
            <a:avLst>
              <a:gd name="adj1" fmla="val 5000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92144643-18DB-4987-9197-E034D28A6738}"/>
              </a:ext>
            </a:extLst>
          </p:cNvPr>
          <p:cNvSpPr txBox="1"/>
          <p:nvPr/>
        </p:nvSpPr>
        <p:spPr>
          <a:xfrm>
            <a:off x="1438623" y="5264905"/>
            <a:ext cx="288000" cy="1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No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371CB62-1FB3-41DB-A47E-A046B1137F20}"/>
              </a:ext>
            </a:extLst>
          </p:cNvPr>
          <p:cNvSpPr txBox="1"/>
          <p:nvPr/>
        </p:nvSpPr>
        <p:spPr>
          <a:xfrm>
            <a:off x="2312330" y="5264905"/>
            <a:ext cx="252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/>
              <a:t>Sí</a:t>
            </a:r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754F5F9-EACB-49B8-9A78-9758A75CF52A}"/>
              </a:ext>
            </a:extLst>
          </p:cNvPr>
          <p:cNvGrpSpPr/>
          <p:nvPr/>
        </p:nvGrpSpPr>
        <p:grpSpPr>
          <a:xfrm>
            <a:off x="2487024" y="6787727"/>
            <a:ext cx="800408" cy="241644"/>
            <a:chOff x="2905124" y="949265"/>
            <a:chExt cx="857251" cy="400110"/>
          </a:xfrm>
        </p:grpSpPr>
        <p:sp>
          <p:nvSpPr>
            <p:cNvPr id="113" name="Diagrama de flujo: proceso 112">
              <a:extLst>
                <a:ext uri="{FF2B5EF4-FFF2-40B4-BE49-F238E27FC236}">
                  <a16:creationId xmlns:a16="http://schemas.microsoft.com/office/drawing/2014/main" id="{98E5A0FC-8F24-4D10-B356-AB8A0E7C26AB}"/>
                </a:ext>
              </a:extLst>
            </p:cNvPr>
            <p:cNvSpPr/>
            <p:nvPr/>
          </p:nvSpPr>
          <p:spPr>
            <a:xfrm>
              <a:off x="2905124" y="949265"/>
              <a:ext cx="857251" cy="40011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071E2CA4-73AF-406D-8D0F-15A057035B7E}"/>
                </a:ext>
              </a:extLst>
            </p:cNvPr>
            <p:cNvSpPr txBox="1"/>
            <p:nvPr/>
          </p:nvSpPr>
          <p:spPr>
            <a:xfrm>
              <a:off x="2905124" y="965080"/>
              <a:ext cx="857251" cy="22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Turno = 0</a:t>
              </a:r>
            </a:p>
          </p:txBody>
        </p:sp>
      </p:grp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382E50E9-69BE-44C8-A723-F13C8DAA2F53}"/>
              </a:ext>
            </a:extLst>
          </p:cNvPr>
          <p:cNvCxnSpPr>
            <a:cxnSpLocks/>
            <a:stCxn id="176" idx="2"/>
            <a:endCxn id="114" idx="0"/>
          </p:cNvCxnSpPr>
          <p:nvPr/>
        </p:nvCxnSpPr>
        <p:spPr>
          <a:xfrm flipH="1">
            <a:off x="2887228" y="6381702"/>
            <a:ext cx="5776" cy="4155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A3E760D-0A6F-445E-9C37-2BE26B94ED35}"/>
              </a:ext>
            </a:extLst>
          </p:cNvPr>
          <p:cNvGrpSpPr/>
          <p:nvPr/>
        </p:nvGrpSpPr>
        <p:grpSpPr>
          <a:xfrm>
            <a:off x="737179" y="5929321"/>
            <a:ext cx="1080000" cy="439470"/>
            <a:chOff x="4430713" y="3459102"/>
            <a:chExt cx="1187452" cy="400017"/>
          </a:xfrm>
        </p:grpSpPr>
        <p:sp>
          <p:nvSpPr>
            <p:cNvPr id="117" name="Diagrama de flujo: proceso 116">
              <a:extLst>
                <a:ext uri="{FF2B5EF4-FFF2-40B4-BE49-F238E27FC236}">
                  <a16:creationId xmlns:a16="http://schemas.microsoft.com/office/drawing/2014/main" id="{89682FB4-7BA8-4FD5-A207-1154715E8926}"/>
                </a:ext>
              </a:extLst>
            </p:cNvPr>
            <p:cNvSpPr/>
            <p:nvPr/>
          </p:nvSpPr>
          <p:spPr>
            <a:xfrm>
              <a:off x="4522789" y="3459102"/>
              <a:ext cx="1016000" cy="4000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63C20A47-3B2D-4D45-ACA1-405229CC229B}"/>
                </a:ext>
              </a:extLst>
            </p:cNvPr>
            <p:cNvSpPr txBox="1"/>
            <p:nvPr/>
          </p:nvSpPr>
          <p:spPr>
            <a:xfrm>
              <a:off x="4430713" y="3468594"/>
              <a:ext cx="1187452" cy="36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vida_1 = vida_1 – ataq_2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17BB281-683B-4167-B6F4-71E9F9BD1678}"/>
              </a:ext>
            </a:extLst>
          </p:cNvPr>
          <p:cNvGrpSpPr/>
          <p:nvPr/>
        </p:nvGrpSpPr>
        <p:grpSpPr>
          <a:xfrm>
            <a:off x="876975" y="6764833"/>
            <a:ext cx="800408" cy="269948"/>
            <a:chOff x="2905124" y="949265"/>
            <a:chExt cx="857251" cy="446976"/>
          </a:xfrm>
        </p:grpSpPr>
        <p:sp>
          <p:nvSpPr>
            <p:cNvPr id="120" name="Diagrama de flujo: proceso 119">
              <a:extLst>
                <a:ext uri="{FF2B5EF4-FFF2-40B4-BE49-F238E27FC236}">
                  <a16:creationId xmlns:a16="http://schemas.microsoft.com/office/drawing/2014/main" id="{E744C9F6-A30E-430B-BD2A-CA7552E4A125}"/>
                </a:ext>
              </a:extLst>
            </p:cNvPr>
            <p:cNvSpPr/>
            <p:nvPr/>
          </p:nvSpPr>
          <p:spPr>
            <a:xfrm>
              <a:off x="2905124" y="949265"/>
              <a:ext cx="857251" cy="40011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BFBBB763-2BBC-4BFE-BEA9-3E8CE13B8F05}"/>
                </a:ext>
              </a:extLst>
            </p:cNvPr>
            <p:cNvSpPr txBox="1"/>
            <p:nvPr/>
          </p:nvSpPr>
          <p:spPr>
            <a:xfrm>
              <a:off x="2905124" y="988552"/>
              <a:ext cx="857251" cy="407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Turno = 1</a:t>
              </a:r>
            </a:p>
          </p:txBody>
        </p:sp>
      </p:grp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231FB8D3-7B32-47E9-B656-A0B8D5451D63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flipH="1">
            <a:off x="1277179" y="6368791"/>
            <a:ext cx="5776" cy="4197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9B99611-A672-4C97-BF47-48B9FE86F65E}"/>
              </a:ext>
            </a:extLst>
          </p:cNvPr>
          <p:cNvGrpSpPr/>
          <p:nvPr/>
        </p:nvGrpSpPr>
        <p:grpSpPr>
          <a:xfrm>
            <a:off x="1539874" y="7285479"/>
            <a:ext cx="1187452" cy="241645"/>
            <a:chOff x="2495550" y="152746"/>
            <a:chExt cx="1524000" cy="463204"/>
          </a:xfrm>
        </p:grpSpPr>
        <p:sp>
          <p:nvSpPr>
            <p:cNvPr id="130" name="Diagrama de flujo: proceso alternativo 129">
              <a:extLst>
                <a:ext uri="{FF2B5EF4-FFF2-40B4-BE49-F238E27FC236}">
                  <a16:creationId xmlns:a16="http://schemas.microsoft.com/office/drawing/2014/main" id="{8B0BD575-E51D-48A4-B81C-BDFC44C70461}"/>
                </a:ext>
              </a:extLst>
            </p:cNvPr>
            <p:cNvSpPr/>
            <p:nvPr/>
          </p:nvSpPr>
          <p:spPr>
            <a:xfrm>
              <a:off x="2495550" y="158750"/>
              <a:ext cx="1524000" cy="4572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B19CA840-9B0C-4B4F-899B-241AF4FD51CD}"/>
                </a:ext>
              </a:extLst>
            </p:cNvPr>
            <p:cNvSpPr txBox="1"/>
            <p:nvPr/>
          </p:nvSpPr>
          <p:spPr>
            <a:xfrm>
              <a:off x="2597149" y="152746"/>
              <a:ext cx="1320800" cy="29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Fin de ciclo</a:t>
              </a:r>
            </a:p>
          </p:txBody>
        </p:sp>
      </p:grp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FF915D04-9DBE-4248-84A0-1D3A623F4813}"/>
              </a:ext>
            </a:extLst>
          </p:cNvPr>
          <p:cNvCxnSpPr>
            <a:cxnSpLocks/>
            <a:stCxn id="121" idx="2"/>
            <a:endCxn id="130" idx="1"/>
          </p:cNvCxnSpPr>
          <p:nvPr/>
        </p:nvCxnSpPr>
        <p:spPr>
          <a:xfrm rot="16200000" flipH="1">
            <a:off x="1221983" y="7089976"/>
            <a:ext cx="373087" cy="26269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: angular 134">
            <a:extLst>
              <a:ext uri="{FF2B5EF4-FFF2-40B4-BE49-F238E27FC236}">
                <a16:creationId xmlns:a16="http://schemas.microsoft.com/office/drawing/2014/main" id="{E2A8F35A-F81F-4E30-81D5-811EB802B0CD}"/>
              </a:ext>
            </a:extLst>
          </p:cNvPr>
          <p:cNvCxnSpPr>
            <a:cxnSpLocks/>
            <a:stCxn id="113" idx="2"/>
            <a:endCxn id="130" idx="3"/>
          </p:cNvCxnSpPr>
          <p:nvPr/>
        </p:nvCxnSpPr>
        <p:spPr>
          <a:xfrm rot="5400000">
            <a:off x="2618029" y="7138668"/>
            <a:ext cx="378497" cy="15990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AFD42B9E-45EA-4741-80DD-A199B627D4BD}"/>
              </a:ext>
            </a:extLst>
          </p:cNvPr>
          <p:cNvSpPr txBox="1"/>
          <p:nvPr/>
        </p:nvSpPr>
        <p:spPr>
          <a:xfrm>
            <a:off x="3955731" y="3943048"/>
            <a:ext cx="288000" cy="1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No</a:t>
            </a:r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8B294CD7-3502-4D88-B7EB-2779C61ACB7B}"/>
              </a:ext>
            </a:extLst>
          </p:cNvPr>
          <p:cNvSpPr txBox="1"/>
          <p:nvPr/>
        </p:nvSpPr>
        <p:spPr>
          <a:xfrm>
            <a:off x="2335892" y="3942199"/>
            <a:ext cx="252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/>
              <a:t>Sí</a:t>
            </a:r>
          </a:p>
        </p:txBody>
      </p:sp>
      <p:cxnSp>
        <p:nvCxnSpPr>
          <p:cNvPr id="146" name="Conector: angular 145">
            <a:extLst>
              <a:ext uri="{FF2B5EF4-FFF2-40B4-BE49-F238E27FC236}">
                <a16:creationId xmlns:a16="http://schemas.microsoft.com/office/drawing/2014/main" id="{AF6B0C31-BAE9-4860-8B42-B4D05775C8E8}"/>
              </a:ext>
            </a:extLst>
          </p:cNvPr>
          <p:cNvCxnSpPr>
            <a:cxnSpLocks/>
            <a:stCxn id="89" idx="2"/>
            <a:endCxn id="18" idx="0"/>
          </p:cNvCxnSpPr>
          <p:nvPr/>
        </p:nvCxnSpPr>
        <p:spPr>
          <a:xfrm rot="5400000">
            <a:off x="2400888" y="3557456"/>
            <a:ext cx="452994" cy="12102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: angular 146">
            <a:extLst>
              <a:ext uri="{FF2B5EF4-FFF2-40B4-BE49-F238E27FC236}">
                <a16:creationId xmlns:a16="http://schemas.microsoft.com/office/drawing/2014/main" id="{2378624D-8F50-4D86-8082-8046080FD78C}"/>
              </a:ext>
            </a:extLst>
          </p:cNvPr>
          <p:cNvCxnSpPr>
            <a:cxnSpLocks/>
            <a:stCxn id="130" idx="2"/>
            <a:endCxn id="90" idx="1"/>
          </p:cNvCxnSpPr>
          <p:nvPr/>
        </p:nvCxnSpPr>
        <p:spPr>
          <a:xfrm rot="5400000" flipH="1" flipV="1">
            <a:off x="320785" y="5206261"/>
            <a:ext cx="4133677" cy="508049"/>
          </a:xfrm>
          <a:prstGeom prst="bentConnector4">
            <a:avLst>
              <a:gd name="adj1" fmla="val -5530"/>
              <a:gd name="adj2" fmla="val -31533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65385FDB-3278-4DBC-9167-B274EDAE1E01}"/>
              </a:ext>
            </a:extLst>
          </p:cNvPr>
          <p:cNvGrpSpPr/>
          <p:nvPr/>
        </p:nvGrpSpPr>
        <p:grpSpPr>
          <a:xfrm>
            <a:off x="4673468" y="4383518"/>
            <a:ext cx="889197" cy="674654"/>
            <a:chOff x="3579915" y="5785784"/>
            <a:chExt cx="889197" cy="674654"/>
          </a:xfrm>
        </p:grpSpPr>
        <p:sp>
          <p:nvSpPr>
            <p:cNvPr id="152" name="Diagrama de flujo: decisión 151">
              <a:extLst>
                <a:ext uri="{FF2B5EF4-FFF2-40B4-BE49-F238E27FC236}">
                  <a16:creationId xmlns:a16="http://schemas.microsoft.com/office/drawing/2014/main" id="{8CB3D88F-5773-44D5-87F3-F4127B6ED67C}"/>
                </a:ext>
              </a:extLst>
            </p:cNvPr>
            <p:cNvSpPr/>
            <p:nvPr/>
          </p:nvSpPr>
          <p:spPr>
            <a:xfrm>
              <a:off x="3589843" y="5785784"/>
              <a:ext cx="879269" cy="674654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1A52B024-A569-4097-8063-10529B109549}"/>
                </a:ext>
              </a:extLst>
            </p:cNvPr>
            <p:cNvSpPr txBox="1"/>
            <p:nvPr/>
          </p:nvSpPr>
          <p:spPr>
            <a:xfrm>
              <a:off x="3579915" y="6003958"/>
              <a:ext cx="879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vida_1 &lt;=0</a:t>
              </a:r>
              <a:endParaRPr lang="es-ES" sz="1050" dirty="0">
                <a:latin typeface="AvenirNext LT Pro Regular" panose="020B0504020202020204" pitchFamily="34" charset="0"/>
              </a:endParaRPr>
            </a:p>
          </p:txBody>
        </p:sp>
      </p:grpSp>
      <p:cxnSp>
        <p:nvCxnSpPr>
          <p:cNvPr id="155" name="Conector: angular 154">
            <a:extLst>
              <a:ext uri="{FF2B5EF4-FFF2-40B4-BE49-F238E27FC236}">
                <a16:creationId xmlns:a16="http://schemas.microsoft.com/office/drawing/2014/main" id="{441205DB-6958-49B7-87C1-281A2C704A29}"/>
              </a:ext>
            </a:extLst>
          </p:cNvPr>
          <p:cNvCxnSpPr>
            <a:cxnSpLocks/>
            <a:stCxn id="89" idx="2"/>
            <a:endCxn id="152" idx="0"/>
          </p:cNvCxnSpPr>
          <p:nvPr/>
        </p:nvCxnSpPr>
        <p:spPr>
          <a:xfrm rot="16200000" flipH="1">
            <a:off x="3954055" y="3214541"/>
            <a:ext cx="447433" cy="18905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angular 156">
            <a:extLst>
              <a:ext uri="{FF2B5EF4-FFF2-40B4-BE49-F238E27FC236}">
                <a16:creationId xmlns:a16="http://schemas.microsoft.com/office/drawing/2014/main" id="{1FC928A5-7190-40CB-9FBF-63A4B7604290}"/>
              </a:ext>
            </a:extLst>
          </p:cNvPr>
          <p:cNvCxnSpPr>
            <a:cxnSpLocks/>
          </p:cNvCxnSpPr>
          <p:nvPr/>
        </p:nvCxnSpPr>
        <p:spPr>
          <a:xfrm rot="5400000">
            <a:off x="4340157" y="5152989"/>
            <a:ext cx="852713" cy="7421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: angular 158">
            <a:extLst>
              <a:ext uri="{FF2B5EF4-FFF2-40B4-BE49-F238E27FC236}">
                <a16:creationId xmlns:a16="http://schemas.microsoft.com/office/drawing/2014/main" id="{686DFAFB-5B7C-43DF-9D82-8CA1E85455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8554" y="5086367"/>
            <a:ext cx="888927" cy="864970"/>
          </a:xfrm>
          <a:prstGeom prst="bentConnector3">
            <a:avLst>
              <a:gd name="adj1" fmla="val 5000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EFE0ED73-857E-4408-B93B-FDE53C47562F}"/>
              </a:ext>
            </a:extLst>
          </p:cNvPr>
          <p:cNvSpPr txBox="1"/>
          <p:nvPr/>
        </p:nvSpPr>
        <p:spPr>
          <a:xfrm>
            <a:off x="4556897" y="5275561"/>
            <a:ext cx="288000" cy="1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No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7973FFF5-280E-4D25-B60D-9A3C2CF81745}"/>
              </a:ext>
            </a:extLst>
          </p:cNvPr>
          <p:cNvSpPr txBox="1"/>
          <p:nvPr/>
        </p:nvSpPr>
        <p:spPr>
          <a:xfrm>
            <a:off x="5430604" y="5275561"/>
            <a:ext cx="252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/>
              <a:t>Sí</a:t>
            </a:r>
          </a:p>
        </p:txBody>
      </p:sp>
      <p:sp>
        <p:nvSpPr>
          <p:cNvPr id="246" name="Paralelogramo 245">
            <a:extLst>
              <a:ext uri="{FF2B5EF4-FFF2-40B4-BE49-F238E27FC236}">
                <a16:creationId xmlns:a16="http://schemas.microsoft.com/office/drawing/2014/main" id="{5DD2A06D-9F8A-41D5-B0E9-163889902A20}"/>
              </a:ext>
            </a:extLst>
          </p:cNvPr>
          <p:cNvSpPr/>
          <p:nvPr/>
        </p:nvSpPr>
        <p:spPr>
          <a:xfrm>
            <a:off x="3998286" y="5983840"/>
            <a:ext cx="768227" cy="415576"/>
          </a:xfrm>
          <a:custGeom>
            <a:avLst/>
            <a:gdLst>
              <a:gd name="connsiteX0" fmla="*/ 0 w 768227"/>
              <a:gd name="connsiteY0" fmla="*/ 415576 h 415576"/>
              <a:gd name="connsiteX1" fmla="*/ 103894 w 768227"/>
              <a:gd name="connsiteY1" fmla="*/ 0 h 415576"/>
              <a:gd name="connsiteX2" fmla="*/ 449347 w 768227"/>
              <a:gd name="connsiteY2" fmla="*/ 0 h 415576"/>
              <a:gd name="connsiteX3" fmla="*/ 768227 w 768227"/>
              <a:gd name="connsiteY3" fmla="*/ 0 h 415576"/>
              <a:gd name="connsiteX4" fmla="*/ 664333 w 768227"/>
              <a:gd name="connsiteY4" fmla="*/ 415576 h 415576"/>
              <a:gd name="connsiteX5" fmla="*/ 325523 w 768227"/>
              <a:gd name="connsiteY5" fmla="*/ 415576 h 415576"/>
              <a:gd name="connsiteX6" fmla="*/ 0 w 768227"/>
              <a:gd name="connsiteY6" fmla="*/ 415576 h 41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227" h="415576" fill="none" extrusionOk="0">
                <a:moveTo>
                  <a:pt x="0" y="415576"/>
                </a:moveTo>
                <a:cubicBezTo>
                  <a:pt x="920" y="282039"/>
                  <a:pt x="88791" y="115931"/>
                  <a:pt x="103894" y="0"/>
                </a:cubicBezTo>
                <a:cubicBezTo>
                  <a:pt x="210429" y="-38584"/>
                  <a:pt x="377769" y="31736"/>
                  <a:pt x="449347" y="0"/>
                </a:cubicBezTo>
                <a:cubicBezTo>
                  <a:pt x="520925" y="-31736"/>
                  <a:pt x="624887" y="20754"/>
                  <a:pt x="768227" y="0"/>
                </a:cubicBezTo>
                <a:cubicBezTo>
                  <a:pt x="755233" y="139001"/>
                  <a:pt x="700842" y="222207"/>
                  <a:pt x="664333" y="415576"/>
                </a:cubicBezTo>
                <a:cubicBezTo>
                  <a:pt x="580405" y="437620"/>
                  <a:pt x="459950" y="397592"/>
                  <a:pt x="325523" y="415576"/>
                </a:cubicBezTo>
                <a:cubicBezTo>
                  <a:pt x="191096" y="433560"/>
                  <a:pt x="124933" y="399779"/>
                  <a:pt x="0" y="415576"/>
                </a:cubicBezTo>
                <a:close/>
              </a:path>
              <a:path w="768227" h="415576" stroke="0" extrusionOk="0">
                <a:moveTo>
                  <a:pt x="0" y="415576"/>
                </a:moveTo>
                <a:cubicBezTo>
                  <a:pt x="6074" y="207715"/>
                  <a:pt x="88615" y="126409"/>
                  <a:pt x="103894" y="0"/>
                </a:cubicBezTo>
                <a:cubicBezTo>
                  <a:pt x="193514" y="-7527"/>
                  <a:pt x="343669" y="4528"/>
                  <a:pt x="422774" y="0"/>
                </a:cubicBezTo>
                <a:cubicBezTo>
                  <a:pt x="501879" y="-4528"/>
                  <a:pt x="616500" y="3545"/>
                  <a:pt x="768227" y="0"/>
                </a:cubicBezTo>
                <a:cubicBezTo>
                  <a:pt x="775997" y="110581"/>
                  <a:pt x="646975" y="321080"/>
                  <a:pt x="664333" y="415576"/>
                </a:cubicBezTo>
                <a:cubicBezTo>
                  <a:pt x="582591" y="418236"/>
                  <a:pt x="475120" y="387641"/>
                  <a:pt x="318880" y="415576"/>
                </a:cubicBezTo>
                <a:cubicBezTo>
                  <a:pt x="162640" y="443511"/>
                  <a:pt x="140840" y="413919"/>
                  <a:pt x="0" y="41557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705000160">
                  <a:prstGeom prst="parallelogram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Pok_1 </a:t>
            </a:r>
            <a:r>
              <a:rPr lang="es-ES" sz="1000" dirty="0" err="1">
                <a:solidFill>
                  <a:schemeClr val="tx1"/>
                </a:solidFill>
              </a:rPr>
              <a:t>win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8" name="Paralelogramo 247">
            <a:extLst>
              <a:ext uri="{FF2B5EF4-FFF2-40B4-BE49-F238E27FC236}">
                <a16:creationId xmlns:a16="http://schemas.microsoft.com/office/drawing/2014/main" id="{F0FF5561-CA95-4FD7-9F37-895A3C215104}"/>
              </a:ext>
            </a:extLst>
          </p:cNvPr>
          <p:cNvSpPr/>
          <p:nvPr/>
        </p:nvSpPr>
        <p:spPr>
          <a:xfrm>
            <a:off x="5604317" y="5966126"/>
            <a:ext cx="768227" cy="415576"/>
          </a:xfrm>
          <a:custGeom>
            <a:avLst/>
            <a:gdLst>
              <a:gd name="connsiteX0" fmla="*/ 0 w 768227"/>
              <a:gd name="connsiteY0" fmla="*/ 415576 h 415576"/>
              <a:gd name="connsiteX1" fmla="*/ 103894 w 768227"/>
              <a:gd name="connsiteY1" fmla="*/ 0 h 415576"/>
              <a:gd name="connsiteX2" fmla="*/ 449347 w 768227"/>
              <a:gd name="connsiteY2" fmla="*/ 0 h 415576"/>
              <a:gd name="connsiteX3" fmla="*/ 768227 w 768227"/>
              <a:gd name="connsiteY3" fmla="*/ 0 h 415576"/>
              <a:gd name="connsiteX4" fmla="*/ 664333 w 768227"/>
              <a:gd name="connsiteY4" fmla="*/ 415576 h 415576"/>
              <a:gd name="connsiteX5" fmla="*/ 325523 w 768227"/>
              <a:gd name="connsiteY5" fmla="*/ 415576 h 415576"/>
              <a:gd name="connsiteX6" fmla="*/ 0 w 768227"/>
              <a:gd name="connsiteY6" fmla="*/ 415576 h 41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227" h="415576" fill="none" extrusionOk="0">
                <a:moveTo>
                  <a:pt x="0" y="415576"/>
                </a:moveTo>
                <a:cubicBezTo>
                  <a:pt x="920" y="282039"/>
                  <a:pt x="88791" y="115931"/>
                  <a:pt x="103894" y="0"/>
                </a:cubicBezTo>
                <a:cubicBezTo>
                  <a:pt x="210429" y="-38584"/>
                  <a:pt x="377769" y="31736"/>
                  <a:pt x="449347" y="0"/>
                </a:cubicBezTo>
                <a:cubicBezTo>
                  <a:pt x="520925" y="-31736"/>
                  <a:pt x="624887" y="20754"/>
                  <a:pt x="768227" y="0"/>
                </a:cubicBezTo>
                <a:cubicBezTo>
                  <a:pt x="755233" y="139001"/>
                  <a:pt x="700842" y="222207"/>
                  <a:pt x="664333" y="415576"/>
                </a:cubicBezTo>
                <a:cubicBezTo>
                  <a:pt x="580405" y="437620"/>
                  <a:pt x="459950" y="397592"/>
                  <a:pt x="325523" y="415576"/>
                </a:cubicBezTo>
                <a:cubicBezTo>
                  <a:pt x="191096" y="433560"/>
                  <a:pt x="124933" y="399779"/>
                  <a:pt x="0" y="415576"/>
                </a:cubicBezTo>
                <a:close/>
              </a:path>
              <a:path w="768227" h="415576" stroke="0" extrusionOk="0">
                <a:moveTo>
                  <a:pt x="0" y="415576"/>
                </a:moveTo>
                <a:cubicBezTo>
                  <a:pt x="6074" y="207715"/>
                  <a:pt x="88615" y="126409"/>
                  <a:pt x="103894" y="0"/>
                </a:cubicBezTo>
                <a:cubicBezTo>
                  <a:pt x="193514" y="-7527"/>
                  <a:pt x="343669" y="4528"/>
                  <a:pt x="422774" y="0"/>
                </a:cubicBezTo>
                <a:cubicBezTo>
                  <a:pt x="501879" y="-4528"/>
                  <a:pt x="616500" y="3545"/>
                  <a:pt x="768227" y="0"/>
                </a:cubicBezTo>
                <a:cubicBezTo>
                  <a:pt x="775997" y="110581"/>
                  <a:pt x="646975" y="321080"/>
                  <a:pt x="664333" y="415576"/>
                </a:cubicBezTo>
                <a:cubicBezTo>
                  <a:pt x="582591" y="418236"/>
                  <a:pt x="475120" y="387641"/>
                  <a:pt x="318880" y="415576"/>
                </a:cubicBezTo>
                <a:cubicBezTo>
                  <a:pt x="162640" y="443511"/>
                  <a:pt x="140840" y="413919"/>
                  <a:pt x="0" y="41557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C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705000160">
                  <a:prstGeom prst="parallelogram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Pok_2 </a:t>
            </a:r>
            <a:r>
              <a:rPr lang="es-ES" sz="1000" dirty="0" err="1">
                <a:solidFill>
                  <a:schemeClr val="tx1"/>
                </a:solidFill>
              </a:rPr>
              <a:t>win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220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104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AvenirNext LT Pro Regular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 Martinez de Cabredo</dc:creator>
  <cp:lastModifiedBy>Ernesto Martinez de Cabredo</cp:lastModifiedBy>
  <cp:revision>41</cp:revision>
  <dcterms:created xsi:type="dcterms:W3CDTF">2020-04-10T13:15:48Z</dcterms:created>
  <dcterms:modified xsi:type="dcterms:W3CDTF">2020-07-28T15:36:56Z</dcterms:modified>
</cp:coreProperties>
</file>